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70" r:id="rId1"/>
  </p:sldMasterIdLst>
  <p:notesMasterIdLst>
    <p:notesMasterId r:id="rId13"/>
  </p:notesMasterIdLst>
  <p:sldIdLst>
    <p:sldId id="3320" r:id="rId2"/>
    <p:sldId id="3314" r:id="rId3"/>
    <p:sldId id="3315" r:id="rId4"/>
    <p:sldId id="3316" r:id="rId5"/>
    <p:sldId id="3321" r:id="rId6"/>
    <p:sldId id="3317" r:id="rId7"/>
    <p:sldId id="3322" r:id="rId8"/>
    <p:sldId id="3318" r:id="rId9"/>
    <p:sldId id="3323" r:id="rId10"/>
    <p:sldId id="3319" r:id="rId11"/>
    <p:sldId id="3324" r:id="rId12"/>
  </p:sldIdLst>
  <p:sldSz cx="24377650" cy="13716000"/>
  <p:notesSz cx="6797675" cy="9926638"/>
  <p:defaultTextStyle>
    <a:defPPr>
      <a:defRPr lang="en-US"/>
    </a:defPPr>
    <a:lvl1pPr marL="0" algn="l" defTabSz="1828434" rtl="0" eaLnBrk="1" latinLnBrk="0" hangingPunct="1">
      <a:defRPr sz="3600" kern="1200">
        <a:solidFill>
          <a:schemeClr val="tx1"/>
        </a:solidFill>
        <a:latin typeface="+mn-lt"/>
        <a:ea typeface="+mn-ea"/>
        <a:cs typeface="+mn-cs"/>
      </a:defRPr>
    </a:lvl1pPr>
    <a:lvl2pPr marL="914217" algn="l" defTabSz="1828434" rtl="0" eaLnBrk="1" latinLnBrk="0" hangingPunct="1">
      <a:defRPr sz="3600" kern="1200">
        <a:solidFill>
          <a:schemeClr val="tx1"/>
        </a:solidFill>
        <a:latin typeface="+mn-lt"/>
        <a:ea typeface="+mn-ea"/>
        <a:cs typeface="+mn-cs"/>
      </a:defRPr>
    </a:lvl2pPr>
    <a:lvl3pPr marL="1828434" algn="l" defTabSz="1828434" rtl="0" eaLnBrk="1" latinLnBrk="0" hangingPunct="1">
      <a:defRPr sz="3600" kern="1200">
        <a:solidFill>
          <a:schemeClr val="tx1"/>
        </a:solidFill>
        <a:latin typeface="+mn-lt"/>
        <a:ea typeface="+mn-ea"/>
        <a:cs typeface="+mn-cs"/>
      </a:defRPr>
    </a:lvl3pPr>
    <a:lvl4pPr marL="2742651" algn="l" defTabSz="1828434" rtl="0" eaLnBrk="1" latinLnBrk="0" hangingPunct="1">
      <a:defRPr sz="3600" kern="1200">
        <a:solidFill>
          <a:schemeClr val="tx1"/>
        </a:solidFill>
        <a:latin typeface="+mn-lt"/>
        <a:ea typeface="+mn-ea"/>
        <a:cs typeface="+mn-cs"/>
      </a:defRPr>
    </a:lvl4pPr>
    <a:lvl5pPr marL="3656868" algn="l" defTabSz="1828434" rtl="0" eaLnBrk="1" latinLnBrk="0" hangingPunct="1">
      <a:defRPr sz="3600" kern="1200">
        <a:solidFill>
          <a:schemeClr val="tx1"/>
        </a:solidFill>
        <a:latin typeface="+mn-lt"/>
        <a:ea typeface="+mn-ea"/>
        <a:cs typeface="+mn-cs"/>
      </a:defRPr>
    </a:lvl5pPr>
    <a:lvl6pPr marL="4571086" algn="l" defTabSz="1828434" rtl="0" eaLnBrk="1" latinLnBrk="0" hangingPunct="1">
      <a:defRPr sz="3600" kern="1200">
        <a:solidFill>
          <a:schemeClr val="tx1"/>
        </a:solidFill>
        <a:latin typeface="+mn-lt"/>
        <a:ea typeface="+mn-ea"/>
        <a:cs typeface="+mn-cs"/>
      </a:defRPr>
    </a:lvl6pPr>
    <a:lvl7pPr marL="5485303" algn="l" defTabSz="1828434" rtl="0" eaLnBrk="1" latinLnBrk="0" hangingPunct="1">
      <a:defRPr sz="3600" kern="1200">
        <a:solidFill>
          <a:schemeClr val="tx1"/>
        </a:solidFill>
        <a:latin typeface="+mn-lt"/>
        <a:ea typeface="+mn-ea"/>
        <a:cs typeface="+mn-cs"/>
      </a:defRPr>
    </a:lvl7pPr>
    <a:lvl8pPr marL="6399520" algn="l" defTabSz="1828434" rtl="0" eaLnBrk="1" latinLnBrk="0" hangingPunct="1">
      <a:defRPr sz="3600" kern="1200">
        <a:solidFill>
          <a:schemeClr val="tx1"/>
        </a:solidFill>
        <a:latin typeface="+mn-lt"/>
        <a:ea typeface="+mn-ea"/>
        <a:cs typeface="+mn-cs"/>
      </a:defRPr>
    </a:lvl8pPr>
    <a:lvl9pPr marL="7313737" algn="l" defTabSz="1828434" rtl="0" eaLnBrk="1" latinLnBrk="0" hangingPunct="1">
      <a:defRPr sz="3600" kern="1200">
        <a:solidFill>
          <a:schemeClr val="tx1"/>
        </a:solidFill>
        <a:latin typeface="+mn-lt"/>
        <a:ea typeface="+mn-ea"/>
        <a:cs typeface="+mn-cs"/>
      </a:defRPr>
    </a:lvl9pPr>
  </p:defaultTextStyle>
  <p:extLst>
    <p:ext uri="{EFAFB233-063F-42B5-8137-9DF3F51BA10A}">
      <p15:sldGuideLst xmlns:p15="http://schemas.microsoft.com/office/powerpoint/2012/main">
        <p15:guide id="53" orient="horz" pos="480" userDrawn="1">
          <p15:clr>
            <a:srgbClr val="A4A3A4"/>
          </p15:clr>
        </p15:guide>
        <p15:guide id="54" orient="horz" pos="8160" userDrawn="1">
          <p15:clr>
            <a:srgbClr val="A4A3A4"/>
          </p15:clr>
        </p15:guide>
        <p15:guide id="55" pos="14398" userDrawn="1">
          <p15:clr>
            <a:srgbClr val="A4A3A4"/>
          </p15:clr>
        </p15:guide>
        <p15:guide id="56" pos="95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178B3"/>
    <a:srgbClr val="2CB3EB"/>
    <a:srgbClr val="FC0D1B"/>
    <a:srgbClr val="FA7B87"/>
    <a:srgbClr val="FB4756"/>
    <a:srgbClr val="CA252D"/>
    <a:srgbClr val="FA4069"/>
    <a:srgbClr val="F63D93"/>
    <a:srgbClr val="6CB5E3"/>
    <a:srgbClr val="EE2346"/>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850" autoAdjust="0"/>
    <p:restoredTop sz="95439" autoAdjust="0"/>
  </p:normalViewPr>
  <p:slideViewPr>
    <p:cSldViewPr snapToGrid="0" snapToObjects="1">
      <p:cViewPr varScale="1">
        <p:scale>
          <a:sx n="51" d="100"/>
          <a:sy n="51" d="100"/>
        </p:scale>
        <p:origin x="330" y="270"/>
      </p:cViewPr>
      <p:guideLst>
        <p:guide orient="horz" pos="480"/>
        <p:guide orient="horz" pos="8160"/>
        <p:guide pos="14398"/>
        <p:guide pos="958"/>
      </p:guideLst>
    </p:cSldViewPr>
  </p:slideViewPr>
  <p:notesTextViewPr>
    <p:cViewPr>
      <p:scale>
        <a:sx n="20" d="100"/>
        <a:sy n="20" d="100"/>
      </p:scale>
      <p:origin x="0" y="0"/>
    </p:cViewPr>
  </p:notesTextViewPr>
  <p:sorterViewPr>
    <p:cViewPr>
      <p:scale>
        <a:sx n="50" d="100"/>
        <a:sy n="50" d="100"/>
      </p:scale>
      <p:origin x="0" y="0"/>
    </p:cViewPr>
  </p:sorterViewPr>
  <p:notesViewPr>
    <p:cSldViewPr snapToGrid="0" snapToObjects="1" showGuides="1">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b="0" i="0">
                <a:latin typeface="Fira Sans Light" panose="020B0403050000020004" pitchFamily="34" charset="0"/>
              </a:defRPr>
            </a:lvl1pPr>
          </a:lstStyle>
          <a:p>
            <a:endParaRPr lang="en-US" dirty="0"/>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b="0" i="0">
                <a:latin typeface="Fira Sans Light" panose="020B0403050000020004" pitchFamily="34" charset="0"/>
              </a:defRPr>
            </a:lvl1pPr>
          </a:lstStyle>
          <a:p>
            <a:fld id="{EFC10EE1-B198-C942-8235-326C972CBB30}" type="datetimeFigureOut">
              <a:rPr lang="en-US" smtClean="0"/>
              <a:pPr/>
              <a:t>6/15/2022</a:t>
            </a:fld>
            <a:endParaRPr lang="en-US" dirty="0"/>
          </a:p>
        </p:txBody>
      </p:sp>
      <p:sp>
        <p:nvSpPr>
          <p:cNvPr id="4" name="Slide Image Placeholder 3"/>
          <p:cNvSpPr>
            <a:spLocks noGrp="1" noRot="1" noChangeAspect="1"/>
          </p:cNvSpPr>
          <p:nvPr>
            <p:ph type="sldImg" idx="2"/>
          </p:nvPr>
        </p:nvSpPr>
        <p:spPr>
          <a:xfrm>
            <a:off x="92075" y="744538"/>
            <a:ext cx="6613525" cy="3722687"/>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b="0" i="0">
                <a:latin typeface="Fira Sans Light" panose="020B0403050000020004" pitchFamily="34" charset="0"/>
              </a:defRPr>
            </a:lvl1pPr>
          </a:lstStyle>
          <a:p>
            <a:endParaRPr lang="en-US" dirty="0"/>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b="0" i="0">
                <a:latin typeface="Fira Sans Light" panose="020B0403050000020004" pitchFamily="34" charset="0"/>
              </a:defRPr>
            </a:lvl1pPr>
          </a:lstStyle>
          <a:p>
            <a:fld id="{006BE02D-20C0-F840-AFAC-BEA99C74FDC2}" type="slidenum">
              <a:rPr lang="en-US" smtClean="0"/>
              <a:pPr/>
              <a:t>‹#›</a:t>
            </a:fld>
            <a:endParaRPr lang="en-US" dirty="0"/>
          </a:p>
        </p:txBody>
      </p:sp>
    </p:spTree>
    <p:extLst>
      <p:ext uri="{BB962C8B-B14F-4D97-AF65-F5344CB8AC3E}">
        <p14:creationId xmlns:p14="http://schemas.microsoft.com/office/powerpoint/2010/main" val="3463289142"/>
      </p:ext>
    </p:extLst>
  </p:cSld>
  <p:clrMap bg1="lt1" tx1="dk1" bg2="lt2" tx2="dk2" accent1="accent1" accent2="accent2" accent3="accent3" accent4="accent4" accent5="accent5" accent6="accent6" hlink="hlink" folHlink="folHlink"/>
  <p:notesStyle>
    <a:lvl1pPr marL="0" algn="l" defTabSz="914217" rtl="0" eaLnBrk="1" latinLnBrk="0" hangingPunct="1">
      <a:defRPr sz="2400" b="0" i="0" kern="1200">
        <a:solidFill>
          <a:schemeClr val="tx1"/>
        </a:solidFill>
        <a:latin typeface="Fira Sans Light" panose="020B0403050000020004" pitchFamily="34" charset="0"/>
        <a:ea typeface="+mn-ea"/>
        <a:cs typeface="+mn-cs"/>
      </a:defRPr>
    </a:lvl1pPr>
    <a:lvl2pPr marL="914217" algn="l" defTabSz="914217" rtl="0" eaLnBrk="1" latinLnBrk="0" hangingPunct="1">
      <a:defRPr sz="2400" b="0" i="0" kern="1200">
        <a:solidFill>
          <a:schemeClr val="tx1"/>
        </a:solidFill>
        <a:latin typeface="Fira Sans Light" panose="020B0403050000020004" pitchFamily="34" charset="0"/>
        <a:ea typeface="+mn-ea"/>
        <a:cs typeface="+mn-cs"/>
      </a:defRPr>
    </a:lvl2pPr>
    <a:lvl3pPr marL="1828434" algn="l" defTabSz="914217" rtl="0" eaLnBrk="1" latinLnBrk="0" hangingPunct="1">
      <a:defRPr sz="2400" b="0" i="0" kern="1200">
        <a:solidFill>
          <a:schemeClr val="tx1"/>
        </a:solidFill>
        <a:latin typeface="Fira Sans Light" panose="020B0403050000020004" pitchFamily="34" charset="0"/>
        <a:ea typeface="+mn-ea"/>
        <a:cs typeface="+mn-cs"/>
      </a:defRPr>
    </a:lvl3pPr>
    <a:lvl4pPr marL="2742651" algn="l" defTabSz="914217" rtl="0" eaLnBrk="1" latinLnBrk="0" hangingPunct="1">
      <a:defRPr sz="2400" b="0" i="0" kern="1200">
        <a:solidFill>
          <a:schemeClr val="tx1"/>
        </a:solidFill>
        <a:latin typeface="Fira Sans Light" panose="020B0403050000020004" pitchFamily="34" charset="0"/>
        <a:ea typeface="+mn-ea"/>
        <a:cs typeface="+mn-cs"/>
      </a:defRPr>
    </a:lvl4pPr>
    <a:lvl5pPr marL="3656868" algn="l" defTabSz="914217" rtl="0" eaLnBrk="1" latinLnBrk="0" hangingPunct="1">
      <a:defRPr sz="2400" b="0" i="0" kern="1200">
        <a:solidFill>
          <a:schemeClr val="tx1"/>
        </a:solidFill>
        <a:latin typeface="Fira Sans Light" panose="020B0403050000020004" pitchFamily="34" charset="0"/>
        <a:ea typeface="+mn-ea"/>
        <a:cs typeface="+mn-cs"/>
      </a:defRPr>
    </a:lvl5pPr>
    <a:lvl6pPr marL="4571086" algn="l" defTabSz="914217" rtl="0" eaLnBrk="1" latinLnBrk="0" hangingPunct="1">
      <a:defRPr sz="2400" kern="1200">
        <a:solidFill>
          <a:schemeClr val="tx1"/>
        </a:solidFill>
        <a:latin typeface="+mn-lt"/>
        <a:ea typeface="+mn-ea"/>
        <a:cs typeface="+mn-cs"/>
      </a:defRPr>
    </a:lvl6pPr>
    <a:lvl7pPr marL="5485303" algn="l" defTabSz="914217" rtl="0" eaLnBrk="1" latinLnBrk="0" hangingPunct="1">
      <a:defRPr sz="2400" kern="1200">
        <a:solidFill>
          <a:schemeClr val="tx1"/>
        </a:solidFill>
        <a:latin typeface="+mn-lt"/>
        <a:ea typeface="+mn-ea"/>
        <a:cs typeface="+mn-cs"/>
      </a:defRPr>
    </a:lvl7pPr>
    <a:lvl8pPr marL="6399520" algn="l" defTabSz="914217" rtl="0" eaLnBrk="1" latinLnBrk="0" hangingPunct="1">
      <a:defRPr sz="2400" kern="1200">
        <a:solidFill>
          <a:schemeClr val="tx1"/>
        </a:solidFill>
        <a:latin typeface="+mn-lt"/>
        <a:ea typeface="+mn-ea"/>
        <a:cs typeface="+mn-cs"/>
      </a:defRPr>
    </a:lvl8pPr>
    <a:lvl9pPr marL="7313737" algn="l" defTabSz="914217" rtl="0" eaLnBrk="1" latinLnBrk="0" hangingPunct="1">
      <a:defRPr sz="2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62151DEC-9DFC-624F-84C4-69715C6AF389}"/>
              </a:ext>
            </a:extLst>
          </p:cNvPr>
          <p:cNvSpPr>
            <a:spLocks noGrp="1" noChangeArrowheads="1"/>
          </p:cNvSpPr>
          <p:nvPr>
            <p:ph type="sldNum"/>
          </p:nvPr>
        </p:nvSpPr>
        <p:spPr>
          <a:ln/>
        </p:spPr>
        <p:txBody>
          <a:bodyPr/>
          <a:lstStyle/>
          <a:p>
            <a:fld id="{C6A7D092-7D10-A24B-AE8F-9570198F48A1}" type="slidenum">
              <a:rPr lang="en-US" altLang="en-US"/>
              <a:pPr/>
              <a:t>1</a:t>
            </a:fld>
            <a:endParaRPr lang="en-US" altLang="en-US"/>
          </a:p>
        </p:txBody>
      </p:sp>
      <p:sp>
        <p:nvSpPr>
          <p:cNvPr id="4097" name="Text Box 1">
            <a:extLst>
              <a:ext uri="{FF2B5EF4-FFF2-40B4-BE49-F238E27FC236}">
                <a16:creationId xmlns:a16="http://schemas.microsoft.com/office/drawing/2014/main" id="{804D98B6-9C5E-EA4A-A364-E3858030D8C9}"/>
              </a:ext>
            </a:extLst>
          </p:cNvPr>
          <p:cNvSpPr txBox="1">
            <a:spLocks noGrp="1" noRot="1" noChangeAspect="1" noChangeArrowheads="1"/>
          </p:cNvSpPr>
          <p:nvPr>
            <p:ph type="sldImg"/>
          </p:nvPr>
        </p:nvSpPr>
        <p:spPr bwMode="auto">
          <a:xfrm>
            <a:off x="212725" y="828675"/>
            <a:ext cx="7278688" cy="40957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098" name="Text Box 2">
            <a:extLst>
              <a:ext uri="{FF2B5EF4-FFF2-40B4-BE49-F238E27FC236}">
                <a16:creationId xmlns:a16="http://schemas.microsoft.com/office/drawing/2014/main" id="{35E0305B-720F-784C-B871-A318C13FCBAE}"/>
              </a:ext>
            </a:extLst>
          </p:cNvPr>
          <p:cNvSpPr txBox="1">
            <a:spLocks noGrp="1" noChangeArrowheads="1"/>
          </p:cNvSpPr>
          <p:nvPr>
            <p:ph type="body" idx="1"/>
          </p:nvPr>
        </p:nvSpPr>
        <p:spPr bwMode="auto">
          <a:xfrm>
            <a:off x="771032" y="5185635"/>
            <a:ext cx="6163541" cy="491334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37598388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62151DEC-9DFC-624F-84C4-69715C6AF389}"/>
              </a:ext>
            </a:extLst>
          </p:cNvPr>
          <p:cNvSpPr>
            <a:spLocks noGrp="1" noChangeArrowheads="1"/>
          </p:cNvSpPr>
          <p:nvPr>
            <p:ph type="sldNum"/>
          </p:nvPr>
        </p:nvSpPr>
        <p:spPr>
          <a:ln/>
        </p:spPr>
        <p:txBody>
          <a:bodyPr/>
          <a:lstStyle/>
          <a:p>
            <a:fld id="{C6A7D092-7D10-A24B-AE8F-9570198F48A1}" type="slidenum">
              <a:rPr lang="en-US" altLang="en-US"/>
              <a:pPr/>
              <a:t>11</a:t>
            </a:fld>
            <a:endParaRPr lang="en-US" altLang="en-US"/>
          </a:p>
        </p:txBody>
      </p:sp>
      <p:sp>
        <p:nvSpPr>
          <p:cNvPr id="4097" name="Text Box 1">
            <a:extLst>
              <a:ext uri="{FF2B5EF4-FFF2-40B4-BE49-F238E27FC236}">
                <a16:creationId xmlns:a16="http://schemas.microsoft.com/office/drawing/2014/main" id="{804D98B6-9C5E-EA4A-A364-E3858030D8C9}"/>
              </a:ext>
            </a:extLst>
          </p:cNvPr>
          <p:cNvSpPr txBox="1">
            <a:spLocks noGrp="1" noRot="1" noChangeAspect="1" noChangeArrowheads="1"/>
          </p:cNvSpPr>
          <p:nvPr>
            <p:ph type="sldImg"/>
          </p:nvPr>
        </p:nvSpPr>
        <p:spPr bwMode="auto">
          <a:xfrm>
            <a:off x="212725" y="828675"/>
            <a:ext cx="7278688" cy="40957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098" name="Text Box 2">
            <a:extLst>
              <a:ext uri="{FF2B5EF4-FFF2-40B4-BE49-F238E27FC236}">
                <a16:creationId xmlns:a16="http://schemas.microsoft.com/office/drawing/2014/main" id="{35E0305B-720F-784C-B871-A318C13FCBAE}"/>
              </a:ext>
            </a:extLst>
          </p:cNvPr>
          <p:cNvSpPr txBox="1">
            <a:spLocks noGrp="1" noChangeArrowheads="1"/>
          </p:cNvSpPr>
          <p:nvPr>
            <p:ph type="body" idx="1"/>
          </p:nvPr>
        </p:nvSpPr>
        <p:spPr bwMode="auto">
          <a:xfrm>
            <a:off x="771032" y="5185635"/>
            <a:ext cx="6163541" cy="491334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33070114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62151DEC-9DFC-624F-84C4-69715C6AF389}"/>
              </a:ext>
            </a:extLst>
          </p:cNvPr>
          <p:cNvSpPr>
            <a:spLocks noGrp="1" noChangeArrowheads="1"/>
          </p:cNvSpPr>
          <p:nvPr>
            <p:ph type="sldNum"/>
          </p:nvPr>
        </p:nvSpPr>
        <p:spPr>
          <a:ln/>
        </p:spPr>
        <p:txBody>
          <a:bodyPr/>
          <a:lstStyle/>
          <a:p>
            <a:fld id="{C6A7D092-7D10-A24B-AE8F-9570198F48A1}" type="slidenum">
              <a:rPr lang="en-US" altLang="en-US"/>
              <a:pPr/>
              <a:t>2</a:t>
            </a:fld>
            <a:endParaRPr lang="en-US" altLang="en-US"/>
          </a:p>
        </p:txBody>
      </p:sp>
      <p:sp>
        <p:nvSpPr>
          <p:cNvPr id="4097" name="Text Box 1">
            <a:extLst>
              <a:ext uri="{FF2B5EF4-FFF2-40B4-BE49-F238E27FC236}">
                <a16:creationId xmlns:a16="http://schemas.microsoft.com/office/drawing/2014/main" id="{804D98B6-9C5E-EA4A-A364-E3858030D8C9}"/>
              </a:ext>
            </a:extLst>
          </p:cNvPr>
          <p:cNvSpPr txBox="1">
            <a:spLocks noGrp="1" noRot="1" noChangeAspect="1" noChangeArrowheads="1"/>
          </p:cNvSpPr>
          <p:nvPr>
            <p:ph type="sldImg"/>
          </p:nvPr>
        </p:nvSpPr>
        <p:spPr bwMode="auto">
          <a:xfrm>
            <a:off x="212725" y="828675"/>
            <a:ext cx="7278688" cy="40957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098" name="Text Box 2">
            <a:extLst>
              <a:ext uri="{FF2B5EF4-FFF2-40B4-BE49-F238E27FC236}">
                <a16:creationId xmlns:a16="http://schemas.microsoft.com/office/drawing/2014/main" id="{35E0305B-720F-784C-B871-A318C13FCBAE}"/>
              </a:ext>
            </a:extLst>
          </p:cNvPr>
          <p:cNvSpPr txBox="1">
            <a:spLocks noGrp="1" noChangeArrowheads="1"/>
          </p:cNvSpPr>
          <p:nvPr>
            <p:ph type="body" idx="1"/>
          </p:nvPr>
        </p:nvSpPr>
        <p:spPr bwMode="auto">
          <a:xfrm>
            <a:off x="771032" y="5185635"/>
            <a:ext cx="6163541" cy="491334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30564925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62151DEC-9DFC-624F-84C4-69715C6AF389}"/>
              </a:ext>
            </a:extLst>
          </p:cNvPr>
          <p:cNvSpPr>
            <a:spLocks noGrp="1" noChangeArrowheads="1"/>
          </p:cNvSpPr>
          <p:nvPr>
            <p:ph type="sldNum"/>
          </p:nvPr>
        </p:nvSpPr>
        <p:spPr>
          <a:ln/>
        </p:spPr>
        <p:txBody>
          <a:bodyPr/>
          <a:lstStyle/>
          <a:p>
            <a:fld id="{C6A7D092-7D10-A24B-AE8F-9570198F48A1}" type="slidenum">
              <a:rPr lang="en-US" altLang="en-US"/>
              <a:pPr/>
              <a:t>3</a:t>
            </a:fld>
            <a:endParaRPr lang="en-US" altLang="en-US"/>
          </a:p>
        </p:txBody>
      </p:sp>
      <p:sp>
        <p:nvSpPr>
          <p:cNvPr id="4097" name="Text Box 1">
            <a:extLst>
              <a:ext uri="{FF2B5EF4-FFF2-40B4-BE49-F238E27FC236}">
                <a16:creationId xmlns:a16="http://schemas.microsoft.com/office/drawing/2014/main" id="{804D98B6-9C5E-EA4A-A364-E3858030D8C9}"/>
              </a:ext>
            </a:extLst>
          </p:cNvPr>
          <p:cNvSpPr txBox="1">
            <a:spLocks noGrp="1" noRot="1" noChangeAspect="1" noChangeArrowheads="1"/>
          </p:cNvSpPr>
          <p:nvPr>
            <p:ph type="sldImg"/>
          </p:nvPr>
        </p:nvSpPr>
        <p:spPr bwMode="auto">
          <a:xfrm>
            <a:off x="212725" y="828675"/>
            <a:ext cx="7278688" cy="40957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098" name="Text Box 2">
            <a:extLst>
              <a:ext uri="{FF2B5EF4-FFF2-40B4-BE49-F238E27FC236}">
                <a16:creationId xmlns:a16="http://schemas.microsoft.com/office/drawing/2014/main" id="{35E0305B-720F-784C-B871-A318C13FCBAE}"/>
              </a:ext>
            </a:extLst>
          </p:cNvPr>
          <p:cNvSpPr txBox="1">
            <a:spLocks noGrp="1" noChangeArrowheads="1"/>
          </p:cNvSpPr>
          <p:nvPr>
            <p:ph type="body" idx="1"/>
          </p:nvPr>
        </p:nvSpPr>
        <p:spPr bwMode="auto">
          <a:xfrm>
            <a:off x="771032" y="5185635"/>
            <a:ext cx="6163541" cy="491334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23642471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62151DEC-9DFC-624F-84C4-69715C6AF389}"/>
              </a:ext>
            </a:extLst>
          </p:cNvPr>
          <p:cNvSpPr>
            <a:spLocks noGrp="1" noChangeArrowheads="1"/>
          </p:cNvSpPr>
          <p:nvPr>
            <p:ph type="sldNum"/>
          </p:nvPr>
        </p:nvSpPr>
        <p:spPr>
          <a:ln/>
        </p:spPr>
        <p:txBody>
          <a:bodyPr/>
          <a:lstStyle/>
          <a:p>
            <a:fld id="{C6A7D092-7D10-A24B-AE8F-9570198F48A1}" type="slidenum">
              <a:rPr lang="en-US" altLang="en-US"/>
              <a:pPr/>
              <a:t>4</a:t>
            </a:fld>
            <a:endParaRPr lang="en-US" altLang="en-US"/>
          </a:p>
        </p:txBody>
      </p:sp>
      <p:sp>
        <p:nvSpPr>
          <p:cNvPr id="4097" name="Text Box 1">
            <a:extLst>
              <a:ext uri="{FF2B5EF4-FFF2-40B4-BE49-F238E27FC236}">
                <a16:creationId xmlns:a16="http://schemas.microsoft.com/office/drawing/2014/main" id="{804D98B6-9C5E-EA4A-A364-E3858030D8C9}"/>
              </a:ext>
            </a:extLst>
          </p:cNvPr>
          <p:cNvSpPr txBox="1">
            <a:spLocks noGrp="1" noRot="1" noChangeAspect="1" noChangeArrowheads="1"/>
          </p:cNvSpPr>
          <p:nvPr>
            <p:ph type="sldImg"/>
          </p:nvPr>
        </p:nvSpPr>
        <p:spPr bwMode="auto">
          <a:xfrm>
            <a:off x="212725" y="828675"/>
            <a:ext cx="7278688" cy="40957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098" name="Text Box 2">
            <a:extLst>
              <a:ext uri="{FF2B5EF4-FFF2-40B4-BE49-F238E27FC236}">
                <a16:creationId xmlns:a16="http://schemas.microsoft.com/office/drawing/2014/main" id="{35E0305B-720F-784C-B871-A318C13FCBAE}"/>
              </a:ext>
            </a:extLst>
          </p:cNvPr>
          <p:cNvSpPr txBox="1">
            <a:spLocks noGrp="1" noChangeArrowheads="1"/>
          </p:cNvSpPr>
          <p:nvPr>
            <p:ph type="body" idx="1"/>
          </p:nvPr>
        </p:nvSpPr>
        <p:spPr bwMode="auto">
          <a:xfrm>
            <a:off x="771032" y="5185635"/>
            <a:ext cx="6163541" cy="491334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28067796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62151DEC-9DFC-624F-84C4-69715C6AF389}"/>
              </a:ext>
            </a:extLst>
          </p:cNvPr>
          <p:cNvSpPr>
            <a:spLocks noGrp="1" noChangeArrowheads="1"/>
          </p:cNvSpPr>
          <p:nvPr>
            <p:ph type="sldNum"/>
          </p:nvPr>
        </p:nvSpPr>
        <p:spPr>
          <a:ln/>
        </p:spPr>
        <p:txBody>
          <a:bodyPr/>
          <a:lstStyle/>
          <a:p>
            <a:fld id="{C6A7D092-7D10-A24B-AE8F-9570198F48A1}" type="slidenum">
              <a:rPr lang="en-US" altLang="en-US"/>
              <a:pPr/>
              <a:t>6</a:t>
            </a:fld>
            <a:endParaRPr lang="en-US" altLang="en-US"/>
          </a:p>
        </p:txBody>
      </p:sp>
      <p:sp>
        <p:nvSpPr>
          <p:cNvPr id="4097" name="Text Box 1">
            <a:extLst>
              <a:ext uri="{FF2B5EF4-FFF2-40B4-BE49-F238E27FC236}">
                <a16:creationId xmlns:a16="http://schemas.microsoft.com/office/drawing/2014/main" id="{804D98B6-9C5E-EA4A-A364-E3858030D8C9}"/>
              </a:ext>
            </a:extLst>
          </p:cNvPr>
          <p:cNvSpPr txBox="1">
            <a:spLocks noGrp="1" noRot="1" noChangeAspect="1" noChangeArrowheads="1"/>
          </p:cNvSpPr>
          <p:nvPr>
            <p:ph type="sldImg"/>
          </p:nvPr>
        </p:nvSpPr>
        <p:spPr bwMode="auto">
          <a:xfrm>
            <a:off x="212725" y="828675"/>
            <a:ext cx="7278688" cy="40957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098" name="Text Box 2">
            <a:extLst>
              <a:ext uri="{FF2B5EF4-FFF2-40B4-BE49-F238E27FC236}">
                <a16:creationId xmlns:a16="http://schemas.microsoft.com/office/drawing/2014/main" id="{35E0305B-720F-784C-B871-A318C13FCBAE}"/>
              </a:ext>
            </a:extLst>
          </p:cNvPr>
          <p:cNvSpPr txBox="1">
            <a:spLocks noGrp="1" noChangeArrowheads="1"/>
          </p:cNvSpPr>
          <p:nvPr>
            <p:ph type="body" idx="1"/>
          </p:nvPr>
        </p:nvSpPr>
        <p:spPr bwMode="auto">
          <a:xfrm>
            <a:off x="771032" y="5185635"/>
            <a:ext cx="6163541" cy="491334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26052489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62151DEC-9DFC-624F-84C4-69715C6AF389}"/>
              </a:ext>
            </a:extLst>
          </p:cNvPr>
          <p:cNvSpPr>
            <a:spLocks noGrp="1" noChangeArrowheads="1"/>
          </p:cNvSpPr>
          <p:nvPr>
            <p:ph type="sldNum"/>
          </p:nvPr>
        </p:nvSpPr>
        <p:spPr>
          <a:ln/>
        </p:spPr>
        <p:txBody>
          <a:bodyPr/>
          <a:lstStyle/>
          <a:p>
            <a:fld id="{C6A7D092-7D10-A24B-AE8F-9570198F48A1}" type="slidenum">
              <a:rPr lang="en-US" altLang="en-US"/>
              <a:pPr/>
              <a:t>7</a:t>
            </a:fld>
            <a:endParaRPr lang="en-US" altLang="en-US"/>
          </a:p>
        </p:txBody>
      </p:sp>
      <p:sp>
        <p:nvSpPr>
          <p:cNvPr id="4097" name="Text Box 1">
            <a:extLst>
              <a:ext uri="{FF2B5EF4-FFF2-40B4-BE49-F238E27FC236}">
                <a16:creationId xmlns:a16="http://schemas.microsoft.com/office/drawing/2014/main" id="{804D98B6-9C5E-EA4A-A364-E3858030D8C9}"/>
              </a:ext>
            </a:extLst>
          </p:cNvPr>
          <p:cNvSpPr txBox="1">
            <a:spLocks noGrp="1" noRot="1" noChangeAspect="1" noChangeArrowheads="1"/>
          </p:cNvSpPr>
          <p:nvPr>
            <p:ph type="sldImg"/>
          </p:nvPr>
        </p:nvSpPr>
        <p:spPr bwMode="auto">
          <a:xfrm>
            <a:off x="212725" y="828675"/>
            <a:ext cx="7278688" cy="40957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098" name="Text Box 2">
            <a:extLst>
              <a:ext uri="{FF2B5EF4-FFF2-40B4-BE49-F238E27FC236}">
                <a16:creationId xmlns:a16="http://schemas.microsoft.com/office/drawing/2014/main" id="{35E0305B-720F-784C-B871-A318C13FCBAE}"/>
              </a:ext>
            </a:extLst>
          </p:cNvPr>
          <p:cNvSpPr txBox="1">
            <a:spLocks noGrp="1" noChangeArrowheads="1"/>
          </p:cNvSpPr>
          <p:nvPr>
            <p:ph type="body" idx="1"/>
          </p:nvPr>
        </p:nvSpPr>
        <p:spPr bwMode="auto">
          <a:xfrm>
            <a:off x="771032" y="5185635"/>
            <a:ext cx="6163541" cy="491334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39766760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62151DEC-9DFC-624F-84C4-69715C6AF389}"/>
              </a:ext>
            </a:extLst>
          </p:cNvPr>
          <p:cNvSpPr>
            <a:spLocks noGrp="1" noChangeArrowheads="1"/>
          </p:cNvSpPr>
          <p:nvPr>
            <p:ph type="sldNum"/>
          </p:nvPr>
        </p:nvSpPr>
        <p:spPr>
          <a:ln/>
        </p:spPr>
        <p:txBody>
          <a:bodyPr/>
          <a:lstStyle/>
          <a:p>
            <a:fld id="{C6A7D092-7D10-A24B-AE8F-9570198F48A1}" type="slidenum">
              <a:rPr lang="en-US" altLang="en-US"/>
              <a:pPr/>
              <a:t>8</a:t>
            </a:fld>
            <a:endParaRPr lang="en-US" altLang="en-US"/>
          </a:p>
        </p:txBody>
      </p:sp>
      <p:sp>
        <p:nvSpPr>
          <p:cNvPr id="4097" name="Text Box 1">
            <a:extLst>
              <a:ext uri="{FF2B5EF4-FFF2-40B4-BE49-F238E27FC236}">
                <a16:creationId xmlns:a16="http://schemas.microsoft.com/office/drawing/2014/main" id="{804D98B6-9C5E-EA4A-A364-E3858030D8C9}"/>
              </a:ext>
            </a:extLst>
          </p:cNvPr>
          <p:cNvSpPr txBox="1">
            <a:spLocks noGrp="1" noRot="1" noChangeAspect="1" noChangeArrowheads="1"/>
          </p:cNvSpPr>
          <p:nvPr>
            <p:ph type="sldImg"/>
          </p:nvPr>
        </p:nvSpPr>
        <p:spPr bwMode="auto">
          <a:xfrm>
            <a:off x="212725" y="828675"/>
            <a:ext cx="7278688" cy="40957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098" name="Text Box 2">
            <a:extLst>
              <a:ext uri="{FF2B5EF4-FFF2-40B4-BE49-F238E27FC236}">
                <a16:creationId xmlns:a16="http://schemas.microsoft.com/office/drawing/2014/main" id="{35E0305B-720F-784C-B871-A318C13FCBAE}"/>
              </a:ext>
            </a:extLst>
          </p:cNvPr>
          <p:cNvSpPr txBox="1">
            <a:spLocks noGrp="1" noChangeArrowheads="1"/>
          </p:cNvSpPr>
          <p:nvPr>
            <p:ph type="body" idx="1"/>
          </p:nvPr>
        </p:nvSpPr>
        <p:spPr bwMode="auto">
          <a:xfrm>
            <a:off x="771032" y="5185635"/>
            <a:ext cx="6163541" cy="491334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36407389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62151DEC-9DFC-624F-84C4-69715C6AF389}"/>
              </a:ext>
            </a:extLst>
          </p:cNvPr>
          <p:cNvSpPr>
            <a:spLocks noGrp="1" noChangeArrowheads="1"/>
          </p:cNvSpPr>
          <p:nvPr>
            <p:ph type="sldNum"/>
          </p:nvPr>
        </p:nvSpPr>
        <p:spPr>
          <a:ln/>
        </p:spPr>
        <p:txBody>
          <a:bodyPr/>
          <a:lstStyle/>
          <a:p>
            <a:fld id="{C6A7D092-7D10-A24B-AE8F-9570198F48A1}" type="slidenum">
              <a:rPr lang="en-US" altLang="en-US"/>
              <a:pPr/>
              <a:t>9</a:t>
            </a:fld>
            <a:endParaRPr lang="en-US" altLang="en-US"/>
          </a:p>
        </p:txBody>
      </p:sp>
      <p:sp>
        <p:nvSpPr>
          <p:cNvPr id="4097" name="Text Box 1">
            <a:extLst>
              <a:ext uri="{FF2B5EF4-FFF2-40B4-BE49-F238E27FC236}">
                <a16:creationId xmlns:a16="http://schemas.microsoft.com/office/drawing/2014/main" id="{804D98B6-9C5E-EA4A-A364-E3858030D8C9}"/>
              </a:ext>
            </a:extLst>
          </p:cNvPr>
          <p:cNvSpPr txBox="1">
            <a:spLocks noGrp="1" noRot="1" noChangeAspect="1" noChangeArrowheads="1"/>
          </p:cNvSpPr>
          <p:nvPr>
            <p:ph type="sldImg"/>
          </p:nvPr>
        </p:nvSpPr>
        <p:spPr bwMode="auto">
          <a:xfrm>
            <a:off x="212725" y="828675"/>
            <a:ext cx="7278688" cy="40957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098" name="Text Box 2">
            <a:extLst>
              <a:ext uri="{FF2B5EF4-FFF2-40B4-BE49-F238E27FC236}">
                <a16:creationId xmlns:a16="http://schemas.microsoft.com/office/drawing/2014/main" id="{35E0305B-720F-784C-B871-A318C13FCBAE}"/>
              </a:ext>
            </a:extLst>
          </p:cNvPr>
          <p:cNvSpPr txBox="1">
            <a:spLocks noGrp="1" noChangeArrowheads="1"/>
          </p:cNvSpPr>
          <p:nvPr>
            <p:ph type="body" idx="1"/>
          </p:nvPr>
        </p:nvSpPr>
        <p:spPr bwMode="auto">
          <a:xfrm>
            <a:off x="771032" y="5185635"/>
            <a:ext cx="6163541" cy="491334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7358428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62151DEC-9DFC-624F-84C4-69715C6AF389}"/>
              </a:ext>
            </a:extLst>
          </p:cNvPr>
          <p:cNvSpPr>
            <a:spLocks noGrp="1" noChangeArrowheads="1"/>
          </p:cNvSpPr>
          <p:nvPr>
            <p:ph type="sldNum"/>
          </p:nvPr>
        </p:nvSpPr>
        <p:spPr>
          <a:ln/>
        </p:spPr>
        <p:txBody>
          <a:bodyPr/>
          <a:lstStyle/>
          <a:p>
            <a:fld id="{C6A7D092-7D10-A24B-AE8F-9570198F48A1}" type="slidenum">
              <a:rPr lang="en-US" altLang="en-US"/>
              <a:pPr/>
              <a:t>10</a:t>
            </a:fld>
            <a:endParaRPr lang="en-US" altLang="en-US"/>
          </a:p>
        </p:txBody>
      </p:sp>
      <p:sp>
        <p:nvSpPr>
          <p:cNvPr id="4097" name="Text Box 1">
            <a:extLst>
              <a:ext uri="{FF2B5EF4-FFF2-40B4-BE49-F238E27FC236}">
                <a16:creationId xmlns:a16="http://schemas.microsoft.com/office/drawing/2014/main" id="{804D98B6-9C5E-EA4A-A364-E3858030D8C9}"/>
              </a:ext>
            </a:extLst>
          </p:cNvPr>
          <p:cNvSpPr txBox="1">
            <a:spLocks noGrp="1" noRot="1" noChangeAspect="1" noChangeArrowheads="1"/>
          </p:cNvSpPr>
          <p:nvPr>
            <p:ph type="sldImg"/>
          </p:nvPr>
        </p:nvSpPr>
        <p:spPr bwMode="auto">
          <a:xfrm>
            <a:off x="212725" y="828675"/>
            <a:ext cx="7278688" cy="40957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098" name="Text Box 2">
            <a:extLst>
              <a:ext uri="{FF2B5EF4-FFF2-40B4-BE49-F238E27FC236}">
                <a16:creationId xmlns:a16="http://schemas.microsoft.com/office/drawing/2014/main" id="{35E0305B-720F-784C-B871-A318C13FCBAE}"/>
              </a:ext>
            </a:extLst>
          </p:cNvPr>
          <p:cNvSpPr txBox="1">
            <a:spLocks noGrp="1" noChangeArrowheads="1"/>
          </p:cNvSpPr>
          <p:nvPr>
            <p:ph type="body" idx="1"/>
          </p:nvPr>
        </p:nvSpPr>
        <p:spPr bwMode="auto">
          <a:xfrm>
            <a:off x="771032" y="5185635"/>
            <a:ext cx="6163541" cy="491334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21539349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72261165"/>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9" name="Oval 8">
            <a:extLst>
              <a:ext uri="{FF2B5EF4-FFF2-40B4-BE49-F238E27FC236}">
                <a16:creationId xmlns:a16="http://schemas.microsoft.com/office/drawing/2014/main" id="{63E8C5F1-B83D-344B-9AF9-42D755A77CDC}"/>
              </a:ext>
            </a:extLst>
          </p:cNvPr>
          <p:cNvSpPr/>
          <p:nvPr userDrawn="1"/>
        </p:nvSpPr>
        <p:spPr>
          <a:xfrm>
            <a:off x="22174494" y="12373805"/>
            <a:ext cx="817586" cy="817586"/>
          </a:xfrm>
          <a:prstGeom prst="ellipse">
            <a:avLst/>
          </a:prstGeom>
          <a:solidFill>
            <a:schemeClr val="accent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dirty="0">
              <a:latin typeface="Fira Sans Light" panose="020B0403050000020004" pitchFamily="34" charset="0"/>
            </a:endParaRPr>
          </a:p>
        </p:txBody>
      </p:sp>
      <p:sp>
        <p:nvSpPr>
          <p:cNvPr id="4" name="Oval 3">
            <a:extLst>
              <a:ext uri="{FF2B5EF4-FFF2-40B4-BE49-F238E27FC236}">
                <a16:creationId xmlns:a16="http://schemas.microsoft.com/office/drawing/2014/main" id="{C14FEE86-28D8-2B49-A496-80235725B73B}"/>
              </a:ext>
            </a:extLst>
          </p:cNvPr>
          <p:cNvSpPr/>
          <p:nvPr userDrawn="1"/>
        </p:nvSpPr>
        <p:spPr>
          <a:xfrm>
            <a:off x="22236348" y="12435659"/>
            <a:ext cx="693877" cy="69387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dirty="0">
              <a:latin typeface="Fira Sans Light" panose="020B0403050000020004" pitchFamily="34" charset="0"/>
            </a:endParaRPr>
          </a:p>
        </p:txBody>
      </p:sp>
      <p:sp>
        <p:nvSpPr>
          <p:cNvPr id="8" name="TextBox 7">
            <a:extLst>
              <a:ext uri="{FF2B5EF4-FFF2-40B4-BE49-F238E27FC236}">
                <a16:creationId xmlns:a16="http://schemas.microsoft.com/office/drawing/2014/main" id="{7156FEFB-1B47-144A-92EC-F20F29E731C4}"/>
              </a:ext>
            </a:extLst>
          </p:cNvPr>
          <p:cNvSpPr txBox="1"/>
          <p:nvPr userDrawn="1"/>
        </p:nvSpPr>
        <p:spPr>
          <a:xfrm>
            <a:off x="22307409" y="12551764"/>
            <a:ext cx="551754" cy="461665"/>
          </a:xfrm>
          <a:prstGeom prst="rect">
            <a:avLst/>
          </a:prstGeom>
          <a:noFill/>
        </p:spPr>
        <p:txBody>
          <a:bodyPr wrap="none" lIns="91440" tIns="45720" rIns="91440" bIns="45720" rtlCol="0">
            <a:spAutoFit/>
          </a:bodyPr>
          <a:lstStyle/>
          <a:p>
            <a:pPr algn="ctr"/>
            <a:fld id="{260E2A6B-A809-4840-BF14-8648BC0BDF87}" type="slidenum">
              <a:rPr lang="id-ID" sz="2400" b="0" i="0" smtClean="0">
                <a:solidFill>
                  <a:schemeClr val="accent1"/>
                </a:solidFill>
                <a:latin typeface="Fira Sans" panose="020B0503050000020004" pitchFamily="34" charset="0"/>
                <a:ea typeface="Roboto" panose="02000000000000000000" pitchFamily="2" charset="0"/>
                <a:cs typeface="Open Sans" charset="0"/>
              </a:rPr>
              <a:pPr algn="ctr"/>
              <a:t>‹#›</a:t>
            </a:fld>
            <a:endParaRPr lang="id-ID" sz="2800" b="0" i="0" dirty="0">
              <a:solidFill>
                <a:schemeClr val="accent1"/>
              </a:solidFill>
              <a:latin typeface="Fira Sans" panose="020B0503050000020004" pitchFamily="34" charset="0"/>
              <a:ea typeface="Roboto" panose="02000000000000000000" pitchFamily="2" charset="0"/>
              <a:cs typeface="Open Sans" charset="0"/>
            </a:endParaRPr>
          </a:p>
        </p:txBody>
      </p:sp>
      <p:sp>
        <p:nvSpPr>
          <p:cNvPr id="2" name="Title Placeholder 1"/>
          <p:cNvSpPr>
            <a:spLocks noGrp="1"/>
          </p:cNvSpPr>
          <p:nvPr>
            <p:ph type="title"/>
          </p:nvPr>
        </p:nvSpPr>
        <p:spPr>
          <a:xfrm>
            <a:off x="1675964" y="730251"/>
            <a:ext cx="21025723" cy="2651126"/>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1675964" y="3651250"/>
            <a:ext cx="21025723" cy="8702676"/>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631059664"/>
      </p:ext>
    </p:extLst>
  </p:cSld>
  <p:clrMap bg1="lt1" tx1="dk1" bg2="lt2" tx2="dk2" accent1="accent1" accent2="accent2" accent3="accent3" accent4="accent4" accent5="accent5" accent6="accent6" hlink="hlink" folHlink="folHlink"/>
  <p:sldLayoutIdLst>
    <p:sldLayoutId id="2147483977" r:id="rId1"/>
  </p:sldLayoutIdLst>
  <p:hf hdr="0" ftr="0" dt="0"/>
  <p:txStyles>
    <p:titleStyle>
      <a:lvl1pPr algn="l" defTabSz="1828343" rtl="0" eaLnBrk="1" latinLnBrk="0" hangingPunct="1">
        <a:lnSpc>
          <a:spcPct val="90000"/>
        </a:lnSpc>
        <a:spcBef>
          <a:spcPct val="0"/>
        </a:spcBef>
        <a:buNone/>
        <a:defRPr sz="6600" b="1" i="0" kern="1200">
          <a:solidFill>
            <a:schemeClr val="tx2"/>
          </a:solidFill>
          <a:latin typeface="Fira Sans" panose="020B0503050000020004" pitchFamily="34" charset="0"/>
          <a:ea typeface="+mj-ea"/>
          <a:cs typeface="+mj-cs"/>
        </a:defRPr>
      </a:lvl1pPr>
    </p:titleStyle>
    <p:bodyStyle>
      <a:lvl1pPr marL="0" indent="0" algn="l" defTabSz="1828343" rtl="0" eaLnBrk="1" latinLnBrk="0" hangingPunct="1">
        <a:lnSpc>
          <a:spcPct val="90000"/>
        </a:lnSpc>
        <a:spcBef>
          <a:spcPts val="2000"/>
        </a:spcBef>
        <a:buFont typeface="Arial" panose="020B0604020202020204" pitchFamily="34" charset="0"/>
        <a:buNone/>
        <a:defRPr sz="5400" b="0" i="0" kern="1200">
          <a:solidFill>
            <a:schemeClr val="tx1"/>
          </a:solidFill>
          <a:latin typeface="Fira Sans Light" panose="020B0403050000020004" pitchFamily="34" charset="0"/>
          <a:ea typeface="+mn-ea"/>
          <a:cs typeface="+mn-cs"/>
        </a:defRPr>
      </a:lvl1pPr>
      <a:lvl2pPr marL="914171" indent="0" algn="l" defTabSz="1828343" rtl="0" eaLnBrk="1" latinLnBrk="0" hangingPunct="1">
        <a:lnSpc>
          <a:spcPct val="90000"/>
        </a:lnSpc>
        <a:spcBef>
          <a:spcPts val="1000"/>
        </a:spcBef>
        <a:buFont typeface="Arial" panose="020B0604020202020204" pitchFamily="34" charset="0"/>
        <a:buNone/>
        <a:defRPr sz="4400" b="0" i="0" kern="1200">
          <a:solidFill>
            <a:schemeClr val="tx1"/>
          </a:solidFill>
          <a:latin typeface="Fira Sans Light" panose="020B0403050000020004" pitchFamily="34" charset="0"/>
          <a:ea typeface="+mn-ea"/>
          <a:cs typeface="+mn-cs"/>
        </a:defRPr>
      </a:lvl2pPr>
      <a:lvl3pPr marL="1828343" indent="0" algn="l" defTabSz="1828343" rtl="0" eaLnBrk="1" latinLnBrk="0" hangingPunct="1">
        <a:lnSpc>
          <a:spcPct val="90000"/>
        </a:lnSpc>
        <a:spcBef>
          <a:spcPts val="1000"/>
        </a:spcBef>
        <a:buFont typeface="Arial" panose="020B0604020202020204" pitchFamily="34" charset="0"/>
        <a:buNone/>
        <a:defRPr sz="3600" b="0" i="0" kern="1200">
          <a:solidFill>
            <a:schemeClr val="tx1"/>
          </a:solidFill>
          <a:latin typeface="Fira Sans Light" panose="020B0403050000020004" pitchFamily="34" charset="0"/>
          <a:ea typeface="+mn-ea"/>
          <a:cs typeface="+mn-cs"/>
        </a:defRPr>
      </a:lvl3pPr>
      <a:lvl4pPr marL="2742514" indent="0" algn="l" defTabSz="1828343" rtl="0" eaLnBrk="1" latinLnBrk="0" hangingPunct="1">
        <a:lnSpc>
          <a:spcPct val="90000"/>
        </a:lnSpc>
        <a:spcBef>
          <a:spcPts val="1000"/>
        </a:spcBef>
        <a:buFont typeface="Arial" panose="020B0604020202020204" pitchFamily="34" charset="0"/>
        <a:buNone/>
        <a:defRPr sz="3200" b="0" i="0" kern="1200">
          <a:solidFill>
            <a:schemeClr val="tx1"/>
          </a:solidFill>
          <a:latin typeface="Fira Sans Light" panose="020B0403050000020004" pitchFamily="34" charset="0"/>
          <a:ea typeface="+mn-ea"/>
          <a:cs typeface="+mn-cs"/>
        </a:defRPr>
      </a:lvl4pPr>
      <a:lvl5pPr marL="3656685" indent="0" algn="l" defTabSz="1828343" rtl="0" eaLnBrk="1" latinLnBrk="0" hangingPunct="1">
        <a:lnSpc>
          <a:spcPct val="90000"/>
        </a:lnSpc>
        <a:spcBef>
          <a:spcPts val="1000"/>
        </a:spcBef>
        <a:buFont typeface="Arial" panose="020B0604020202020204" pitchFamily="34" charset="0"/>
        <a:buNone/>
        <a:defRPr sz="3200" b="0" i="0" kern="1200">
          <a:solidFill>
            <a:schemeClr val="tx1"/>
          </a:solidFill>
          <a:latin typeface="Fira Sans Light" panose="020B0403050000020004" pitchFamily="34" charset="0"/>
          <a:ea typeface="+mn-ea"/>
          <a:cs typeface="+mn-cs"/>
        </a:defRPr>
      </a:lvl5pPr>
      <a:lvl6pPr marL="5027943" indent="-457086" algn="l" defTabSz="1828343" rtl="0" eaLnBrk="1" latinLnBrk="0" hangingPunct="1">
        <a:lnSpc>
          <a:spcPct val="90000"/>
        </a:lnSpc>
        <a:spcBef>
          <a:spcPts val="1000"/>
        </a:spcBef>
        <a:buFont typeface="Arial" panose="020B0604020202020204" pitchFamily="34" charset="0"/>
        <a:buChar char="•"/>
        <a:defRPr sz="3599" kern="1200">
          <a:solidFill>
            <a:schemeClr val="tx1"/>
          </a:solidFill>
          <a:latin typeface="+mn-lt"/>
          <a:ea typeface="+mn-ea"/>
          <a:cs typeface="+mn-cs"/>
        </a:defRPr>
      </a:lvl6pPr>
      <a:lvl7pPr marL="5942114" indent="-457086" algn="l" defTabSz="1828343" rtl="0" eaLnBrk="1" latinLnBrk="0" hangingPunct="1">
        <a:lnSpc>
          <a:spcPct val="90000"/>
        </a:lnSpc>
        <a:spcBef>
          <a:spcPts val="1000"/>
        </a:spcBef>
        <a:buFont typeface="Arial" panose="020B0604020202020204" pitchFamily="34" charset="0"/>
        <a:buChar char="•"/>
        <a:defRPr sz="3599" kern="1200">
          <a:solidFill>
            <a:schemeClr val="tx1"/>
          </a:solidFill>
          <a:latin typeface="+mn-lt"/>
          <a:ea typeface="+mn-ea"/>
          <a:cs typeface="+mn-cs"/>
        </a:defRPr>
      </a:lvl7pPr>
      <a:lvl8pPr marL="6856286" indent="-457086" algn="l" defTabSz="1828343" rtl="0" eaLnBrk="1" latinLnBrk="0" hangingPunct="1">
        <a:lnSpc>
          <a:spcPct val="90000"/>
        </a:lnSpc>
        <a:spcBef>
          <a:spcPts val="1000"/>
        </a:spcBef>
        <a:buFont typeface="Arial" panose="020B0604020202020204" pitchFamily="34" charset="0"/>
        <a:buChar char="•"/>
        <a:defRPr sz="3599" kern="1200">
          <a:solidFill>
            <a:schemeClr val="tx1"/>
          </a:solidFill>
          <a:latin typeface="+mn-lt"/>
          <a:ea typeface="+mn-ea"/>
          <a:cs typeface="+mn-cs"/>
        </a:defRPr>
      </a:lvl8pPr>
      <a:lvl9pPr marL="7770457" indent="-457086" algn="l" defTabSz="1828343" rtl="0" eaLnBrk="1" latinLnBrk="0" hangingPunct="1">
        <a:lnSpc>
          <a:spcPct val="90000"/>
        </a:lnSpc>
        <a:spcBef>
          <a:spcPts val="1000"/>
        </a:spcBef>
        <a:buFont typeface="Arial" panose="020B0604020202020204" pitchFamily="34" charset="0"/>
        <a:buChar char="•"/>
        <a:defRPr sz="3599" kern="1200">
          <a:solidFill>
            <a:schemeClr val="tx1"/>
          </a:solidFill>
          <a:latin typeface="+mn-lt"/>
          <a:ea typeface="+mn-ea"/>
          <a:cs typeface="+mn-cs"/>
        </a:defRPr>
      </a:lvl9pPr>
    </p:bodyStyle>
    <p:otherStyle>
      <a:defPPr>
        <a:defRPr lang="en-US"/>
      </a:defPPr>
      <a:lvl1pPr marL="0" algn="l" defTabSz="1828343" rtl="0" eaLnBrk="1" latinLnBrk="0" hangingPunct="1">
        <a:defRPr sz="3599" kern="1200">
          <a:solidFill>
            <a:schemeClr val="tx1"/>
          </a:solidFill>
          <a:latin typeface="+mn-lt"/>
          <a:ea typeface="+mn-ea"/>
          <a:cs typeface="+mn-cs"/>
        </a:defRPr>
      </a:lvl1pPr>
      <a:lvl2pPr marL="914171" algn="l" defTabSz="1828343" rtl="0" eaLnBrk="1" latinLnBrk="0" hangingPunct="1">
        <a:defRPr sz="3599" kern="1200">
          <a:solidFill>
            <a:schemeClr val="tx1"/>
          </a:solidFill>
          <a:latin typeface="+mn-lt"/>
          <a:ea typeface="+mn-ea"/>
          <a:cs typeface="+mn-cs"/>
        </a:defRPr>
      </a:lvl2pPr>
      <a:lvl3pPr marL="1828343" algn="l" defTabSz="1828343" rtl="0" eaLnBrk="1" latinLnBrk="0" hangingPunct="1">
        <a:defRPr sz="3599" kern="1200">
          <a:solidFill>
            <a:schemeClr val="tx1"/>
          </a:solidFill>
          <a:latin typeface="+mn-lt"/>
          <a:ea typeface="+mn-ea"/>
          <a:cs typeface="+mn-cs"/>
        </a:defRPr>
      </a:lvl3pPr>
      <a:lvl4pPr marL="2742514" algn="l" defTabSz="1828343" rtl="0" eaLnBrk="1" latinLnBrk="0" hangingPunct="1">
        <a:defRPr sz="3599" kern="1200">
          <a:solidFill>
            <a:schemeClr val="tx1"/>
          </a:solidFill>
          <a:latin typeface="+mn-lt"/>
          <a:ea typeface="+mn-ea"/>
          <a:cs typeface="+mn-cs"/>
        </a:defRPr>
      </a:lvl4pPr>
      <a:lvl5pPr marL="3656686" algn="l" defTabSz="1828343" rtl="0" eaLnBrk="1" latinLnBrk="0" hangingPunct="1">
        <a:defRPr sz="3599" kern="1200">
          <a:solidFill>
            <a:schemeClr val="tx1"/>
          </a:solidFill>
          <a:latin typeface="+mn-lt"/>
          <a:ea typeface="+mn-ea"/>
          <a:cs typeface="+mn-cs"/>
        </a:defRPr>
      </a:lvl5pPr>
      <a:lvl6pPr marL="4570857" algn="l" defTabSz="1828343" rtl="0" eaLnBrk="1" latinLnBrk="0" hangingPunct="1">
        <a:defRPr sz="3599" kern="1200">
          <a:solidFill>
            <a:schemeClr val="tx1"/>
          </a:solidFill>
          <a:latin typeface="+mn-lt"/>
          <a:ea typeface="+mn-ea"/>
          <a:cs typeface="+mn-cs"/>
        </a:defRPr>
      </a:lvl6pPr>
      <a:lvl7pPr marL="5485028" algn="l" defTabSz="1828343" rtl="0" eaLnBrk="1" latinLnBrk="0" hangingPunct="1">
        <a:defRPr sz="3599" kern="1200">
          <a:solidFill>
            <a:schemeClr val="tx1"/>
          </a:solidFill>
          <a:latin typeface="+mn-lt"/>
          <a:ea typeface="+mn-ea"/>
          <a:cs typeface="+mn-cs"/>
        </a:defRPr>
      </a:lvl7pPr>
      <a:lvl8pPr marL="6399200" algn="l" defTabSz="1828343" rtl="0" eaLnBrk="1" latinLnBrk="0" hangingPunct="1">
        <a:defRPr sz="3599" kern="1200">
          <a:solidFill>
            <a:schemeClr val="tx1"/>
          </a:solidFill>
          <a:latin typeface="+mn-lt"/>
          <a:ea typeface="+mn-ea"/>
          <a:cs typeface="+mn-cs"/>
        </a:defRPr>
      </a:lvl8pPr>
      <a:lvl9pPr marL="7313371" algn="l" defTabSz="1828343" rtl="0" eaLnBrk="1" latinLnBrk="0" hangingPunct="1">
        <a:defRPr sz="3599"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Group 23">
            <a:extLst>
              <a:ext uri="{FF2B5EF4-FFF2-40B4-BE49-F238E27FC236}">
                <a16:creationId xmlns:a16="http://schemas.microsoft.com/office/drawing/2014/main" id="{5462F81D-5CBD-E34A-AF48-778EE5C56DCF}"/>
              </a:ext>
            </a:extLst>
          </p:cNvPr>
          <p:cNvGrpSpPr/>
          <p:nvPr/>
        </p:nvGrpSpPr>
        <p:grpSpPr>
          <a:xfrm flipH="1">
            <a:off x="4640040" y="397608"/>
            <a:ext cx="7244736" cy="12935917"/>
            <a:chOff x="6263905" y="0"/>
            <a:chExt cx="9051323" cy="13716000"/>
          </a:xfrm>
        </p:grpSpPr>
        <p:sp>
          <p:nvSpPr>
            <p:cNvPr id="185" name="Freeform 1">
              <a:extLst>
                <a:ext uri="{FF2B5EF4-FFF2-40B4-BE49-F238E27FC236}">
                  <a16:creationId xmlns:a16="http://schemas.microsoft.com/office/drawing/2014/main" id="{28330879-8C3A-044D-BA38-5E9BA47A15BA}"/>
                </a:ext>
              </a:extLst>
            </p:cNvPr>
            <p:cNvSpPr>
              <a:spLocks noChangeArrowheads="1"/>
            </p:cNvSpPr>
            <p:nvPr/>
          </p:nvSpPr>
          <p:spPr bwMode="auto">
            <a:xfrm>
              <a:off x="6263905" y="0"/>
              <a:ext cx="9051323" cy="13716000"/>
            </a:xfrm>
            <a:custGeom>
              <a:avLst/>
              <a:gdLst>
                <a:gd name="T0" fmla="*/ 9787 w 12920"/>
                <a:gd name="T1" fmla="*/ 19577 h 19578"/>
                <a:gd name="T2" fmla="*/ 9787 w 12920"/>
                <a:gd name="T3" fmla="*/ 9515 h 19578"/>
                <a:gd name="T4" fmla="*/ 9787 w 12920"/>
                <a:gd name="T5" fmla="*/ 9515 h 19578"/>
                <a:gd name="T6" fmla="*/ 8930 w 12920"/>
                <a:gd name="T7" fmla="*/ 8658 h 19578"/>
                <a:gd name="T8" fmla="*/ 8930 w 12920"/>
                <a:gd name="T9" fmla="*/ 8658 h 19578"/>
                <a:gd name="T10" fmla="*/ 8073 w 12920"/>
                <a:gd name="T11" fmla="*/ 9515 h 19578"/>
                <a:gd name="T12" fmla="*/ 8073 w 12920"/>
                <a:gd name="T13" fmla="*/ 9949 h 19578"/>
                <a:gd name="T14" fmla="*/ 8073 w 12920"/>
                <a:gd name="T15" fmla="*/ 9949 h 19578"/>
                <a:gd name="T16" fmla="*/ 4084 w 12920"/>
                <a:gd name="T17" fmla="*/ 13938 h 19578"/>
                <a:gd name="T18" fmla="*/ 3989 w 12920"/>
                <a:gd name="T19" fmla="*/ 13938 h 19578"/>
                <a:gd name="T20" fmla="*/ 3989 w 12920"/>
                <a:gd name="T21" fmla="*/ 13938 h 19578"/>
                <a:gd name="T22" fmla="*/ 0 w 12920"/>
                <a:gd name="T23" fmla="*/ 9949 h 19578"/>
                <a:gd name="T24" fmla="*/ 0 w 12920"/>
                <a:gd name="T25" fmla="*/ 0 h 19578"/>
                <a:gd name="T26" fmla="*/ 3133 w 12920"/>
                <a:gd name="T27" fmla="*/ 0 h 19578"/>
                <a:gd name="T28" fmla="*/ 3133 w 12920"/>
                <a:gd name="T29" fmla="*/ 9949 h 19578"/>
                <a:gd name="T30" fmla="*/ 3133 w 12920"/>
                <a:gd name="T31" fmla="*/ 9949 h 19578"/>
                <a:gd name="T32" fmla="*/ 3989 w 12920"/>
                <a:gd name="T33" fmla="*/ 10805 h 19578"/>
                <a:gd name="T34" fmla="*/ 4084 w 12920"/>
                <a:gd name="T35" fmla="*/ 10805 h 19578"/>
                <a:gd name="T36" fmla="*/ 4084 w 12920"/>
                <a:gd name="T37" fmla="*/ 10805 h 19578"/>
                <a:gd name="T38" fmla="*/ 4940 w 12920"/>
                <a:gd name="T39" fmla="*/ 9949 h 19578"/>
                <a:gd name="T40" fmla="*/ 4940 w 12920"/>
                <a:gd name="T41" fmla="*/ 9515 h 19578"/>
                <a:gd name="T42" fmla="*/ 4940 w 12920"/>
                <a:gd name="T43" fmla="*/ 9515 h 19578"/>
                <a:gd name="T44" fmla="*/ 8930 w 12920"/>
                <a:gd name="T45" fmla="*/ 5526 h 19578"/>
                <a:gd name="T46" fmla="*/ 8930 w 12920"/>
                <a:gd name="T47" fmla="*/ 5526 h 19578"/>
                <a:gd name="T48" fmla="*/ 12919 w 12920"/>
                <a:gd name="T49" fmla="*/ 9515 h 19578"/>
                <a:gd name="T50" fmla="*/ 12919 w 12920"/>
                <a:gd name="T51" fmla="*/ 19577 h 19578"/>
                <a:gd name="T52" fmla="*/ 9787 w 12920"/>
                <a:gd name="T53" fmla="*/ 19577 h 195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2920" h="19578">
                  <a:moveTo>
                    <a:pt x="9787" y="19577"/>
                  </a:moveTo>
                  <a:lnTo>
                    <a:pt x="9787" y="9515"/>
                  </a:lnTo>
                  <a:lnTo>
                    <a:pt x="9787" y="9515"/>
                  </a:lnTo>
                  <a:cubicBezTo>
                    <a:pt x="9787" y="9043"/>
                    <a:pt x="9402" y="8658"/>
                    <a:pt x="8930" y="8658"/>
                  </a:cubicBezTo>
                  <a:lnTo>
                    <a:pt x="8930" y="8658"/>
                  </a:lnTo>
                  <a:cubicBezTo>
                    <a:pt x="8457" y="8658"/>
                    <a:pt x="8073" y="9043"/>
                    <a:pt x="8073" y="9515"/>
                  </a:cubicBezTo>
                  <a:lnTo>
                    <a:pt x="8073" y="9949"/>
                  </a:lnTo>
                  <a:lnTo>
                    <a:pt x="8073" y="9949"/>
                  </a:lnTo>
                  <a:cubicBezTo>
                    <a:pt x="8073" y="12149"/>
                    <a:pt x="6283" y="13938"/>
                    <a:pt x="4084" y="13938"/>
                  </a:cubicBezTo>
                  <a:lnTo>
                    <a:pt x="3989" y="13938"/>
                  </a:lnTo>
                  <a:lnTo>
                    <a:pt x="3989" y="13938"/>
                  </a:lnTo>
                  <a:cubicBezTo>
                    <a:pt x="1790" y="13938"/>
                    <a:pt x="0" y="12149"/>
                    <a:pt x="0" y="9949"/>
                  </a:cubicBezTo>
                  <a:lnTo>
                    <a:pt x="0" y="0"/>
                  </a:lnTo>
                  <a:lnTo>
                    <a:pt x="3133" y="0"/>
                  </a:lnTo>
                  <a:lnTo>
                    <a:pt x="3133" y="9949"/>
                  </a:lnTo>
                  <a:lnTo>
                    <a:pt x="3133" y="9949"/>
                  </a:lnTo>
                  <a:cubicBezTo>
                    <a:pt x="3133" y="10421"/>
                    <a:pt x="3517" y="10805"/>
                    <a:pt x="3989" y="10805"/>
                  </a:cubicBezTo>
                  <a:lnTo>
                    <a:pt x="4084" y="10805"/>
                  </a:lnTo>
                  <a:lnTo>
                    <a:pt x="4084" y="10805"/>
                  </a:lnTo>
                  <a:cubicBezTo>
                    <a:pt x="4556" y="10805"/>
                    <a:pt x="4940" y="10421"/>
                    <a:pt x="4940" y="9949"/>
                  </a:cubicBezTo>
                  <a:lnTo>
                    <a:pt x="4940" y="9515"/>
                  </a:lnTo>
                  <a:lnTo>
                    <a:pt x="4940" y="9515"/>
                  </a:lnTo>
                  <a:cubicBezTo>
                    <a:pt x="4940" y="7316"/>
                    <a:pt x="6730" y="5526"/>
                    <a:pt x="8930" y="5526"/>
                  </a:cubicBezTo>
                  <a:lnTo>
                    <a:pt x="8930" y="5526"/>
                  </a:lnTo>
                  <a:cubicBezTo>
                    <a:pt x="11130" y="5526"/>
                    <a:pt x="12919" y="7316"/>
                    <a:pt x="12919" y="9515"/>
                  </a:cubicBezTo>
                  <a:lnTo>
                    <a:pt x="12919" y="19577"/>
                  </a:lnTo>
                  <a:lnTo>
                    <a:pt x="9787" y="19577"/>
                  </a:lnTo>
                </a:path>
              </a:pathLst>
            </a:custGeom>
            <a:solidFill>
              <a:srgbClr val="CEE3AB"/>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186" name="Freeform 2">
              <a:extLst>
                <a:ext uri="{FF2B5EF4-FFF2-40B4-BE49-F238E27FC236}">
                  <a16:creationId xmlns:a16="http://schemas.microsoft.com/office/drawing/2014/main" id="{25423859-04CF-314B-98A7-7C9C09525A0D}"/>
                </a:ext>
              </a:extLst>
            </p:cNvPr>
            <p:cNvSpPr>
              <a:spLocks noChangeArrowheads="1"/>
            </p:cNvSpPr>
            <p:nvPr/>
          </p:nvSpPr>
          <p:spPr bwMode="auto">
            <a:xfrm>
              <a:off x="6402918" y="0"/>
              <a:ext cx="8776386" cy="13716000"/>
            </a:xfrm>
            <a:custGeom>
              <a:avLst/>
              <a:gdLst>
                <a:gd name="T0" fmla="*/ 9786 w 12528"/>
                <a:gd name="T1" fmla="*/ 19577 h 19578"/>
                <a:gd name="T2" fmla="*/ 9786 w 12528"/>
                <a:gd name="T3" fmla="*/ 9515 h 19578"/>
                <a:gd name="T4" fmla="*/ 9786 w 12528"/>
                <a:gd name="T5" fmla="*/ 9515 h 19578"/>
                <a:gd name="T6" fmla="*/ 8734 w 12528"/>
                <a:gd name="T7" fmla="*/ 8463 h 19578"/>
                <a:gd name="T8" fmla="*/ 8734 w 12528"/>
                <a:gd name="T9" fmla="*/ 8463 h 19578"/>
                <a:gd name="T10" fmla="*/ 7681 w 12528"/>
                <a:gd name="T11" fmla="*/ 9515 h 19578"/>
                <a:gd name="T12" fmla="*/ 7681 w 12528"/>
                <a:gd name="T13" fmla="*/ 9949 h 19578"/>
                <a:gd name="T14" fmla="*/ 7681 w 12528"/>
                <a:gd name="T15" fmla="*/ 9949 h 19578"/>
                <a:gd name="T16" fmla="*/ 3888 w 12528"/>
                <a:gd name="T17" fmla="*/ 13742 h 19578"/>
                <a:gd name="T18" fmla="*/ 3793 w 12528"/>
                <a:gd name="T19" fmla="*/ 13742 h 19578"/>
                <a:gd name="T20" fmla="*/ 3793 w 12528"/>
                <a:gd name="T21" fmla="*/ 13742 h 19578"/>
                <a:gd name="T22" fmla="*/ 0 w 12528"/>
                <a:gd name="T23" fmla="*/ 9949 h 19578"/>
                <a:gd name="T24" fmla="*/ 0 w 12528"/>
                <a:gd name="T25" fmla="*/ 0 h 19578"/>
                <a:gd name="T26" fmla="*/ 2741 w 12528"/>
                <a:gd name="T27" fmla="*/ 0 h 19578"/>
                <a:gd name="T28" fmla="*/ 2741 w 12528"/>
                <a:gd name="T29" fmla="*/ 9949 h 19578"/>
                <a:gd name="T30" fmla="*/ 2741 w 12528"/>
                <a:gd name="T31" fmla="*/ 9949 h 19578"/>
                <a:gd name="T32" fmla="*/ 3793 w 12528"/>
                <a:gd name="T33" fmla="*/ 11002 h 19578"/>
                <a:gd name="T34" fmla="*/ 3888 w 12528"/>
                <a:gd name="T35" fmla="*/ 11002 h 19578"/>
                <a:gd name="T36" fmla="*/ 3888 w 12528"/>
                <a:gd name="T37" fmla="*/ 11002 h 19578"/>
                <a:gd name="T38" fmla="*/ 4940 w 12528"/>
                <a:gd name="T39" fmla="*/ 9949 h 19578"/>
                <a:gd name="T40" fmla="*/ 4940 w 12528"/>
                <a:gd name="T41" fmla="*/ 9515 h 19578"/>
                <a:gd name="T42" fmla="*/ 4940 w 12528"/>
                <a:gd name="T43" fmla="*/ 9515 h 19578"/>
                <a:gd name="T44" fmla="*/ 8734 w 12528"/>
                <a:gd name="T45" fmla="*/ 5722 h 19578"/>
                <a:gd name="T46" fmla="*/ 8734 w 12528"/>
                <a:gd name="T47" fmla="*/ 5722 h 19578"/>
                <a:gd name="T48" fmla="*/ 12527 w 12528"/>
                <a:gd name="T49" fmla="*/ 9515 h 19578"/>
                <a:gd name="T50" fmla="*/ 12527 w 12528"/>
                <a:gd name="T51" fmla="*/ 19577 h 19578"/>
                <a:gd name="T52" fmla="*/ 9786 w 12528"/>
                <a:gd name="T53" fmla="*/ 19577 h 195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2528" h="19578">
                  <a:moveTo>
                    <a:pt x="9786" y="19577"/>
                  </a:moveTo>
                  <a:lnTo>
                    <a:pt x="9786" y="9515"/>
                  </a:lnTo>
                  <a:lnTo>
                    <a:pt x="9786" y="9515"/>
                  </a:lnTo>
                  <a:cubicBezTo>
                    <a:pt x="9786" y="8935"/>
                    <a:pt x="9314" y="8463"/>
                    <a:pt x="8734" y="8463"/>
                  </a:cubicBezTo>
                  <a:lnTo>
                    <a:pt x="8734" y="8463"/>
                  </a:lnTo>
                  <a:cubicBezTo>
                    <a:pt x="8153" y="8463"/>
                    <a:pt x="7681" y="8935"/>
                    <a:pt x="7681" y="9515"/>
                  </a:cubicBezTo>
                  <a:lnTo>
                    <a:pt x="7681" y="9949"/>
                  </a:lnTo>
                  <a:lnTo>
                    <a:pt x="7681" y="9949"/>
                  </a:lnTo>
                  <a:cubicBezTo>
                    <a:pt x="7681" y="12040"/>
                    <a:pt x="5979" y="13742"/>
                    <a:pt x="3888" y="13742"/>
                  </a:cubicBezTo>
                  <a:lnTo>
                    <a:pt x="3793" y="13742"/>
                  </a:lnTo>
                  <a:lnTo>
                    <a:pt x="3793" y="13742"/>
                  </a:lnTo>
                  <a:cubicBezTo>
                    <a:pt x="1702" y="13742"/>
                    <a:pt x="0" y="12040"/>
                    <a:pt x="0" y="9949"/>
                  </a:cubicBezTo>
                  <a:lnTo>
                    <a:pt x="0" y="0"/>
                  </a:lnTo>
                  <a:lnTo>
                    <a:pt x="2741" y="0"/>
                  </a:lnTo>
                  <a:lnTo>
                    <a:pt x="2741" y="9949"/>
                  </a:lnTo>
                  <a:lnTo>
                    <a:pt x="2741" y="9949"/>
                  </a:lnTo>
                  <a:cubicBezTo>
                    <a:pt x="2741" y="10529"/>
                    <a:pt x="3213" y="11002"/>
                    <a:pt x="3793" y="11002"/>
                  </a:cubicBezTo>
                  <a:lnTo>
                    <a:pt x="3888" y="11002"/>
                  </a:lnTo>
                  <a:lnTo>
                    <a:pt x="3888" y="11002"/>
                  </a:lnTo>
                  <a:cubicBezTo>
                    <a:pt x="4468" y="11002"/>
                    <a:pt x="4940" y="10529"/>
                    <a:pt x="4940" y="9949"/>
                  </a:cubicBezTo>
                  <a:lnTo>
                    <a:pt x="4940" y="9515"/>
                  </a:lnTo>
                  <a:lnTo>
                    <a:pt x="4940" y="9515"/>
                  </a:lnTo>
                  <a:cubicBezTo>
                    <a:pt x="4940" y="7424"/>
                    <a:pt x="6642" y="5722"/>
                    <a:pt x="8734" y="5722"/>
                  </a:cubicBezTo>
                  <a:lnTo>
                    <a:pt x="8734" y="5722"/>
                  </a:lnTo>
                  <a:cubicBezTo>
                    <a:pt x="10825" y="5722"/>
                    <a:pt x="12527" y="7424"/>
                    <a:pt x="12527" y="9515"/>
                  </a:cubicBezTo>
                  <a:lnTo>
                    <a:pt x="12527" y="19577"/>
                  </a:lnTo>
                  <a:lnTo>
                    <a:pt x="9786" y="19577"/>
                  </a:lnTo>
                </a:path>
              </a:pathLst>
            </a:custGeom>
            <a:solidFill>
              <a:schemeClr val="accent6">
                <a:lumMod val="60000"/>
                <a:lumOff val="40000"/>
              </a:schemeClr>
            </a:solidFill>
            <a:ln>
              <a:noFill/>
            </a:ln>
            <a:effectLst/>
          </p:spPr>
          <p:txBody>
            <a:bodyPr wrap="none" anchor="ctr"/>
            <a:lstStyle/>
            <a:p>
              <a:endParaRPr lang="en-US" sz="6532" dirty="0">
                <a:latin typeface="Fira Sans Light" panose="020B0403050000020004" pitchFamily="34" charset="0"/>
              </a:endParaRPr>
            </a:p>
          </p:txBody>
        </p:sp>
        <p:sp>
          <p:nvSpPr>
            <p:cNvPr id="187" name="Freeform 3">
              <a:extLst>
                <a:ext uri="{FF2B5EF4-FFF2-40B4-BE49-F238E27FC236}">
                  <a16:creationId xmlns:a16="http://schemas.microsoft.com/office/drawing/2014/main" id="{669D8999-E7D3-9F48-8926-799757FF78D9}"/>
                </a:ext>
              </a:extLst>
            </p:cNvPr>
            <p:cNvSpPr>
              <a:spLocks noChangeArrowheads="1"/>
            </p:cNvSpPr>
            <p:nvPr/>
          </p:nvSpPr>
          <p:spPr bwMode="auto">
            <a:xfrm>
              <a:off x="6538842" y="0"/>
              <a:ext cx="8501447" cy="13716000"/>
            </a:xfrm>
            <a:custGeom>
              <a:avLst/>
              <a:gdLst>
                <a:gd name="T0" fmla="*/ 12136 w 12137"/>
                <a:gd name="T1" fmla="*/ 19577 h 19578"/>
                <a:gd name="T2" fmla="*/ 9787 w 12137"/>
                <a:gd name="T3" fmla="*/ 19577 h 19578"/>
                <a:gd name="T4" fmla="*/ 9787 w 12137"/>
                <a:gd name="T5" fmla="*/ 9515 h 19578"/>
                <a:gd name="T6" fmla="*/ 9787 w 12137"/>
                <a:gd name="T7" fmla="*/ 9515 h 19578"/>
                <a:gd name="T8" fmla="*/ 8538 w 12137"/>
                <a:gd name="T9" fmla="*/ 8267 h 19578"/>
                <a:gd name="T10" fmla="*/ 8538 w 12137"/>
                <a:gd name="T11" fmla="*/ 8267 h 19578"/>
                <a:gd name="T12" fmla="*/ 7289 w 12137"/>
                <a:gd name="T13" fmla="*/ 9515 h 19578"/>
                <a:gd name="T14" fmla="*/ 7289 w 12137"/>
                <a:gd name="T15" fmla="*/ 9949 h 19578"/>
                <a:gd name="T16" fmla="*/ 7289 w 12137"/>
                <a:gd name="T17" fmla="*/ 9949 h 19578"/>
                <a:gd name="T18" fmla="*/ 3692 w 12137"/>
                <a:gd name="T19" fmla="*/ 13546 h 19578"/>
                <a:gd name="T20" fmla="*/ 3597 w 12137"/>
                <a:gd name="T21" fmla="*/ 13546 h 19578"/>
                <a:gd name="T22" fmla="*/ 3597 w 12137"/>
                <a:gd name="T23" fmla="*/ 13546 h 19578"/>
                <a:gd name="T24" fmla="*/ 0 w 12137"/>
                <a:gd name="T25" fmla="*/ 9949 h 19578"/>
                <a:gd name="T26" fmla="*/ 0 w 12137"/>
                <a:gd name="T27" fmla="*/ 0 h 19578"/>
                <a:gd name="T28" fmla="*/ 2349 w 12137"/>
                <a:gd name="T29" fmla="*/ 0 h 19578"/>
                <a:gd name="T30" fmla="*/ 2349 w 12137"/>
                <a:gd name="T31" fmla="*/ 9949 h 19578"/>
                <a:gd name="T32" fmla="*/ 2349 w 12137"/>
                <a:gd name="T33" fmla="*/ 9949 h 19578"/>
                <a:gd name="T34" fmla="*/ 3597 w 12137"/>
                <a:gd name="T35" fmla="*/ 11197 h 19578"/>
                <a:gd name="T36" fmla="*/ 3692 w 12137"/>
                <a:gd name="T37" fmla="*/ 11197 h 19578"/>
                <a:gd name="T38" fmla="*/ 3692 w 12137"/>
                <a:gd name="T39" fmla="*/ 11197 h 19578"/>
                <a:gd name="T40" fmla="*/ 4940 w 12137"/>
                <a:gd name="T41" fmla="*/ 9949 h 19578"/>
                <a:gd name="T42" fmla="*/ 4940 w 12137"/>
                <a:gd name="T43" fmla="*/ 9515 h 19578"/>
                <a:gd name="T44" fmla="*/ 4940 w 12137"/>
                <a:gd name="T45" fmla="*/ 9515 h 19578"/>
                <a:gd name="T46" fmla="*/ 8538 w 12137"/>
                <a:gd name="T47" fmla="*/ 5918 h 19578"/>
                <a:gd name="T48" fmla="*/ 8538 w 12137"/>
                <a:gd name="T49" fmla="*/ 5918 h 19578"/>
                <a:gd name="T50" fmla="*/ 12136 w 12137"/>
                <a:gd name="T51" fmla="*/ 9515 h 19578"/>
                <a:gd name="T52" fmla="*/ 12136 w 12137"/>
                <a:gd name="T53" fmla="*/ 19577 h 195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2137" h="19578">
                  <a:moveTo>
                    <a:pt x="12136" y="19577"/>
                  </a:moveTo>
                  <a:lnTo>
                    <a:pt x="9787" y="19577"/>
                  </a:lnTo>
                  <a:lnTo>
                    <a:pt x="9787" y="9515"/>
                  </a:lnTo>
                  <a:lnTo>
                    <a:pt x="9787" y="9515"/>
                  </a:lnTo>
                  <a:cubicBezTo>
                    <a:pt x="9787" y="8827"/>
                    <a:pt x="9226" y="8267"/>
                    <a:pt x="8538" y="8267"/>
                  </a:cubicBezTo>
                  <a:lnTo>
                    <a:pt x="8538" y="8267"/>
                  </a:lnTo>
                  <a:cubicBezTo>
                    <a:pt x="7850" y="8267"/>
                    <a:pt x="7289" y="8827"/>
                    <a:pt x="7289" y="9515"/>
                  </a:cubicBezTo>
                  <a:lnTo>
                    <a:pt x="7289" y="9949"/>
                  </a:lnTo>
                  <a:lnTo>
                    <a:pt x="7289" y="9949"/>
                  </a:lnTo>
                  <a:cubicBezTo>
                    <a:pt x="7289" y="11933"/>
                    <a:pt x="5676" y="13546"/>
                    <a:pt x="3692" y="13546"/>
                  </a:cubicBezTo>
                  <a:lnTo>
                    <a:pt x="3597" y="13546"/>
                  </a:lnTo>
                  <a:lnTo>
                    <a:pt x="3597" y="13546"/>
                  </a:lnTo>
                  <a:cubicBezTo>
                    <a:pt x="1614" y="13546"/>
                    <a:pt x="0" y="11933"/>
                    <a:pt x="0" y="9949"/>
                  </a:cubicBezTo>
                  <a:lnTo>
                    <a:pt x="0" y="0"/>
                  </a:lnTo>
                  <a:lnTo>
                    <a:pt x="2349" y="0"/>
                  </a:lnTo>
                  <a:lnTo>
                    <a:pt x="2349" y="9949"/>
                  </a:lnTo>
                  <a:lnTo>
                    <a:pt x="2349" y="9949"/>
                  </a:lnTo>
                  <a:cubicBezTo>
                    <a:pt x="2349" y="10637"/>
                    <a:pt x="2909" y="11197"/>
                    <a:pt x="3597" y="11197"/>
                  </a:cubicBezTo>
                  <a:lnTo>
                    <a:pt x="3692" y="11197"/>
                  </a:lnTo>
                  <a:lnTo>
                    <a:pt x="3692" y="11197"/>
                  </a:lnTo>
                  <a:cubicBezTo>
                    <a:pt x="4380" y="11197"/>
                    <a:pt x="4940" y="10637"/>
                    <a:pt x="4940" y="9949"/>
                  </a:cubicBezTo>
                  <a:lnTo>
                    <a:pt x="4940" y="9515"/>
                  </a:lnTo>
                  <a:lnTo>
                    <a:pt x="4940" y="9515"/>
                  </a:lnTo>
                  <a:cubicBezTo>
                    <a:pt x="4940" y="7531"/>
                    <a:pt x="6554" y="5918"/>
                    <a:pt x="8538" y="5918"/>
                  </a:cubicBezTo>
                  <a:lnTo>
                    <a:pt x="8538" y="5918"/>
                  </a:lnTo>
                  <a:cubicBezTo>
                    <a:pt x="10522" y="5918"/>
                    <a:pt x="12136" y="7531"/>
                    <a:pt x="12136" y="9515"/>
                  </a:cubicBezTo>
                  <a:lnTo>
                    <a:pt x="12136" y="19577"/>
                  </a:lnTo>
                </a:path>
              </a:pathLst>
            </a:custGeom>
            <a:solidFill>
              <a:schemeClr val="accent6">
                <a:lumMod val="50000"/>
              </a:schemeClr>
            </a:solidFill>
            <a:ln>
              <a:noFill/>
            </a:ln>
            <a:effectLst/>
          </p:spPr>
          <p:txBody>
            <a:bodyPr wrap="none" anchor="ctr"/>
            <a:lstStyle/>
            <a:p>
              <a:endParaRPr lang="en-US" sz="6532" dirty="0">
                <a:latin typeface="Fira Sans Light" panose="020B0403050000020004" pitchFamily="34" charset="0"/>
              </a:endParaRPr>
            </a:p>
          </p:txBody>
        </p:sp>
        <p:sp>
          <p:nvSpPr>
            <p:cNvPr id="188" name="Freeform 4">
              <a:extLst>
                <a:ext uri="{FF2B5EF4-FFF2-40B4-BE49-F238E27FC236}">
                  <a16:creationId xmlns:a16="http://schemas.microsoft.com/office/drawing/2014/main" id="{C1D77E45-35B5-4B41-9113-C33F0194879A}"/>
                </a:ext>
              </a:extLst>
            </p:cNvPr>
            <p:cNvSpPr>
              <a:spLocks noChangeArrowheads="1"/>
            </p:cNvSpPr>
            <p:nvPr/>
          </p:nvSpPr>
          <p:spPr bwMode="auto">
            <a:xfrm>
              <a:off x="6677856" y="0"/>
              <a:ext cx="8226509" cy="13716000"/>
            </a:xfrm>
            <a:custGeom>
              <a:avLst/>
              <a:gdLst>
                <a:gd name="T0" fmla="*/ 9786 w 11745"/>
                <a:gd name="T1" fmla="*/ 19577 h 19578"/>
                <a:gd name="T2" fmla="*/ 9786 w 11745"/>
                <a:gd name="T3" fmla="*/ 9515 h 19578"/>
                <a:gd name="T4" fmla="*/ 9786 w 11745"/>
                <a:gd name="T5" fmla="*/ 9515 h 19578"/>
                <a:gd name="T6" fmla="*/ 8342 w 11745"/>
                <a:gd name="T7" fmla="*/ 8071 h 19578"/>
                <a:gd name="T8" fmla="*/ 8342 w 11745"/>
                <a:gd name="T9" fmla="*/ 8071 h 19578"/>
                <a:gd name="T10" fmla="*/ 6897 w 11745"/>
                <a:gd name="T11" fmla="*/ 9515 h 19578"/>
                <a:gd name="T12" fmla="*/ 6897 w 11745"/>
                <a:gd name="T13" fmla="*/ 9949 h 19578"/>
                <a:gd name="T14" fmla="*/ 6897 w 11745"/>
                <a:gd name="T15" fmla="*/ 9949 h 19578"/>
                <a:gd name="T16" fmla="*/ 3496 w 11745"/>
                <a:gd name="T17" fmla="*/ 13351 h 19578"/>
                <a:gd name="T18" fmla="*/ 3401 w 11745"/>
                <a:gd name="T19" fmla="*/ 13351 h 19578"/>
                <a:gd name="T20" fmla="*/ 3401 w 11745"/>
                <a:gd name="T21" fmla="*/ 13351 h 19578"/>
                <a:gd name="T22" fmla="*/ 0 w 11745"/>
                <a:gd name="T23" fmla="*/ 9949 h 19578"/>
                <a:gd name="T24" fmla="*/ 0 w 11745"/>
                <a:gd name="T25" fmla="*/ 0 h 19578"/>
                <a:gd name="T26" fmla="*/ 1957 w 11745"/>
                <a:gd name="T27" fmla="*/ 0 h 19578"/>
                <a:gd name="T28" fmla="*/ 1957 w 11745"/>
                <a:gd name="T29" fmla="*/ 9949 h 19578"/>
                <a:gd name="T30" fmla="*/ 1957 w 11745"/>
                <a:gd name="T31" fmla="*/ 9949 h 19578"/>
                <a:gd name="T32" fmla="*/ 3401 w 11745"/>
                <a:gd name="T33" fmla="*/ 11393 h 19578"/>
                <a:gd name="T34" fmla="*/ 3496 w 11745"/>
                <a:gd name="T35" fmla="*/ 11393 h 19578"/>
                <a:gd name="T36" fmla="*/ 3496 w 11745"/>
                <a:gd name="T37" fmla="*/ 11393 h 19578"/>
                <a:gd name="T38" fmla="*/ 4940 w 11745"/>
                <a:gd name="T39" fmla="*/ 9949 h 19578"/>
                <a:gd name="T40" fmla="*/ 4940 w 11745"/>
                <a:gd name="T41" fmla="*/ 9515 h 19578"/>
                <a:gd name="T42" fmla="*/ 4940 w 11745"/>
                <a:gd name="T43" fmla="*/ 9515 h 19578"/>
                <a:gd name="T44" fmla="*/ 8342 w 11745"/>
                <a:gd name="T45" fmla="*/ 6114 h 19578"/>
                <a:gd name="T46" fmla="*/ 8342 w 11745"/>
                <a:gd name="T47" fmla="*/ 6114 h 19578"/>
                <a:gd name="T48" fmla="*/ 11744 w 11745"/>
                <a:gd name="T49" fmla="*/ 9515 h 19578"/>
                <a:gd name="T50" fmla="*/ 11744 w 11745"/>
                <a:gd name="T51" fmla="*/ 19577 h 19578"/>
                <a:gd name="T52" fmla="*/ 9786 w 11745"/>
                <a:gd name="T53" fmla="*/ 19577 h 195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745" h="19578">
                  <a:moveTo>
                    <a:pt x="9786" y="19577"/>
                  </a:moveTo>
                  <a:lnTo>
                    <a:pt x="9786" y="9515"/>
                  </a:lnTo>
                  <a:lnTo>
                    <a:pt x="9786" y="9515"/>
                  </a:lnTo>
                  <a:cubicBezTo>
                    <a:pt x="9786" y="8719"/>
                    <a:pt x="9138" y="8071"/>
                    <a:pt x="8342" y="8071"/>
                  </a:cubicBezTo>
                  <a:lnTo>
                    <a:pt x="8342" y="8071"/>
                  </a:lnTo>
                  <a:cubicBezTo>
                    <a:pt x="7546" y="8071"/>
                    <a:pt x="6897" y="8719"/>
                    <a:pt x="6897" y="9515"/>
                  </a:cubicBezTo>
                  <a:lnTo>
                    <a:pt x="6897" y="9949"/>
                  </a:lnTo>
                  <a:lnTo>
                    <a:pt x="6897" y="9949"/>
                  </a:lnTo>
                  <a:cubicBezTo>
                    <a:pt x="6897" y="11824"/>
                    <a:pt x="5371" y="13351"/>
                    <a:pt x="3496" y="13351"/>
                  </a:cubicBezTo>
                  <a:lnTo>
                    <a:pt x="3401" y="13351"/>
                  </a:lnTo>
                  <a:lnTo>
                    <a:pt x="3401" y="13351"/>
                  </a:lnTo>
                  <a:cubicBezTo>
                    <a:pt x="1526" y="13351"/>
                    <a:pt x="0" y="11824"/>
                    <a:pt x="0" y="9949"/>
                  </a:cubicBezTo>
                  <a:lnTo>
                    <a:pt x="0" y="0"/>
                  </a:lnTo>
                  <a:lnTo>
                    <a:pt x="1957" y="0"/>
                  </a:lnTo>
                  <a:lnTo>
                    <a:pt x="1957" y="9949"/>
                  </a:lnTo>
                  <a:lnTo>
                    <a:pt x="1957" y="9949"/>
                  </a:lnTo>
                  <a:cubicBezTo>
                    <a:pt x="1957" y="10745"/>
                    <a:pt x="2605" y="11393"/>
                    <a:pt x="3401" y="11393"/>
                  </a:cubicBezTo>
                  <a:lnTo>
                    <a:pt x="3496" y="11393"/>
                  </a:lnTo>
                  <a:lnTo>
                    <a:pt x="3496" y="11393"/>
                  </a:lnTo>
                  <a:cubicBezTo>
                    <a:pt x="4292" y="11393"/>
                    <a:pt x="4940" y="10745"/>
                    <a:pt x="4940" y="9949"/>
                  </a:cubicBezTo>
                  <a:lnTo>
                    <a:pt x="4940" y="9515"/>
                  </a:lnTo>
                  <a:lnTo>
                    <a:pt x="4940" y="9515"/>
                  </a:lnTo>
                  <a:cubicBezTo>
                    <a:pt x="4940" y="7640"/>
                    <a:pt x="6466" y="6114"/>
                    <a:pt x="8342" y="6114"/>
                  </a:cubicBezTo>
                  <a:lnTo>
                    <a:pt x="8342" y="6114"/>
                  </a:lnTo>
                  <a:cubicBezTo>
                    <a:pt x="10218" y="6114"/>
                    <a:pt x="11744" y="7640"/>
                    <a:pt x="11744" y="9515"/>
                  </a:cubicBezTo>
                  <a:lnTo>
                    <a:pt x="11744" y="19577"/>
                  </a:lnTo>
                  <a:lnTo>
                    <a:pt x="9786" y="19577"/>
                  </a:lnTo>
                </a:path>
              </a:pathLst>
            </a:custGeom>
            <a:solidFill>
              <a:schemeClr val="accent6"/>
            </a:solidFill>
            <a:ln>
              <a:noFill/>
            </a:ln>
            <a:effectLst/>
          </p:spPr>
          <p:txBody>
            <a:bodyPr wrap="none" anchor="ctr"/>
            <a:lstStyle/>
            <a:p>
              <a:endParaRPr lang="en-US" sz="6532" dirty="0">
                <a:latin typeface="Fira Sans Light" panose="020B0403050000020004" pitchFamily="34" charset="0"/>
              </a:endParaRPr>
            </a:p>
          </p:txBody>
        </p:sp>
        <p:sp>
          <p:nvSpPr>
            <p:cNvPr id="189" name="Freeform 5">
              <a:extLst>
                <a:ext uri="{FF2B5EF4-FFF2-40B4-BE49-F238E27FC236}">
                  <a16:creationId xmlns:a16="http://schemas.microsoft.com/office/drawing/2014/main" id="{D749D0C7-BF34-5644-8F7E-E64144823EF1}"/>
                </a:ext>
              </a:extLst>
            </p:cNvPr>
            <p:cNvSpPr>
              <a:spLocks noChangeArrowheads="1"/>
            </p:cNvSpPr>
            <p:nvPr/>
          </p:nvSpPr>
          <p:spPr bwMode="auto">
            <a:xfrm>
              <a:off x="7363656" y="725960"/>
              <a:ext cx="6854909" cy="12291883"/>
            </a:xfrm>
            <a:custGeom>
              <a:avLst/>
              <a:gdLst>
                <a:gd name="T0" fmla="*/ 0 w 9787"/>
                <a:gd name="T1" fmla="*/ 0 h 17547"/>
                <a:gd name="T2" fmla="*/ 0 w 9787"/>
                <a:gd name="T3" fmla="*/ 8913 h 17547"/>
                <a:gd name="T4" fmla="*/ 0 w 9787"/>
                <a:gd name="T5" fmla="*/ 8913 h 17547"/>
                <a:gd name="T6" fmla="*/ 2422 w 9787"/>
                <a:gd name="T7" fmla="*/ 11336 h 17547"/>
                <a:gd name="T8" fmla="*/ 2517 w 9787"/>
                <a:gd name="T9" fmla="*/ 11336 h 17547"/>
                <a:gd name="T10" fmla="*/ 2517 w 9787"/>
                <a:gd name="T11" fmla="*/ 11336 h 17547"/>
                <a:gd name="T12" fmla="*/ 4940 w 9787"/>
                <a:gd name="T13" fmla="*/ 8913 h 17547"/>
                <a:gd name="T14" fmla="*/ 4940 w 9787"/>
                <a:gd name="T15" fmla="*/ 8479 h 17547"/>
                <a:gd name="T16" fmla="*/ 4940 w 9787"/>
                <a:gd name="T17" fmla="*/ 8479 h 17547"/>
                <a:gd name="T18" fmla="*/ 7363 w 9787"/>
                <a:gd name="T19" fmla="*/ 6056 h 17547"/>
                <a:gd name="T20" fmla="*/ 7363 w 9787"/>
                <a:gd name="T21" fmla="*/ 6056 h 17547"/>
                <a:gd name="T22" fmla="*/ 7363 w 9787"/>
                <a:gd name="T23" fmla="*/ 6056 h 17547"/>
                <a:gd name="T24" fmla="*/ 9786 w 9787"/>
                <a:gd name="T25" fmla="*/ 8479 h 17547"/>
                <a:gd name="T26" fmla="*/ 9786 w 9787"/>
                <a:gd name="T27" fmla="*/ 17546 h 175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787" h="17547">
                  <a:moveTo>
                    <a:pt x="0" y="0"/>
                  </a:moveTo>
                  <a:lnTo>
                    <a:pt x="0" y="8913"/>
                  </a:lnTo>
                  <a:lnTo>
                    <a:pt x="0" y="8913"/>
                  </a:lnTo>
                  <a:cubicBezTo>
                    <a:pt x="0" y="10251"/>
                    <a:pt x="1084" y="11336"/>
                    <a:pt x="2422" y="11336"/>
                  </a:cubicBezTo>
                  <a:lnTo>
                    <a:pt x="2517" y="11336"/>
                  </a:lnTo>
                  <a:lnTo>
                    <a:pt x="2517" y="11336"/>
                  </a:lnTo>
                  <a:cubicBezTo>
                    <a:pt x="3855" y="11336"/>
                    <a:pt x="4940" y="10251"/>
                    <a:pt x="4940" y="8913"/>
                  </a:cubicBezTo>
                  <a:lnTo>
                    <a:pt x="4940" y="8479"/>
                  </a:lnTo>
                  <a:lnTo>
                    <a:pt x="4940" y="8479"/>
                  </a:lnTo>
                  <a:cubicBezTo>
                    <a:pt x="4940" y="7142"/>
                    <a:pt x="6024" y="6056"/>
                    <a:pt x="7363" y="6056"/>
                  </a:cubicBezTo>
                  <a:lnTo>
                    <a:pt x="7363" y="6056"/>
                  </a:lnTo>
                  <a:lnTo>
                    <a:pt x="7363" y="6056"/>
                  </a:lnTo>
                  <a:cubicBezTo>
                    <a:pt x="8701" y="6056"/>
                    <a:pt x="9786" y="7142"/>
                    <a:pt x="9786" y="8479"/>
                  </a:cubicBezTo>
                  <a:lnTo>
                    <a:pt x="9786" y="17546"/>
                  </a:lnTo>
                </a:path>
              </a:pathLst>
            </a:custGeom>
            <a:noFill/>
            <a:ln w="38100" cap="flat">
              <a:solidFill>
                <a:schemeClr val="bg1"/>
              </a:solidFill>
              <a:prstDash val="dash"/>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sz="6532" dirty="0">
                <a:latin typeface="Fira Sans Light" panose="020B0403050000020004" pitchFamily="34" charset="0"/>
              </a:endParaRPr>
            </a:p>
          </p:txBody>
        </p:sp>
      </p:grpSp>
      <p:sp>
        <p:nvSpPr>
          <p:cNvPr id="274" name="Freeform 273">
            <a:extLst>
              <a:ext uri="{FF2B5EF4-FFF2-40B4-BE49-F238E27FC236}">
                <a16:creationId xmlns:a16="http://schemas.microsoft.com/office/drawing/2014/main" id="{86382094-E09E-0045-9F2B-81022A2AB888}"/>
              </a:ext>
            </a:extLst>
          </p:cNvPr>
          <p:cNvSpPr>
            <a:spLocks noChangeArrowheads="1"/>
          </p:cNvSpPr>
          <p:nvPr/>
        </p:nvSpPr>
        <p:spPr bwMode="auto">
          <a:xfrm>
            <a:off x="13576014" y="13203195"/>
            <a:ext cx="1281319" cy="385452"/>
          </a:xfrm>
          <a:custGeom>
            <a:avLst/>
            <a:gdLst>
              <a:gd name="connsiteX0" fmla="*/ 1149178 w 1281319"/>
              <a:gd name="connsiteY0" fmla="*/ 0 h 385452"/>
              <a:gd name="connsiteX1" fmla="*/ 1281319 w 1281319"/>
              <a:gd name="connsiteY1" fmla="*/ 0 h 385452"/>
              <a:gd name="connsiteX2" fmla="*/ 1281319 w 1281319"/>
              <a:gd name="connsiteY2" fmla="*/ 385452 h 385452"/>
              <a:gd name="connsiteX3" fmla="*/ 1149178 w 1281319"/>
              <a:gd name="connsiteY3" fmla="*/ 385452 h 385452"/>
              <a:gd name="connsiteX4" fmla="*/ 957648 w 1281319"/>
              <a:gd name="connsiteY4" fmla="*/ 0 h 385452"/>
              <a:gd name="connsiteX5" fmla="*/ 1089789 w 1281319"/>
              <a:gd name="connsiteY5" fmla="*/ 0 h 385452"/>
              <a:gd name="connsiteX6" fmla="*/ 1089789 w 1281319"/>
              <a:gd name="connsiteY6" fmla="*/ 385452 h 385452"/>
              <a:gd name="connsiteX7" fmla="*/ 957648 w 1281319"/>
              <a:gd name="connsiteY7" fmla="*/ 385452 h 385452"/>
              <a:gd name="connsiteX8" fmla="*/ 766119 w 1281319"/>
              <a:gd name="connsiteY8" fmla="*/ 0 h 385452"/>
              <a:gd name="connsiteX9" fmla="*/ 898260 w 1281319"/>
              <a:gd name="connsiteY9" fmla="*/ 0 h 385452"/>
              <a:gd name="connsiteX10" fmla="*/ 898260 w 1281319"/>
              <a:gd name="connsiteY10" fmla="*/ 385452 h 385452"/>
              <a:gd name="connsiteX11" fmla="*/ 766119 w 1281319"/>
              <a:gd name="connsiteY11" fmla="*/ 385452 h 385452"/>
              <a:gd name="connsiteX12" fmla="*/ 574589 w 1281319"/>
              <a:gd name="connsiteY12" fmla="*/ 0 h 385452"/>
              <a:gd name="connsiteX13" fmla="*/ 706730 w 1281319"/>
              <a:gd name="connsiteY13" fmla="*/ 0 h 385452"/>
              <a:gd name="connsiteX14" fmla="*/ 706730 w 1281319"/>
              <a:gd name="connsiteY14" fmla="*/ 385452 h 385452"/>
              <a:gd name="connsiteX15" fmla="*/ 574589 w 1281319"/>
              <a:gd name="connsiteY15" fmla="*/ 385452 h 385452"/>
              <a:gd name="connsiteX16" fmla="*/ 383059 w 1281319"/>
              <a:gd name="connsiteY16" fmla="*/ 0 h 385452"/>
              <a:gd name="connsiteX17" fmla="*/ 518275 w 1281319"/>
              <a:gd name="connsiteY17" fmla="*/ 0 h 385452"/>
              <a:gd name="connsiteX18" fmla="*/ 518275 w 1281319"/>
              <a:gd name="connsiteY18" fmla="*/ 385452 h 385452"/>
              <a:gd name="connsiteX19" fmla="*/ 383059 w 1281319"/>
              <a:gd name="connsiteY19" fmla="*/ 385452 h 385452"/>
              <a:gd name="connsiteX20" fmla="*/ 191529 w 1281319"/>
              <a:gd name="connsiteY20" fmla="*/ 0 h 385452"/>
              <a:gd name="connsiteX21" fmla="*/ 323670 w 1281319"/>
              <a:gd name="connsiteY21" fmla="*/ 0 h 385452"/>
              <a:gd name="connsiteX22" fmla="*/ 323670 w 1281319"/>
              <a:gd name="connsiteY22" fmla="*/ 385452 h 385452"/>
              <a:gd name="connsiteX23" fmla="*/ 191529 w 1281319"/>
              <a:gd name="connsiteY23" fmla="*/ 385452 h 385452"/>
              <a:gd name="connsiteX24" fmla="*/ 0 w 1281319"/>
              <a:gd name="connsiteY24" fmla="*/ 0 h 385452"/>
              <a:gd name="connsiteX25" fmla="*/ 135216 w 1281319"/>
              <a:gd name="connsiteY25" fmla="*/ 0 h 385452"/>
              <a:gd name="connsiteX26" fmla="*/ 135216 w 1281319"/>
              <a:gd name="connsiteY26" fmla="*/ 385452 h 385452"/>
              <a:gd name="connsiteX27" fmla="*/ 0 w 1281319"/>
              <a:gd name="connsiteY27" fmla="*/ 385452 h 3854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1281319" h="385452">
                <a:moveTo>
                  <a:pt x="1149178" y="0"/>
                </a:moveTo>
                <a:lnTo>
                  <a:pt x="1281319" y="0"/>
                </a:lnTo>
                <a:lnTo>
                  <a:pt x="1281319" y="385452"/>
                </a:lnTo>
                <a:lnTo>
                  <a:pt x="1149178" y="385452"/>
                </a:lnTo>
                <a:close/>
                <a:moveTo>
                  <a:pt x="957648" y="0"/>
                </a:moveTo>
                <a:lnTo>
                  <a:pt x="1089789" y="0"/>
                </a:lnTo>
                <a:lnTo>
                  <a:pt x="1089789" y="385452"/>
                </a:lnTo>
                <a:lnTo>
                  <a:pt x="957648" y="385452"/>
                </a:lnTo>
                <a:close/>
                <a:moveTo>
                  <a:pt x="766119" y="0"/>
                </a:moveTo>
                <a:lnTo>
                  <a:pt x="898260" y="0"/>
                </a:lnTo>
                <a:lnTo>
                  <a:pt x="898260" y="385452"/>
                </a:lnTo>
                <a:lnTo>
                  <a:pt x="766119" y="385452"/>
                </a:lnTo>
                <a:close/>
                <a:moveTo>
                  <a:pt x="574589" y="0"/>
                </a:moveTo>
                <a:lnTo>
                  <a:pt x="706730" y="0"/>
                </a:lnTo>
                <a:lnTo>
                  <a:pt x="706730" y="385452"/>
                </a:lnTo>
                <a:lnTo>
                  <a:pt x="574589" y="385452"/>
                </a:lnTo>
                <a:close/>
                <a:moveTo>
                  <a:pt x="383059" y="0"/>
                </a:moveTo>
                <a:lnTo>
                  <a:pt x="518275" y="0"/>
                </a:lnTo>
                <a:lnTo>
                  <a:pt x="518275" y="385452"/>
                </a:lnTo>
                <a:lnTo>
                  <a:pt x="383059" y="385452"/>
                </a:lnTo>
                <a:close/>
                <a:moveTo>
                  <a:pt x="191529" y="0"/>
                </a:moveTo>
                <a:lnTo>
                  <a:pt x="323670" y="0"/>
                </a:lnTo>
                <a:lnTo>
                  <a:pt x="323670" y="385452"/>
                </a:lnTo>
                <a:lnTo>
                  <a:pt x="191529" y="385452"/>
                </a:lnTo>
                <a:close/>
                <a:moveTo>
                  <a:pt x="0" y="0"/>
                </a:moveTo>
                <a:lnTo>
                  <a:pt x="135216" y="0"/>
                </a:lnTo>
                <a:lnTo>
                  <a:pt x="135216" y="385452"/>
                </a:lnTo>
                <a:lnTo>
                  <a:pt x="0" y="385452"/>
                </a:lnTo>
                <a:close/>
              </a:path>
            </a:pathLst>
          </a:custGeom>
          <a:solidFill>
            <a:srgbClr val="FFFFFF"/>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noAutofit/>
          </a:bodyPr>
          <a:lstStyle/>
          <a:p>
            <a:endParaRPr lang="en-US" sz="6532" dirty="0">
              <a:latin typeface="Fira Sans Light" panose="020B0403050000020004" pitchFamily="34" charset="0"/>
            </a:endParaRPr>
          </a:p>
        </p:txBody>
      </p:sp>
      <p:sp>
        <p:nvSpPr>
          <p:cNvPr id="273" name="Freeform 272">
            <a:extLst>
              <a:ext uri="{FF2B5EF4-FFF2-40B4-BE49-F238E27FC236}">
                <a16:creationId xmlns:a16="http://schemas.microsoft.com/office/drawing/2014/main" id="{1DEE8867-F24F-524A-B0BB-B01FDFE944E1}"/>
              </a:ext>
            </a:extLst>
          </p:cNvPr>
          <p:cNvSpPr>
            <a:spLocks noChangeArrowheads="1"/>
          </p:cNvSpPr>
          <p:nvPr/>
        </p:nvSpPr>
        <p:spPr bwMode="auto">
          <a:xfrm>
            <a:off x="6848616" y="684218"/>
            <a:ext cx="1284394" cy="385449"/>
          </a:xfrm>
          <a:custGeom>
            <a:avLst/>
            <a:gdLst>
              <a:gd name="connsiteX0" fmla="*/ 1149178 w 1284394"/>
              <a:gd name="connsiteY0" fmla="*/ 0 h 385449"/>
              <a:gd name="connsiteX1" fmla="*/ 1284394 w 1284394"/>
              <a:gd name="connsiteY1" fmla="*/ 0 h 385449"/>
              <a:gd name="connsiteX2" fmla="*/ 1284394 w 1284394"/>
              <a:gd name="connsiteY2" fmla="*/ 385449 h 385449"/>
              <a:gd name="connsiteX3" fmla="*/ 1149178 w 1284394"/>
              <a:gd name="connsiteY3" fmla="*/ 385449 h 385449"/>
              <a:gd name="connsiteX4" fmla="*/ 957648 w 1284394"/>
              <a:gd name="connsiteY4" fmla="*/ 0 h 385449"/>
              <a:gd name="connsiteX5" fmla="*/ 1092864 w 1284394"/>
              <a:gd name="connsiteY5" fmla="*/ 0 h 385449"/>
              <a:gd name="connsiteX6" fmla="*/ 1092864 w 1284394"/>
              <a:gd name="connsiteY6" fmla="*/ 385449 h 385449"/>
              <a:gd name="connsiteX7" fmla="*/ 957648 w 1284394"/>
              <a:gd name="connsiteY7" fmla="*/ 385449 h 385449"/>
              <a:gd name="connsiteX8" fmla="*/ 766119 w 1284394"/>
              <a:gd name="connsiteY8" fmla="*/ 0 h 385449"/>
              <a:gd name="connsiteX9" fmla="*/ 898257 w 1284394"/>
              <a:gd name="connsiteY9" fmla="*/ 0 h 385449"/>
              <a:gd name="connsiteX10" fmla="*/ 898257 w 1284394"/>
              <a:gd name="connsiteY10" fmla="*/ 385449 h 385449"/>
              <a:gd name="connsiteX11" fmla="*/ 766119 w 1284394"/>
              <a:gd name="connsiteY11" fmla="*/ 385449 h 385449"/>
              <a:gd name="connsiteX12" fmla="*/ 574589 w 1284394"/>
              <a:gd name="connsiteY12" fmla="*/ 0 h 385449"/>
              <a:gd name="connsiteX13" fmla="*/ 706727 w 1284394"/>
              <a:gd name="connsiteY13" fmla="*/ 0 h 385449"/>
              <a:gd name="connsiteX14" fmla="*/ 706727 w 1284394"/>
              <a:gd name="connsiteY14" fmla="*/ 385449 h 385449"/>
              <a:gd name="connsiteX15" fmla="*/ 574589 w 1284394"/>
              <a:gd name="connsiteY15" fmla="*/ 385449 h 385449"/>
              <a:gd name="connsiteX16" fmla="*/ 383059 w 1284394"/>
              <a:gd name="connsiteY16" fmla="*/ 0 h 385449"/>
              <a:gd name="connsiteX17" fmla="*/ 515197 w 1284394"/>
              <a:gd name="connsiteY17" fmla="*/ 0 h 385449"/>
              <a:gd name="connsiteX18" fmla="*/ 515197 w 1284394"/>
              <a:gd name="connsiteY18" fmla="*/ 385449 h 385449"/>
              <a:gd name="connsiteX19" fmla="*/ 383059 w 1284394"/>
              <a:gd name="connsiteY19" fmla="*/ 385449 h 385449"/>
              <a:gd name="connsiteX20" fmla="*/ 191530 w 1284394"/>
              <a:gd name="connsiteY20" fmla="*/ 0 h 385449"/>
              <a:gd name="connsiteX21" fmla="*/ 323668 w 1284394"/>
              <a:gd name="connsiteY21" fmla="*/ 0 h 385449"/>
              <a:gd name="connsiteX22" fmla="*/ 323668 w 1284394"/>
              <a:gd name="connsiteY22" fmla="*/ 385449 h 385449"/>
              <a:gd name="connsiteX23" fmla="*/ 191530 w 1284394"/>
              <a:gd name="connsiteY23" fmla="*/ 385449 h 385449"/>
              <a:gd name="connsiteX24" fmla="*/ 0 w 1284394"/>
              <a:gd name="connsiteY24" fmla="*/ 0 h 385449"/>
              <a:gd name="connsiteX25" fmla="*/ 132138 w 1284394"/>
              <a:gd name="connsiteY25" fmla="*/ 0 h 385449"/>
              <a:gd name="connsiteX26" fmla="*/ 132138 w 1284394"/>
              <a:gd name="connsiteY26" fmla="*/ 385449 h 385449"/>
              <a:gd name="connsiteX27" fmla="*/ 0 w 1284394"/>
              <a:gd name="connsiteY27" fmla="*/ 385449 h 385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1284394" h="385449">
                <a:moveTo>
                  <a:pt x="1149178" y="0"/>
                </a:moveTo>
                <a:lnTo>
                  <a:pt x="1284394" y="0"/>
                </a:lnTo>
                <a:lnTo>
                  <a:pt x="1284394" y="385449"/>
                </a:lnTo>
                <a:lnTo>
                  <a:pt x="1149178" y="385449"/>
                </a:lnTo>
                <a:close/>
                <a:moveTo>
                  <a:pt x="957648" y="0"/>
                </a:moveTo>
                <a:lnTo>
                  <a:pt x="1092864" y="0"/>
                </a:lnTo>
                <a:lnTo>
                  <a:pt x="1092864" y="385449"/>
                </a:lnTo>
                <a:lnTo>
                  <a:pt x="957648" y="385449"/>
                </a:lnTo>
                <a:close/>
                <a:moveTo>
                  <a:pt x="766119" y="0"/>
                </a:moveTo>
                <a:lnTo>
                  <a:pt x="898257" y="0"/>
                </a:lnTo>
                <a:lnTo>
                  <a:pt x="898257" y="385449"/>
                </a:lnTo>
                <a:lnTo>
                  <a:pt x="766119" y="385449"/>
                </a:lnTo>
                <a:close/>
                <a:moveTo>
                  <a:pt x="574589" y="0"/>
                </a:moveTo>
                <a:lnTo>
                  <a:pt x="706727" y="0"/>
                </a:lnTo>
                <a:lnTo>
                  <a:pt x="706727" y="385449"/>
                </a:lnTo>
                <a:lnTo>
                  <a:pt x="574589" y="385449"/>
                </a:lnTo>
                <a:close/>
                <a:moveTo>
                  <a:pt x="383059" y="0"/>
                </a:moveTo>
                <a:lnTo>
                  <a:pt x="515197" y="0"/>
                </a:lnTo>
                <a:lnTo>
                  <a:pt x="515197" y="385449"/>
                </a:lnTo>
                <a:lnTo>
                  <a:pt x="383059" y="385449"/>
                </a:lnTo>
                <a:close/>
                <a:moveTo>
                  <a:pt x="191530" y="0"/>
                </a:moveTo>
                <a:lnTo>
                  <a:pt x="323668" y="0"/>
                </a:lnTo>
                <a:lnTo>
                  <a:pt x="323668" y="385449"/>
                </a:lnTo>
                <a:lnTo>
                  <a:pt x="191530" y="385449"/>
                </a:lnTo>
                <a:close/>
                <a:moveTo>
                  <a:pt x="0" y="0"/>
                </a:moveTo>
                <a:lnTo>
                  <a:pt x="132138" y="0"/>
                </a:lnTo>
                <a:lnTo>
                  <a:pt x="132138" y="385449"/>
                </a:lnTo>
                <a:lnTo>
                  <a:pt x="0" y="385449"/>
                </a:lnTo>
                <a:close/>
              </a:path>
            </a:pathLst>
          </a:custGeom>
          <a:solidFill>
            <a:schemeClr val="bg1"/>
          </a:solidFill>
          <a:ln>
            <a:noFill/>
          </a:ln>
          <a:effectLst/>
        </p:spPr>
        <p:txBody>
          <a:bodyPr wrap="square" anchor="ctr">
            <a:noAutofit/>
          </a:bodyPr>
          <a:lstStyle/>
          <a:p>
            <a:endParaRPr lang="en-US" sz="6532" dirty="0">
              <a:latin typeface="Fira Sans Light" panose="020B0403050000020004" pitchFamily="34" charset="0"/>
            </a:endParaRPr>
          </a:p>
        </p:txBody>
      </p:sp>
      <p:grpSp>
        <p:nvGrpSpPr>
          <p:cNvPr id="9" name="Group 8">
            <a:extLst>
              <a:ext uri="{FF2B5EF4-FFF2-40B4-BE49-F238E27FC236}">
                <a16:creationId xmlns:a16="http://schemas.microsoft.com/office/drawing/2014/main" id="{EB0B70DA-8E3E-2B4E-91F1-4AD0C816E922}"/>
              </a:ext>
            </a:extLst>
          </p:cNvPr>
          <p:cNvGrpSpPr/>
          <p:nvPr/>
        </p:nvGrpSpPr>
        <p:grpSpPr>
          <a:xfrm flipV="1">
            <a:off x="11194638" y="2524416"/>
            <a:ext cx="645639" cy="1231291"/>
            <a:chOff x="12980163" y="11686404"/>
            <a:chExt cx="645639" cy="1071948"/>
          </a:xfrm>
        </p:grpSpPr>
        <p:sp>
          <p:nvSpPr>
            <p:cNvPr id="204" name="Freeform 20">
              <a:extLst>
                <a:ext uri="{FF2B5EF4-FFF2-40B4-BE49-F238E27FC236}">
                  <a16:creationId xmlns:a16="http://schemas.microsoft.com/office/drawing/2014/main" id="{70FBDDF2-001E-9D4D-86EF-34B50F7B92D1}"/>
                </a:ext>
              </a:extLst>
            </p:cNvPr>
            <p:cNvSpPr>
              <a:spLocks noChangeArrowheads="1"/>
            </p:cNvSpPr>
            <p:nvPr/>
          </p:nvSpPr>
          <p:spPr bwMode="auto">
            <a:xfrm>
              <a:off x="13045035" y="11686404"/>
              <a:ext cx="515895" cy="1071948"/>
            </a:xfrm>
            <a:custGeom>
              <a:avLst/>
              <a:gdLst>
                <a:gd name="T0" fmla="*/ 654 w 737"/>
                <a:gd name="T1" fmla="*/ 1530 h 1531"/>
                <a:gd name="T2" fmla="*/ 81 w 737"/>
                <a:gd name="T3" fmla="*/ 1530 h 1531"/>
                <a:gd name="T4" fmla="*/ 81 w 737"/>
                <a:gd name="T5" fmla="*/ 1530 h 1531"/>
                <a:gd name="T6" fmla="*/ 0 w 737"/>
                <a:gd name="T7" fmla="*/ 1449 h 1531"/>
                <a:gd name="T8" fmla="*/ 0 w 737"/>
                <a:gd name="T9" fmla="*/ 202 h 1531"/>
                <a:gd name="T10" fmla="*/ 0 w 737"/>
                <a:gd name="T11" fmla="*/ 202 h 1531"/>
                <a:gd name="T12" fmla="*/ 202 w 737"/>
                <a:gd name="T13" fmla="*/ 0 h 1531"/>
                <a:gd name="T14" fmla="*/ 533 w 737"/>
                <a:gd name="T15" fmla="*/ 0 h 1531"/>
                <a:gd name="T16" fmla="*/ 533 w 737"/>
                <a:gd name="T17" fmla="*/ 0 h 1531"/>
                <a:gd name="T18" fmla="*/ 736 w 737"/>
                <a:gd name="T19" fmla="*/ 202 h 1531"/>
                <a:gd name="T20" fmla="*/ 736 w 737"/>
                <a:gd name="T21" fmla="*/ 1449 h 1531"/>
                <a:gd name="T22" fmla="*/ 736 w 737"/>
                <a:gd name="T23" fmla="*/ 1449 h 1531"/>
                <a:gd name="T24" fmla="*/ 654 w 737"/>
                <a:gd name="T25" fmla="*/ 1530 h 15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37" h="1531">
                  <a:moveTo>
                    <a:pt x="654" y="1530"/>
                  </a:moveTo>
                  <a:lnTo>
                    <a:pt x="81" y="1530"/>
                  </a:lnTo>
                  <a:lnTo>
                    <a:pt x="81" y="1530"/>
                  </a:lnTo>
                  <a:cubicBezTo>
                    <a:pt x="37" y="1530"/>
                    <a:pt x="0" y="1493"/>
                    <a:pt x="0" y="1449"/>
                  </a:cubicBezTo>
                  <a:lnTo>
                    <a:pt x="0" y="202"/>
                  </a:lnTo>
                  <a:lnTo>
                    <a:pt x="0" y="202"/>
                  </a:lnTo>
                  <a:cubicBezTo>
                    <a:pt x="0" y="91"/>
                    <a:pt x="91" y="0"/>
                    <a:pt x="202" y="0"/>
                  </a:cubicBezTo>
                  <a:lnTo>
                    <a:pt x="533" y="0"/>
                  </a:lnTo>
                  <a:lnTo>
                    <a:pt x="533" y="0"/>
                  </a:lnTo>
                  <a:cubicBezTo>
                    <a:pt x="644" y="0"/>
                    <a:pt x="736" y="91"/>
                    <a:pt x="736" y="202"/>
                  </a:cubicBezTo>
                  <a:lnTo>
                    <a:pt x="736" y="1449"/>
                  </a:lnTo>
                  <a:lnTo>
                    <a:pt x="736" y="1449"/>
                  </a:lnTo>
                  <a:cubicBezTo>
                    <a:pt x="736" y="1493"/>
                    <a:pt x="699" y="1530"/>
                    <a:pt x="654" y="1530"/>
                  </a:cubicBezTo>
                </a:path>
              </a:pathLst>
            </a:custGeom>
            <a:solidFill>
              <a:schemeClr val="accent4">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05" name="Freeform 21">
              <a:extLst>
                <a:ext uri="{FF2B5EF4-FFF2-40B4-BE49-F238E27FC236}">
                  <a16:creationId xmlns:a16="http://schemas.microsoft.com/office/drawing/2014/main" id="{7A461BFB-469D-D74C-B443-DF6B0572D163}"/>
                </a:ext>
              </a:extLst>
            </p:cNvPr>
            <p:cNvSpPr>
              <a:spLocks noChangeArrowheads="1"/>
            </p:cNvSpPr>
            <p:nvPr/>
          </p:nvSpPr>
          <p:spPr bwMode="auto">
            <a:xfrm>
              <a:off x="13079017" y="11717296"/>
              <a:ext cx="451022" cy="973094"/>
            </a:xfrm>
            <a:custGeom>
              <a:avLst/>
              <a:gdLst>
                <a:gd name="T0" fmla="*/ 0 w 642"/>
                <a:gd name="T1" fmla="*/ 1380 h 1390"/>
                <a:gd name="T2" fmla="*/ 0 w 642"/>
                <a:gd name="T3" fmla="*/ 40 h 1390"/>
                <a:gd name="T4" fmla="*/ 0 w 642"/>
                <a:gd name="T5" fmla="*/ 40 h 1390"/>
                <a:gd name="T6" fmla="*/ 38 w 642"/>
                <a:gd name="T7" fmla="*/ 0 h 1390"/>
                <a:gd name="T8" fmla="*/ 603 w 642"/>
                <a:gd name="T9" fmla="*/ 0 h 1390"/>
                <a:gd name="T10" fmla="*/ 603 w 642"/>
                <a:gd name="T11" fmla="*/ 0 h 1390"/>
                <a:gd name="T12" fmla="*/ 641 w 642"/>
                <a:gd name="T13" fmla="*/ 40 h 1390"/>
                <a:gd name="T14" fmla="*/ 641 w 642"/>
                <a:gd name="T15" fmla="*/ 1380 h 1390"/>
                <a:gd name="T16" fmla="*/ 641 w 642"/>
                <a:gd name="T17" fmla="*/ 1380 h 1390"/>
                <a:gd name="T18" fmla="*/ 633 w 642"/>
                <a:gd name="T19" fmla="*/ 1389 h 1390"/>
                <a:gd name="T20" fmla="*/ 9 w 642"/>
                <a:gd name="T21" fmla="*/ 1389 h 1390"/>
                <a:gd name="T22" fmla="*/ 9 w 642"/>
                <a:gd name="T23" fmla="*/ 1389 h 1390"/>
                <a:gd name="T24" fmla="*/ 0 w 642"/>
                <a:gd name="T25" fmla="*/ 1380 h 13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42" h="1390">
                  <a:moveTo>
                    <a:pt x="0" y="1380"/>
                  </a:moveTo>
                  <a:lnTo>
                    <a:pt x="0" y="40"/>
                  </a:lnTo>
                  <a:lnTo>
                    <a:pt x="0" y="40"/>
                  </a:lnTo>
                  <a:cubicBezTo>
                    <a:pt x="0" y="18"/>
                    <a:pt x="17" y="0"/>
                    <a:pt x="38" y="0"/>
                  </a:cubicBezTo>
                  <a:lnTo>
                    <a:pt x="603" y="0"/>
                  </a:lnTo>
                  <a:lnTo>
                    <a:pt x="603" y="0"/>
                  </a:lnTo>
                  <a:cubicBezTo>
                    <a:pt x="625" y="0"/>
                    <a:pt x="641" y="18"/>
                    <a:pt x="641" y="40"/>
                  </a:cubicBezTo>
                  <a:lnTo>
                    <a:pt x="641" y="1380"/>
                  </a:lnTo>
                  <a:lnTo>
                    <a:pt x="641" y="1380"/>
                  </a:lnTo>
                  <a:cubicBezTo>
                    <a:pt x="641" y="1385"/>
                    <a:pt x="638" y="1389"/>
                    <a:pt x="633" y="1389"/>
                  </a:cubicBezTo>
                  <a:lnTo>
                    <a:pt x="9" y="1389"/>
                  </a:lnTo>
                  <a:lnTo>
                    <a:pt x="9" y="1389"/>
                  </a:lnTo>
                  <a:cubicBezTo>
                    <a:pt x="4" y="1389"/>
                    <a:pt x="0" y="1385"/>
                    <a:pt x="0" y="1380"/>
                  </a:cubicBezTo>
                </a:path>
              </a:pathLst>
            </a:custGeom>
            <a:solidFill>
              <a:schemeClr val="accent4"/>
            </a:solidFill>
            <a:ln>
              <a:noFill/>
            </a:ln>
            <a:effectLst/>
          </p:spPr>
          <p:txBody>
            <a:bodyPr wrap="none" anchor="ctr"/>
            <a:lstStyle/>
            <a:p>
              <a:endParaRPr lang="en-US" sz="6532" dirty="0">
                <a:latin typeface="Fira Sans Light" panose="020B0403050000020004" pitchFamily="34" charset="0"/>
              </a:endParaRPr>
            </a:p>
          </p:txBody>
        </p:sp>
        <p:sp>
          <p:nvSpPr>
            <p:cNvPr id="206" name="Freeform 22">
              <a:extLst>
                <a:ext uri="{FF2B5EF4-FFF2-40B4-BE49-F238E27FC236}">
                  <a16:creationId xmlns:a16="http://schemas.microsoft.com/office/drawing/2014/main" id="{0AAFA804-8CC6-B448-99BC-905E9DF2B62F}"/>
                </a:ext>
              </a:extLst>
            </p:cNvPr>
            <p:cNvSpPr>
              <a:spLocks noChangeArrowheads="1"/>
            </p:cNvSpPr>
            <p:nvPr/>
          </p:nvSpPr>
          <p:spPr bwMode="auto">
            <a:xfrm>
              <a:off x="12980163" y="12054016"/>
              <a:ext cx="98854" cy="40160"/>
            </a:xfrm>
            <a:custGeom>
              <a:avLst/>
              <a:gdLst>
                <a:gd name="T0" fmla="*/ 112 w 141"/>
                <a:gd name="T1" fmla="*/ 55 h 56"/>
                <a:gd name="T2" fmla="*/ 28 w 141"/>
                <a:gd name="T3" fmla="*/ 55 h 56"/>
                <a:gd name="T4" fmla="*/ 28 w 141"/>
                <a:gd name="T5" fmla="*/ 55 h 56"/>
                <a:gd name="T6" fmla="*/ 0 w 141"/>
                <a:gd name="T7" fmla="*/ 27 h 56"/>
                <a:gd name="T8" fmla="*/ 0 w 141"/>
                <a:gd name="T9" fmla="*/ 27 h 56"/>
                <a:gd name="T10" fmla="*/ 28 w 141"/>
                <a:gd name="T11" fmla="*/ 0 h 56"/>
                <a:gd name="T12" fmla="*/ 112 w 141"/>
                <a:gd name="T13" fmla="*/ 0 h 56"/>
                <a:gd name="T14" fmla="*/ 112 w 141"/>
                <a:gd name="T15" fmla="*/ 0 h 56"/>
                <a:gd name="T16" fmla="*/ 140 w 141"/>
                <a:gd name="T17" fmla="*/ 27 h 56"/>
                <a:gd name="T18" fmla="*/ 140 w 141"/>
                <a:gd name="T19" fmla="*/ 27 h 56"/>
                <a:gd name="T20" fmla="*/ 112 w 141"/>
                <a:gd name="T21" fmla="*/ 55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1" h="56">
                  <a:moveTo>
                    <a:pt x="112" y="55"/>
                  </a:moveTo>
                  <a:lnTo>
                    <a:pt x="28" y="55"/>
                  </a:lnTo>
                  <a:lnTo>
                    <a:pt x="28" y="55"/>
                  </a:lnTo>
                  <a:cubicBezTo>
                    <a:pt x="13" y="55"/>
                    <a:pt x="0" y="42"/>
                    <a:pt x="0" y="27"/>
                  </a:cubicBezTo>
                  <a:lnTo>
                    <a:pt x="0" y="27"/>
                  </a:lnTo>
                  <a:cubicBezTo>
                    <a:pt x="0" y="12"/>
                    <a:pt x="13" y="0"/>
                    <a:pt x="28" y="0"/>
                  </a:cubicBezTo>
                  <a:lnTo>
                    <a:pt x="112" y="0"/>
                  </a:lnTo>
                  <a:lnTo>
                    <a:pt x="112" y="0"/>
                  </a:lnTo>
                  <a:cubicBezTo>
                    <a:pt x="127" y="0"/>
                    <a:pt x="140" y="12"/>
                    <a:pt x="140" y="27"/>
                  </a:cubicBezTo>
                  <a:lnTo>
                    <a:pt x="140" y="27"/>
                  </a:lnTo>
                  <a:cubicBezTo>
                    <a:pt x="140" y="42"/>
                    <a:pt x="127" y="55"/>
                    <a:pt x="112" y="55"/>
                  </a:cubicBezTo>
                </a:path>
              </a:pathLst>
            </a:custGeom>
            <a:solidFill>
              <a:schemeClr val="accent4">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07" name="Freeform 23">
              <a:extLst>
                <a:ext uri="{FF2B5EF4-FFF2-40B4-BE49-F238E27FC236}">
                  <a16:creationId xmlns:a16="http://schemas.microsoft.com/office/drawing/2014/main" id="{A4627AFB-2DAD-7843-AE74-B38AF0204D5E}"/>
                </a:ext>
              </a:extLst>
            </p:cNvPr>
            <p:cNvSpPr>
              <a:spLocks noChangeArrowheads="1"/>
            </p:cNvSpPr>
            <p:nvPr/>
          </p:nvSpPr>
          <p:spPr bwMode="auto">
            <a:xfrm>
              <a:off x="13526948" y="12054016"/>
              <a:ext cx="98854" cy="40160"/>
            </a:xfrm>
            <a:custGeom>
              <a:avLst/>
              <a:gdLst>
                <a:gd name="T0" fmla="*/ 112 w 141"/>
                <a:gd name="T1" fmla="*/ 55 h 56"/>
                <a:gd name="T2" fmla="*/ 28 w 141"/>
                <a:gd name="T3" fmla="*/ 55 h 56"/>
                <a:gd name="T4" fmla="*/ 28 w 141"/>
                <a:gd name="T5" fmla="*/ 55 h 56"/>
                <a:gd name="T6" fmla="*/ 0 w 141"/>
                <a:gd name="T7" fmla="*/ 27 h 56"/>
                <a:gd name="T8" fmla="*/ 0 w 141"/>
                <a:gd name="T9" fmla="*/ 27 h 56"/>
                <a:gd name="T10" fmla="*/ 28 w 141"/>
                <a:gd name="T11" fmla="*/ 0 h 56"/>
                <a:gd name="T12" fmla="*/ 112 w 141"/>
                <a:gd name="T13" fmla="*/ 0 h 56"/>
                <a:gd name="T14" fmla="*/ 112 w 141"/>
                <a:gd name="T15" fmla="*/ 0 h 56"/>
                <a:gd name="T16" fmla="*/ 140 w 141"/>
                <a:gd name="T17" fmla="*/ 27 h 56"/>
                <a:gd name="T18" fmla="*/ 140 w 141"/>
                <a:gd name="T19" fmla="*/ 27 h 56"/>
                <a:gd name="T20" fmla="*/ 112 w 141"/>
                <a:gd name="T21" fmla="*/ 55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1" h="56">
                  <a:moveTo>
                    <a:pt x="112" y="55"/>
                  </a:moveTo>
                  <a:lnTo>
                    <a:pt x="28" y="55"/>
                  </a:lnTo>
                  <a:lnTo>
                    <a:pt x="28" y="55"/>
                  </a:lnTo>
                  <a:cubicBezTo>
                    <a:pt x="13" y="55"/>
                    <a:pt x="0" y="42"/>
                    <a:pt x="0" y="27"/>
                  </a:cubicBezTo>
                  <a:lnTo>
                    <a:pt x="0" y="27"/>
                  </a:lnTo>
                  <a:cubicBezTo>
                    <a:pt x="0" y="12"/>
                    <a:pt x="13" y="0"/>
                    <a:pt x="28" y="0"/>
                  </a:cubicBezTo>
                  <a:lnTo>
                    <a:pt x="112" y="0"/>
                  </a:lnTo>
                  <a:lnTo>
                    <a:pt x="112" y="0"/>
                  </a:lnTo>
                  <a:cubicBezTo>
                    <a:pt x="127" y="0"/>
                    <a:pt x="140" y="12"/>
                    <a:pt x="140" y="27"/>
                  </a:cubicBezTo>
                  <a:lnTo>
                    <a:pt x="140" y="27"/>
                  </a:lnTo>
                  <a:cubicBezTo>
                    <a:pt x="140" y="42"/>
                    <a:pt x="127" y="55"/>
                    <a:pt x="112" y="55"/>
                  </a:cubicBezTo>
                </a:path>
              </a:pathLst>
            </a:custGeom>
            <a:solidFill>
              <a:schemeClr val="accent4">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08" name="Freeform 24">
              <a:extLst>
                <a:ext uri="{FF2B5EF4-FFF2-40B4-BE49-F238E27FC236}">
                  <a16:creationId xmlns:a16="http://schemas.microsoft.com/office/drawing/2014/main" id="{EAB78CD2-45D7-9646-B0B7-B84C6C6797FF}"/>
                </a:ext>
              </a:extLst>
            </p:cNvPr>
            <p:cNvSpPr>
              <a:spLocks noChangeArrowheads="1"/>
            </p:cNvSpPr>
            <p:nvPr/>
          </p:nvSpPr>
          <p:spPr bwMode="auto">
            <a:xfrm>
              <a:off x="13100640" y="12708924"/>
              <a:ext cx="108123" cy="30892"/>
            </a:xfrm>
            <a:custGeom>
              <a:avLst/>
              <a:gdLst>
                <a:gd name="T0" fmla="*/ 132 w 155"/>
                <a:gd name="T1" fmla="*/ 0 h 44"/>
                <a:gd name="T2" fmla="*/ 22 w 155"/>
                <a:gd name="T3" fmla="*/ 0 h 44"/>
                <a:gd name="T4" fmla="*/ 22 w 155"/>
                <a:gd name="T5" fmla="*/ 0 h 44"/>
                <a:gd name="T6" fmla="*/ 0 w 155"/>
                <a:gd name="T7" fmla="*/ 22 h 44"/>
                <a:gd name="T8" fmla="*/ 0 w 155"/>
                <a:gd name="T9" fmla="*/ 22 h 44"/>
                <a:gd name="T10" fmla="*/ 22 w 155"/>
                <a:gd name="T11" fmla="*/ 43 h 44"/>
                <a:gd name="T12" fmla="*/ 132 w 155"/>
                <a:gd name="T13" fmla="*/ 43 h 44"/>
                <a:gd name="T14" fmla="*/ 132 w 155"/>
                <a:gd name="T15" fmla="*/ 43 h 44"/>
                <a:gd name="T16" fmla="*/ 154 w 155"/>
                <a:gd name="T17" fmla="*/ 22 h 44"/>
                <a:gd name="T18" fmla="*/ 154 w 155"/>
                <a:gd name="T19" fmla="*/ 22 h 44"/>
                <a:gd name="T20" fmla="*/ 132 w 155"/>
                <a:gd name="T21" fmla="*/ 0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55" h="44">
                  <a:moveTo>
                    <a:pt x="132" y="0"/>
                  </a:moveTo>
                  <a:lnTo>
                    <a:pt x="22" y="0"/>
                  </a:lnTo>
                  <a:lnTo>
                    <a:pt x="22" y="0"/>
                  </a:lnTo>
                  <a:cubicBezTo>
                    <a:pt x="10" y="0"/>
                    <a:pt x="0" y="9"/>
                    <a:pt x="0" y="22"/>
                  </a:cubicBezTo>
                  <a:lnTo>
                    <a:pt x="0" y="22"/>
                  </a:lnTo>
                  <a:cubicBezTo>
                    <a:pt x="0" y="34"/>
                    <a:pt x="10" y="43"/>
                    <a:pt x="22" y="43"/>
                  </a:cubicBezTo>
                  <a:lnTo>
                    <a:pt x="132" y="43"/>
                  </a:lnTo>
                  <a:lnTo>
                    <a:pt x="132" y="43"/>
                  </a:lnTo>
                  <a:cubicBezTo>
                    <a:pt x="144" y="43"/>
                    <a:pt x="154" y="34"/>
                    <a:pt x="154" y="22"/>
                  </a:cubicBezTo>
                  <a:lnTo>
                    <a:pt x="154" y="22"/>
                  </a:lnTo>
                  <a:cubicBezTo>
                    <a:pt x="154" y="9"/>
                    <a:pt x="144" y="0"/>
                    <a:pt x="132" y="0"/>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09" name="Freeform 25">
              <a:extLst>
                <a:ext uri="{FF2B5EF4-FFF2-40B4-BE49-F238E27FC236}">
                  <a16:creationId xmlns:a16="http://schemas.microsoft.com/office/drawing/2014/main" id="{D9803A11-C9EC-2744-A67D-B2797AFD908A}"/>
                </a:ext>
              </a:extLst>
            </p:cNvPr>
            <p:cNvSpPr>
              <a:spLocks noChangeArrowheads="1"/>
            </p:cNvSpPr>
            <p:nvPr/>
          </p:nvSpPr>
          <p:spPr bwMode="auto">
            <a:xfrm>
              <a:off x="13397202" y="12708924"/>
              <a:ext cx="108123" cy="30892"/>
            </a:xfrm>
            <a:custGeom>
              <a:avLst/>
              <a:gdLst>
                <a:gd name="T0" fmla="*/ 132 w 155"/>
                <a:gd name="T1" fmla="*/ 0 h 44"/>
                <a:gd name="T2" fmla="*/ 22 w 155"/>
                <a:gd name="T3" fmla="*/ 0 h 44"/>
                <a:gd name="T4" fmla="*/ 22 w 155"/>
                <a:gd name="T5" fmla="*/ 0 h 44"/>
                <a:gd name="T6" fmla="*/ 0 w 155"/>
                <a:gd name="T7" fmla="*/ 22 h 44"/>
                <a:gd name="T8" fmla="*/ 0 w 155"/>
                <a:gd name="T9" fmla="*/ 22 h 44"/>
                <a:gd name="T10" fmla="*/ 22 w 155"/>
                <a:gd name="T11" fmla="*/ 43 h 44"/>
                <a:gd name="T12" fmla="*/ 132 w 155"/>
                <a:gd name="T13" fmla="*/ 43 h 44"/>
                <a:gd name="T14" fmla="*/ 132 w 155"/>
                <a:gd name="T15" fmla="*/ 43 h 44"/>
                <a:gd name="T16" fmla="*/ 154 w 155"/>
                <a:gd name="T17" fmla="*/ 22 h 44"/>
                <a:gd name="T18" fmla="*/ 154 w 155"/>
                <a:gd name="T19" fmla="*/ 22 h 44"/>
                <a:gd name="T20" fmla="*/ 132 w 155"/>
                <a:gd name="T21" fmla="*/ 0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55" h="44">
                  <a:moveTo>
                    <a:pt x="132" y="0"/>
                  </a:moveTo>
                  <a:lnTo>
                    <a:pt x="22" y="0"/>
                  </a:lnTo>
                  <a:lnTo>
                    <a:pt x="22" y="0"/>
                  </a:lnTo>
                  <a:cubicBezTo>
                    <a:pt x="10" y="0"/>
                    <a:pt x="0" y="9"/>
                    <a:pt x="0" y="22"/>
                  </a:cubicBezTo>
                  <a:lnTo>
                    <a:pt x="0" y="22"/>
                  </a:lnTo>
                  <a:cubicBezTo>
                    <a:pt x="0" y="34"/>
                    <a:pt x="10" y="43"/>
                    <a:pt x="22" y="43"/>
                  </a:cubicBezTo>
                  <a:lnTo>
                    <a:pt x="132" y="43"/>
                  </a:lnTo>
                  <a:lnTo>
                    <a:pt x="132" y="43"/>
                  </a:lnTo>
                  <a:cubicBezTo>
                    <a:pt x="144" y="43"/>
                    <a:pt x="154" y="34"/>
                    <a:pt x="154" y="22"/>
                  </a:cubicBezTo>
                  <a:lnTo>
                    <a:pt x="154" y="22"/>
                  </a:lnTo>
                  <a:cubicBezTo>
                    <a:pt x="154" y="9"/>
                    <a:pt x="144" y="0"/>
                    <a:pt x="132" y="0"/>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10" name="Freeform 26">
              <a:extLst>
                <a:ext uri="{FF2B5EF4-FFF2-40B4-BE49-F238E27FC236}">
                  <a16:creationId xmlns:a16="http://schemas.microsoft.com/office/drawing/2014/main" id="{8D100058-E5D7-0E47-AE05-C941CB33EC15}"/>
                </a:ext>
              </a:extLst>
            </p:cNvPr>
            <p:cNvSpPr>
              <a:spLocks noChangeArrowheads="1"/>
            </p:cNvSpPr>
            <p:nvPr/>
          </p:nvSpPr>
          <p:spPr bwMode="auto">
            <a:xfrm>
              <a:off x="13437363" y="11742009"/>
              <a:ext cx="77229" cy="105032"/>
            </a:xfrm>
            <a:custGeom>
              <a:avLst/>
              <a:gdLst>
                <a:gd name="T0" fmla="*/ 83 w 109"/>
                <a:gd name="T1" fmla="*/ 149 h 150"/>
                <a:gd name="T2" fmla="*/ 83 w 109"/>
                <a:gd name="T3" fmla="*/ 149 h 150"/>
                <a:gd name="T4" fmla="*/ 57 w 109"/>
                <a:gd name="T5" fmla="*/ 123 h 150"/>
                <a:gd name="T6" fmla="*/ 57 w 109"/>
                <a:gd name="T7" fmla="*/ 123 h 150"/>
                <a:gd name="T8" fmla="*/ 16 w 109"/>
                <a:gd name="T9" fmla="*/ 50 h 150"/>
                <a:gd name="T10" fmla="*/ 16 w 109"/>
                <a:gd name="T11" fmla="*/ 50 h 150"/>
                <a:gd name="T12" fmla="*/ 6 w 109"/>
                <a:gd name="T13" fmla="*/ 16 h 150"/>
                <a:gd name="T14" fmla="*/ 6 w 109"/>
                <a:gd name="T15" fmla="*/ 16 h 150"/>
                <a:gd name="T16" fmla="*/ 42 w 109"/>
                <a:gd name="T17" fmla="*/ 7 h 150"/>
                <a:gd name="T18" fmla="*/ 42 w 109"/>
                <a:gd name="T19" fmla="*/ 7 h 150"/>
                <a:gd name="T20" fmla="*/ 108 w 109"/>
                <a:gd name="T21" fmla="*/ 123 h 150"/>
                <a:gd name="T22" fmla="*/ 108 w 109"/>
                <a:gd name="T23" fmla="*/ 123 h 150"/>
                <a:gd name="T24" fmla="*/ 83 w 109"/>
                <a:gd name="T25" fmla="*/ 149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 h="150">
                  <a:moveTo>
                    <a:pt x="83" y="149"/>
                  </a:moveTo>
                  <a:lnTo>
                    <a:pt x="83" y="149"/>
                  </a:lnTo>
                  <a:cubicBezTo>
                    <a:pt x="69" y="149"/>
                    <a:pt x="57" y="137"/>
                    <a:pt x="57" y="123"/>
                  </a:cubicBezTo>
                  <a:lnTo>
                    <a:pt x="57" y="123"/>
                  </a:lnTo>
                  <a:cubicBezTo>
                    <a:pt x="57" y="93"/>
                    <a:pt x="42" y="66"/>
                    <a:pt x="16" y="50"/>
                  </a:cubicBezTo>
                  <a:lnTo>
                    <a:pt x="16" y="50"/>
                  </a:lnTo>
                  <a:cubicBezTo>
                    <a:pt x="4" y="43"/>
                    <a:pt x="0" y="28"/>
                    <a:pt x="6" y="16"/>
                  </a:cubicBezTo>
                  <a:lnTo>
                    <a:pt x="6" y="16"/>
                  </a:lnTo>
                  <a:cubicBezTo>
                    <a:pt x="13" y="4"/>
                    <a:pt x="29" y="0"/>
                    <a:pt x="42" y="7"/>
                  </a:cubicBezTo>
                  <a:lnTo>
                    <a:pt x="42" y="7"/>
                  </a:lnTo>
                  <a:cubicBezTo>
                    <a:pt x="83" y="31"/>
                    <a:pt x="108" y="75"/>
                    <a:pt x="108" y="123"/>
                  </a:cubicBezTo>
                  <a:lnTo>
                    <a:pt x="108" y="123"/>
                  </a:lnTo>
                  <a:cubicBezTo>
                    <a:pt x="108" y="137"/>
                    <a:pt x="97" y="149"/>
                    <a:pt x="83" y="149"/>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11" name="Freeform 27">
              <a:extLst>
                <a:ext uri="{FF2B5EF4-FFF2-40B4-BE49-F238E27FC236}">
                  <a16:creationId xmlns:a16="http://schemas.microsoft.com/office/drawing/2014/main" id="{87ED248E-F05D-7D4D-962F-013AD52598D7}"/>
                </a:ext>
              </a:extLst>
            </p:cNvPr>
            <p:cNvSpPr>
              <a:spLocks noChangeArrowheads="1"/>
            </p:cNvSpPr>
            <p:nvPr/>
          </p:nvSpPr>
          <p:spPr bwMode="auto">
            <a:xfrm>
              <a:off x="13094462" y="11738919"/>
              <a:ext cx="77231" cy="105032"/>
            </a:xfrm>
            <a:custGeom>
              <a:avLst/>
              <a:gdLst>
                <a:gd name="T0" fmla="*/ 26 w 110"/>
                <a:gd name="T1" fmla="*/ 150 h 151"/>
                <a:gd name="T2" fmla="*/ 26 w 110"/>
                <a:gd name="T3" fmla="*/ 150 h 151"/>
                <a:gd name="T4" fmla="*/ 0 w 110"/>
                <a:gd name="T5" fmla="*/ 124 h 151"/>
                <a:gd name="T6" fmla="*/ 0 w 110"/>
                <a:gd name="T7" fmla="*/ 124 h 151"/>
                <a:gd name="T8" fmla="*/ 67 w 110"/>
                <a:gd name="T9" fmla="*/ 8 h 151"/>
                <a:gd name="T10" fmla="*/ 67 w 110"/>
                <a:gd name="T11" fmla="*/ 8 h 151"/>
                <a:gd name="T12" fmla="*/ 102 w 110"/>
                <a:gd name="T13" fmla="*/ 17 h 151"/>
                <a:gd name="T14" fmla="*/ 102 w 110"/>
                <a:gd name="T15" fmla="*/ 17 h 151"/>
                <a:gd name="T16" fmla="*/ 92 w 110"/>
                <a:gd name="T17" fmla="*/ 51 h 151"/>
                <a:gd name="T18" fmla="*/ 92 w 110"/>
                <a:gd name="T19" fmla="*/ 51 h 151"/>
                <a:gd name="T20" fmla="*/ 51 w 110"/>
                <a:gd name="T21" fmla="*/ 124 h 151"/>
                <a:gd name="T22" fmla="*/ 51 w 110"/>
                <a:gd name="T23" fmla="*/ 124 h 151"/>
                <a:gd name="T24" fmla="*/ 26 w 110"/>
                <a:gd name="T25" fmla="*/ 150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0" h="151">
                  <a:moveTo>
                    <a:pt x="26" y="150"/>
                  </a:moveTo>
                  <a:lnTo>
                    <a:pt x="26" y="150"/>
                  </a:lnTo>
                  <a:cubicBezTo>
                    <a:pt x="11" y="150"/>
                    <a:pt x="0" y="138"/>
                    <a:pt x="0" y="124"/>
                  </a:cubicBezTo>
                  <a:lnTo>
                    <a:pt x="0" y="124"/>
                  </a:lnTo>
                  <a:cubicBezTo>
                    <a:pt x="0" y="76"/>
                    <a:pt x="26" y="32"/>
                    <a:pt x="67" y="8"/>
                  </a:cubicBezTo>
                  <a:lnTo>
                    <a:pt x="67" y="8"/>
                  </a:lnTo>
                  <a:cubicBezTo>
                    <a:pt x="80" y="0"/>
                    <a:pt x="95" y="4"/>
                    <a:pt x="102" y="17"/>
                  </a:cubicBezTo>
                  <a:lnTo>
                    <a:pt x="102" y="17"/>
                  </a:lnTo>
                  <a:cubicBezTo>
                    <a:pt x="109" y="29"/>
                    <a:pt x="105" y="44"/>
                    <a:pt x="92" y="51"/>
                  </a:cubicBezTo>
                  <a:lnTo>
                    <a:pt x="92" y="51"/>
                  </a:lnTo>
                  <a:cubicBezTo>
                    <a:pt x="67" y="67"/>
                    <a:pt x="51" y="94"/>
                    <a:pt x="51" y="124"/>
                  </a:cubicBezTo>
                  <a:lnTo>
                    <a:pt x="51" y="124"/>
                  </a:lnTo>
                  <a:cubicBezTo>
                    <a:pt x="51" y="138"/>
                    <a:pt x="39" y="150"/>
                    <a:pt x="26" y="150"/>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12" name="Freeform 28">
              <a:extLst>
                <a:ext uri="{FF2B5EF4-FFF2-40B4-BE49-F238E27FC236}">
                  <a16:creationId xmlns:a16="http://schemas.microsoft.com/office/drawing/2014/main" id="{0AB66054-202A-BF47-9545-1557B84B06BD}"/>
                </a:ext>
              </a:extLst>
            </p:cNvPr>
            <p:cNvSpPr>
              <a:spLocks noChangeArrowheads="1"/>
            </p:cNvSpPr>
            <p:nvPr/>
          </p:nvSpPr>
          <p:spPr bwMode="auto">
            <a:xfrm>
              <a:off x="13106818" y="12001501"/>
              <a:ext cx="392328" cy="639461"/>
            </a:xfrm>
            <a:custGeom>
              <a:avLst/>
              <a:gdLst>
                <a:gd name="T0" fmla="*/ 38 w 558"/>
                <a:gd name="T1" fmla="*/ 913 h 914"/>
                <a:gd name="T2" fmla="*/ 38 w 558"/>
                <a:gd name="T3" fmla="*/ 913 h 914"/>
                <a:gd name="T4" fmla="*/ 8 w 558"/>
                <a:gd name="T5" fmla="*/ 892 h 914"/>
                <a:gd name="T6" fmla="*/ 8 w 558"/>
                <a:gd name="T7" fmla="*/ 890 h 914"/>
                <a:gd name="T8" fmla="*/ 0 w 558"/>
                <a:gd name="T9" fmla="*/ 833 h 914"/>
                <a:gd name="T10" fmla="*/ 0 w 558"/>
                <a:gd name="T11" fmla="*/ 99 h 914"/>
                <a:gd name="T12" fmla="*/ 0 w 558"/>
                <a:gd name="T13" fmla="*/ 99 h 914"/>
                <a:gd name="T14" fmla="*/ 135 w 558"/>
                <a:gd name="T15" fmla="*/ 0 h 914"/>
                <a:gd name="T16" fmla="*/ 422 w 558"/>
                <a:gd name="T17" fmla="*/ 0 h 914"/>
                <a:gd name="T18" fmla="*/ 422 w 558"/>
                <a:gd name="T19" fmla="*/ 0 h 914"/>
                <a:gd name="T20" fmla="*/ 557 w 558"/>
                <a:gd name="T21" fmla="*/ 99 h 914"/>
                <a:gd name="T22" fmla="*/ 557 w 558"/>
                <a:gd name="T23" fmla="*/ 833 h 914"/>
                <a:gd name="T24" fmla="*/ 549 w 558"/>
                <a:gd name="T25" fmla="*/ 890 h 914"/>
                <a:gd name="T26" fmla="*/ 549 w 558"/>
                <a:gd name="T27" fmla="*/ 892 h 914"/>
                <a:gd name="T28" fmla="*/ 549 w 558"/>
                <a:gd name="T29" fmla="*/ 892 h 914"/>
                <a:gd name="T30" fmla="*/ 519 w 558"/>
                <a:gd name="T31" fmla="*/ 913 h 914"/>
                <a:gd name="T32" fmla="*/ 38 w 558"/>
                <a:gd name="T33" fmla="*/ 913 h 9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58" h="914">
                  <a:moveTo>
                    <a:pt x="38" y="913"/>
                  </a:moveTo>
                  <a:lnTo>
                    <a:pt x="38" y="913"/>
                  </a:lnTo>
                  <a:cubicBezTo>
                    <a:pt x="22" y="913"/>
                    <a:pt x="8" y="903"/>
                    <a:pt x="8" y="892"/>
                  </a:cubicBezTo>
                  <a:lnTo>
                    <a:pt x="8" y="890"/>
                  </a:lnTo>
                  <a:lnTo>
                    <a:pt x="0" y="833"/>
                  </a:lnTo>
                  <a:lnTo>
                    <a:pt x="0" y="99"/>
                  </a:lnTo>
                  <a:lnTo>
                    <a:pt x="0" y="99"/>
                  </a:lnTo>
                  <a:cubicBezTo>
                    <a:pt x="0" y="45"/>
                    <a:pt x="61" y="0"/>
                    <a:pt x="135" y="0"/>
                  </a:cubicBezTo>
                  <a:lnTo>
                    <a:pt x="422" y="0"/>
                  </a:lnTo>
                  <a:lnTo>
                    <a:pt x="422" y="0"/>
                  </a:lnTo>
                  <a:cubicBezTo>
                    <a:pt x="497" y="0"/>
                    <a:pt x="557" y="45"/>
                    <a:pt x="557" y="99"/>
                  </a:cubicBezTo>
                  <a:lnTo>
                    <a:pt x="557" y="833"/>
                  </a:lnTo>
                  <a:lnTo>
                    <a:pt x="549" y="890"/>
                  </a:lnTo>
                  <a:lnTo>
                    <a:pt x="549" y="892"/>
                  </a:lnTo>
                  <a:lnTo>
                    <a:pt x="549" y="892"/>
                  </a:lnTo>
                  <a:cubicBezTo>
                    <a:pt x="549" y="903"/>
                    <a:pt x="536" y="913"/>
                    <a:pt x="519" y="913"/>
                  </a:cubicBezTo>
                  <a:lnTo>
                    <a:pt x="38" y="913"/>
                  </a:lnTo>
                </a:path>
              </a:pathLst>
            </a:custGeom>
            <a:solidFill>
              <a:schemeClr val="accent6">
                <a:lumMod val="50000"/>
              </a:schemeClr>
            </a:solidFill>
            <a:ln>
              <a:noFill/>
            </a:ln>
            <a:effectLst/>
          </p:spPr>
          <p:txBody>
            <a:bodyPr wrap="none" anchor="ctr"/>
            <a:lstStyle/>
            <a:p>
              <a:endParaRPr lang="en-US" sz="6532" dirty="0">
                <a:latin typeface="Fira Sans Light" panose="020B0403050000020004" pitchFamily="34" charset="0"/>
              </a:endParaRPr>
            </a:p>
          </p:txBody>
        </p:sp>
        <p:sp>
          <p:nvSpPr>
            <p:cNvPr id="213" name="Freeform 29">
              <a:extLst>
                <a:ext uri="{FF2B5EF4-FFF2-40B4-BE49-F238E27FC236}">
                  <a16:creationId xmlns:a16="http://schemas.microsoft.com/office/drawing/2014/main" id="{25DA6A45-7488-1148-98AE-E771464A9E49}"/>
                </a:ext>
              </a:extLst>
            </p:cNvPr>
            <p:cNvSpPr>
              <a:spLocks noChangeArrowheads="1"/>
            </p:cNvSpPr>
            <p:nvPr/>
          </p:nvSpPr>
          <p:spPr bwMode="auto">
            <a:xfrm>
              <a:off x="13304526" y="12001501"/>
              <a:ext cx="194620" cy="639461"/>
            </a:xfrm>
            <a:custGeom>
              <a:avLst/>
              <a:gdLst>
                <a:gd name="T0" fmla="*/ 143 w 279"/>
                <a:gd name="T1" fmla="*/ 0 h 914"/>
                <a:gd name="T2" fmla="*/ 0 w 279"/>
                <a:gd name="T3" fmla="*/ 0 h 914"/>
                <a:gd name="T4" fmla="*/ 0 w 279"/>
                <a:gd name="T5" fmla="*/ 913 h 914"/>
                <a:gd name="T6" fmla="*/ 240 w 279"/>
                <a:gd name="T7" fmla="*/ 913 h 914"/>
                <a:gd name="T8" fmla="*/ 240 w 279"/>
                <a:gd name="T9" fmla="*/ 913 h 914"/>
                <a:gd name="T10" fmla="*/ 270 w 279"/>
                <a:gd name="T11" fmla="*/ 892 h 914"/>
                <a:gd name="T12" fmla="*/ 270 w 279"/>
                <a:gd name="T13" fmla="*/ 890 h 914"/>
                <a:gd name="T14" fmla="*/ 278 w 279"/>
                <a:gd name="T15" fmla="*/ 833 h 914"/>
                <a:gd name="T16" fmla="*/ 278 w 279"/>
                <a:gd name="T17" fmla="*/ 99 h 914"/>
                <a:gd name="T18" fmla="*/ 278 w 279"/>
                <a:gd name="T19" fmla="*/ 99 h 914"/>
                <a:gd name="T20" fmla="*/ 143 w 279"/>
                <a:gd name="T21" fmla="*/ 0 h 9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79" h="914">
                  <a:moveTo>
                    <a:pt x="143" y="0"/>
                  </a:moveTo>
                  <a:lnTo>
                    <a:pt x="0" y="0"/>
                  </a:lnTo>
                  <a:lnTo>
                    <a:pt x="0" y="913"/>
                  </a:lnTo>
                  <a:lnTo>
                    <a:pt x="240" y="913"/>
                  </a:lnTo>
                  <a:lnTo>
                    <a:pt x="240" y="913"/>
                  </a:lnTo>
                  <a:cubicBezTo>
                    <a:pt x="257" y="913"/>
                    <a:pt x="270" y="903"/>
                    <a:pt x="270" y="892"/>
                  </a:cubicBezTo>
                  <a:lnTo>
                    <a:pt x="270" y="890"/>
                  </a:lnTo>
                  <a:lnTo>
                    <a:pt x="278" y="833"/>
                  </a:lnTo>
                  <a:lnTo>
                    <a:pt x="278" y="99"/>
                  </a:lnTo>
                  <a:lnTo>
                    <a:pt x="278" y="99"/>
                  </a:lnTo>
                  <a:cubicBezTo>
                    <a:pt x="278" y="45"/>
                    <a:pt x="218" y="0"/>
                    <a:pt x="143" y="0"/>
                  </a:cubicBezTo>
                </a:path>
              </a:pathLst>
            </a:custGeom>
            <a:solidFill>
              <a:schemeClr val="accent6">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14" name="Freeform 30">
              <a:extLst>
                <a:ext uri="{FF2B5EF4-FFF2-40B4-BE49-F238E27FC236}">
                  <a16:creationId xmlns:a16="http://schemas.microsoft.com/office/drawing/2014/main" id="{E557FAF1-5791-9D4F-A8BA-EA953A19F1D2}"/>
                </a:ext>
              </a:extLst>
            </p:cNvPr>
            <p:cNvSpPr>
              <a:spLocks noChangeArrowheads="1"/>
            </p:cNvSpPr>
            <p:nvPr/>
          </p:nvSpPr>
          <p:spPr bwMode="auto">
            <a:xfrm>
              <a:off x="13146979" y="12171405"/>
              <a:ext cx="315097" cy="315097"/>
            </a:xfrm>
            <a:custGeom>
              <a:avLst/>
              <a:gdLst>
                <a:gd name="T0" fmla="*/ 28 w 449"/>
                <a:gd name="T1" fmla="*/ 0 h 449"/>
                <a:gd name="T2" fmla="*/ 419 w 449"/>
                <a:gd name="T3" fmla="*/ 0 h 449"/>
                <a:gd name="T4" fmla="*/ 419 w 449"/>
                <a:gd name="T5" fmla="*/ 0 h 449"/>
                <a:gd name="T6" fmla="*/ 448 w 449"/>
                <a:gd name="T7" fmla="*/ 28 h 449"/>
                <a:gd name="T8" fmla="*/ 448 w 449"/>
                <a:gd name="T9" fmla="*/ 420 h 449"/>
                <a:gd name="T10" fmla="*/ 448 w 449"/>
                <a:gd name="T11" fmla="*/ 420 h 449"/>
                <a:gd name="T12" fmla="*/ 419 w 449"/>
                <a:gd name="T13" fmla="*/ 448 h 449"/>
                <a:gd name="T14" fmla="*/ 28 w 449"/>
                <a:gd name="T15" fmla="*/ 448 h 449"/>
                <a:gd name="T16" fmla="*/ 28 w 449"/>
                <a:gd name="T17" fmla="*/ 448 h 449"/>
                <a:gd name="T18" fmla="*/ 0 w 449"/>
                <a:gd name="T19" fmla="*/ 420 h 449"/>
                <a:gd name="T20" fmla="*/ 0 w 449"/>
                <a:gd name="T21" fmla="*/ 28 h 449"/>
                <a:gd name="T22" fmla="*/ 0 w 449"/>
                <a:gd name="T23" fmla="*/ 28 h 449"/>
                <a:gd name="T24" fmla="*/ 28 w 449"/>
                <a:gd name="T25" fmla="*/ 0 h 4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9" h="449">
                  <a:moveTo>
                    <a:pt x="28" y="0"/>
                  </a:moveTo>
                  <a:lnTo>
                    <a:pt x="419" y="0"/>
                  </a:lnTo>
                  <a:lnTo>
                    <a:pt x="419" y="0"/>
                  </a:lnTo>
                  <a:cubicBezTo>
                    <a:pt x="435" y="0"/>
                    <a:pt x="448" y="13"/>
                    <a:pt x="448" y="28"/>
                  </a:cubicBezTo>
                  <a:lnTo>
                    <a:pt x="448" y="420"/>
                  </a:lnTo>
                  <a:lnTo>
                    <a:pt x="448" y="420"/>
                  </a:lnTo>
                  <a:cubicBezTo>
                    <a:pt x="448" y="436"/>
                    <a:pt x="435" y="448"/>
                    <a:pt x="419" y="448"/>
                  </a:cubicBezTo>
                  <a:lnTo>
                    <a:pt x="28" y="448"/>
                  </a:lnTo>
                  <a:lnTo>
                    <a:pt x="28" y="448"/>
                  </a:lnTo>
                  <a:cubicBezTo>
                    <a:pt x="13" y="448"/>
                    <a:pt x="0" y="436"/>
                    <a:pt x="0" y="420"/>
                  </a:cubicBezTo>
                  <a:lnTo>
                    <a:pt x="0" y="28"/>
                  </a:lnTo>
                  <a:lnTo>
                    <a:pt x="0" y="28"/>
                  </a:lnTo>
                  <a:cubicBezTo>
                    <a:pt x="0" y="13"/>
                    <a:pt x="13" y="0"/>
                    <a:pt x="28" y="0"/>
                  </a:cubicBezTo>
                </a:path>
              </a:pathLst>
            </a:custGeom>
            <a:solidFill>
              <a:schemeClr val="accent4"/>
            </a:solidFill>
            <a:ln>
              <a:noFill/>
            </a:ln>
            <a:effectLst/>
          </p:spPr>
          <p:txBody>
            <a:bodyPr wrap="none" anchor="ctr"/>
            <a:lstStyle/>
            <a:p>
              <a:endParaRPr lang="en-US" sz="6532" dirty="0">
                <a:latin typeface="Fira Sans Light" panose="020B0403050000020004" pitchFamily="34" charset="0"/>
              </a:endParaRPr>
            </a:p>
          </p:txBody>
        </p:sp>
        <p:sp>
          <p:nvSpPr>
            <p:cNvPr id="215" name="Freeform 31">
              <a:extLst>
                <a:ext uri="{FF2B5EF4-FFF2-40B4-BE49-F238E27FC236}">
                  <a16:creationId xmlns:a16="http://schemas.microsoft.com/office/drawing/2014/main" id="{D68FB21F-E514-E946-9966-A4A9A3111460}"/>
                </a:ext>
              </a:extLst>
            </p:cNvPr>
            <p:cNvSpPr>
              <a:spLocks noChangeArrowheads="1"/>
            </p:cNvSpPr>
            <p:nvPr/>
          </p:nvSpPr>
          <p:spPr bwMode="auto">
            <a:xfrm>
              <a:off x="13103730" y="12007679"/>
              <a:ext cx="80319" cy="225510"/>
            </a:xfrm>
            <a:custGeom>
              <a:avLst/>
              <a:gdLst>
                <a:gd name="T0" fmla="*/ 86 w 116"/>
                <a:gd name="T1" fmla="*/ 321 h 322"/>
                <a:gd name="T2" fmla="*/ 0 w 116"/>
                <a:gd name="T3" fmla="*/ 8 h 322"/>
                <a:gd name="T4" fmla="*/ 30 w 116"/>
                <a:gd name="T5" fmla="*/ 0 h 322"/>
                <a:gd name="T6" fmla="*/ 115 w 116"/>
                <a:gd name="T7" fmla="*/ 313 h 322"/>
                <a:gd name="T8" fmla="*/ 86 w 116"/>
                <a:gd name="T9" fmla="*/ 321 h 322"/>
              </a:gdLst>
              <a:ahLst/>
              <a:cxnLst>
                <a:cxn ang="0">
                  <a:pos x="T0" y="T1"/>
                </a:cxn>
                <a:cxn ang="0">
                  <a:pos x="T2" y="T3"/>
                </a:cxn>
                <a:cxn ang="0">
                  <a:pos x="T4" y="T5"/>
                </a:cxn>
                <a:cxn ang="0">
                  <a:pos x="T6" y="T7"/>
                </a:cxn>
                <a:cxn ang="0">
                  <a:pos x="T8" y="T9"/>
                </a:cxn>
              </a:cxnLst>
              <a:rect l="0" t="0" r="r" b="b"/>
              <a:pathLst>
                <a:path w="116" h="322">
                  <a:moveTo>
                    <a:pt x="86" y="321"/>
                  </a:moveTo>
                  <a:lnTo>
                    <a:pt x="0" y="8"/>
                  </a:lnTo>
                  <a:lnTo>
                    <a:pt x="30" y="0"/>
                  </a:lnTo>
                  <a:lnTo>
                    <a:pt x="115" y="313"/>
                  </a:lnTo>
                  <a:lnTo>
                    <a:pt x="86" y="321"/>
                  </a:lnTo>
                </a:path>
              </a:pathLst>
            </a:custGeom>
            <a:solidFill>
              <a:schemeClr val="accent4"/>
            </a:solidFill>
            <a:ln>
              <a:noFill/>
            </a:ln>
            <a:effectLst/>
          </p:spPr>
          <p:txBody>
            <a:bodyPr wrap="none" anchor="ctr"/>
            <a:lstStyle/>
            <a:p>
              <a:endParaRPr lang="en-US" sz="6532" dirty="0">
                <a:latin typeface="Fira Sans Light" panose="020B0403050000020004" pitchFamily="34" charset="0"/>
              </a:endParaRPr>
            </a:p>
          </p:txBody>
        </p:sp>
        <p:sp>
          <p:nvSpPr>
            <p:cNvPr id="216" name="Freeform 32">
              <a:extLst>
                <a:ext uri="{FF2B5EF4-FFF2-40B4-BE49-F238E27FC236}">
                  <a16:creationId xmlns:a16="http://schemas.microsoft.com/office/drawing/2014/main" id="{43523492-02A8-A349-B438-FFACB215DDB8}"/>
                </a:ext>
              </a:extLst>
            </p:cNvPr>
            <p:cNvSpPr>
              <a:spLocks noChangeArrowheads="1"/>
            </p:cNvSpPr>
            <p:nvPr/>
          </p:nvSpPr>
          <p:spPr bwMode="auto">
            <a:xfrm>
              <a:off x="13079017" y="12433987"/>
              <a:ext cx="123568" cy="172995"/>
            </a:xfrm>
            <a:custGeom>
              <a:avLst/>
              <a:gdLst>
                <a:gd name="T0" fmla="*/ 43 w 176"/>
                <a:gd name="T1" fmla="*/ 246 h 247"/>
                <a:gd name="T2" fmla="*/ 0 w 176"/>
                <a:gd name="T3" fmla="*/ 220 h 247"/>
                <a:gd name="T4" fmla="*/ 131 w 176"/>
                <a:gd name="T5" fmla="*/ 0 h 247"/>
                <a:gd name="T6" fmla="*/ 175 w 176"/>
                <a:gd name="T7" fmla="*/ 25 h 247"/>
                <a:gd name="T8" fmla="*/ 43 w 176"/>
                <a:gd name="T9" fmla="*/ 246 h 247"/>
              </a:gdLst>
              <a:ahLst/>
              <a:cxnLst>
                <a:cxn ang="0">
                  <a:pos x="T0" y="T1"/>
                </a:cxn>
                <a:cxn ang="0">
                  <a:pos x="T2" y="T3"/>
                </a:cxn>
                <a:cxn ang="0">
                  <a:pos x="T4" y="T5"/>
                </a:cxn>
                <a:cxn ang="0">
                  <a:pos x="T6" y="T7"/>
                </a:cxn>
                <a:cxn ang="0">
                  <a:pos x="T8" y="T9"/>
                </a:cxn>
              </a:cxnLst>
              <a:rect l="0" t="0" r="r" b="b"/>
              <a:pathLst>
                <a:path w="176" h="247">
                  <a:moveTo>
                    <a:pt x="43" y="246"/>
                  </a:moveTo>
                  <a:lnTo>
                    <a:pt x="0" y="220"/>
                  </a:lnTo>
                  <a:lnTo>
                    <a:pt x="131" y="0"/>
                  </a:lnTo>
                  <a:lnTo>
                    <a:pt x="175" y="25"/>
                  </a:lnTo>
                  <a:lnTo>
                    <a:pt x="43" y="246"/>
                  </a:lnTo>
                </a:path>
              </a:pathLst>
            </a:custGeom>
            <a:solidFill>
              <a:schemeClr val="accent4"/>
            </a:solidFill>
            <a:ln>
              <a:noFill/>
            </a:ln>
            <a:effectLst/>
          </p:spPr>
          <p:txBody>
            <a:bodyPr wrap="none" anchor="ctr"/>
            <a:lstStyle/>
            <a:p>
              <a:endParaRPr lang="en-US" sz="6532" dirty="0">
                <a:latin typeface="Fira Sans Light" panose="020B0403050000020004" pitchFamily="34" charset="0"/>
              </a:endParaRPr>
            </a:p>
          </p:txBody>
        </p:sp>
        <p:sp>
          <p:nvSpPr>
            <p:cNvPr id="217" name="Freeform 33">
              <a:extLst>
                <a:ext uri="{FF2B5EF4-FFF2-40B4-BE49-F238E27FC236}">
                  <a16:creationId xmlns:a16="http://schemas.microsoft.com/office/drawing/2014/main" id="{67F7F77E-9032-AE46-96B0-2E5B5DE8C2E4}"/>
                </a:ext>
              </a:extLst>
            </p:cNvPr>
            <p:cNvSpPr>
              <a:spLocks noChangeArrowheads="1"/>
            </p:cNvSpPr>
            <p:nvPr/>
          </p:nvSpPr>
          <p:spPr bwMode="auto">
            <a:xfrm>
              <a:off x="13421916" y="12007679"/>
              <a:ext cx="80319" cy="225510"/>
            </a:xfrm>
            <a:custGeom>
              <a:avLst/>
              <a:gdLst>
                <a:gd name="T0" fmla="*/ 30 w 116"/>
                <a:gd name="T1" fmla="*/ 321 h 322"/>
                <a:gd name="T2" fmla="*/ 0 w 116"/>
                <a:gd name="T3" fmla="*/ 313 h 322"/>
                <a:gd name="T4" fmla="*/ 86 w 116"/>
                <a:gd name="T5" fmla="*/ 0 h 322"/>
                <a:gd name="T6" fmla="*/ 115 w 116"/>
                <a:gd name="T7" fmla="*/ 8 h 322"/>
                <a:gd name="T8" fmla="*/ 30 w 116"/>
                <a:gd name="T9" fmla="*/ 321 h 322"/>
              </a:gdLst>
              <a:ahLst/>
              <a:cxnLst>
                <a:cxn ang="0">
                  <a:pos x="T0" y="T1"/>
                </a:cxn>
                <a:cxn ang="0">
                  <a:pos x="T2" y="T3"/>
                </a:cxn>
                <a:cxn ang="0">
                  <a:pos x="T4" y="T5"/>
                </a:cxn>
                <a:cxn ang="0">
                  <a:pos x="T6" y="T7"/>
                </a:cxn>
                <a:cxn ang="0">
                  <a:pos x="T8" y="T9"/>
                </a:cxn>
              </a:cxnLst>
              <a:rect l="0" t="0" r="r" b="b"/>
              <a:pathLst>
                <a:path w="116" h="322">
                  <a:moveTo>
                    <a:pt x="30" y="321"/>
                  </a:moveTo>
                  <a:lnTo>
                    <a:pt x="0" y="313"/>
                  </a:lnTo>
                  <a:lnTo>
                    <a:pt x="86" y="0"/>
                  </a:lnTo>
                  <a:lnTo>
                    <a:pt x="115" y="8"/>
                  </a:lnTo>
                  <a:lnTo>
                    <a:pt x="30" y="321"/>
                  </a:lnTo>
                </a:path>
              </a:pathLst>
            </a:custGeom>
            <a:solidFill>
              <a:schemeClr val="accent4"/>
            </a:solidFill>
            <a:ln>
              <a:noFill/>
            </a:ln>
            <a:effectLst/>
          </p:spPr>
          <p:txBody>
            <a:bodyPr wrap="none" anchor="ctr"/>
            <a:lstStyle/>
            <a:p>
              <a:endParaRPr lang="en-US" sz="6532" dirty="0">
                <a:latin typeface="Fira Sans Light" panose="020B0403050000020004" pitchFamily="34" charset="0"/>
              </a:endParaRPr>
            </a:p>
          </p:txBody>
        </p:sp>
        <p:sp>
          <p:nvSpPr>
            <p:cNvPr id="218" name="Freeform 34">
              <a:extLst>
                <a:ext uri="{FF2B5EF4-FFF2-40B4-BE49-F238E27FC236}">
                  <a16:creationId xmlns:a16="http://schemas.microsoft.com/office/drawing/2014/main" id="{DF37ECCF-593D-374A-85EC-68337A9C2E6F}"/>
                </a:ext>
              </a:extLst>
            </p:cNvPr>
            <p:cNvSpPr>
              <a:spLocks noChangeArrowheads="1"/>
            </p:cNvSpPr>
            <p:nvPr/>
          </p:nvSpPr>
          <p:spPr bwMode="auto">
            <a:xfrm>
              <a:off x="13406471" y="12433987"/>
              <a:ext cx="123568" cy="172995"/>
            </a:xfrm>
            <a:custGeom>
              <a:avLst/>
              <a:gdLst>
                <a:gd name="T0" fmla="*/ 131 w 177"/>
                <a:gd name="T1" fmla="*/ 246 h 247"/>
                <a:gd name="T2" fmla="*/ 0 w 177"/>
                <a:gd name="T3" fmla="*/ 25 h 247"/>
                <a:gd name="T4" fmla="*/ 43 w 177"/>
                <a:gd name="T5" fmla="*/ 0 h 247"/>
                <a:gd name="T6" fmla="*/ 176 w 177"/>
                <a:gd name="T7" fmla="*/ 220 h 247"/>
                <a:gd name="T8" fmla="*/ 131 w 177"/>
                <a:gd name="T9" fmla="*/ 246 h 247"/>
              </a:gdLst>
              <a:ahLst/>
              <a:cxnLst>
                <a:cxn ang="0">
                  <a:pos x="T0" y="T1"/>
                </a:cxn>
                <a:cxn ang="0">
                  <a:pos x="T2" y="T3"/>
                </a:cxn>
                <a:cxn ang="0">
                  <a:pos x="T4" y="T5"/>
                </a:cxn>
                <a:cxn ang="0">
                  <a:pos x="T6" y="T7"/>
                </a:cxn>
                <a:cxn ang="0">
                  <a:pos x="T8" y="T9"/>
                </a:cxn>
              </a:cxnLst>
              <a:rect l="0" t="0" r="r" b="b"/>
              <a:pathLst>
                <a:path w="177" h="247">
                  <a:moveTo>
                    <a:pt x="131" y="246"/>
                  </a:moveTo>
                  <a:lnTo>
                    <a:pt x="0" y="25"/>
                  </a:lnTo>
                  <a:lnTo>
                    <a:pt x="43" y="0"/>
                  </a:lnTo>
                  <a:lnTo>
                    <a:pt x="176" y="220"/>
                  </a:lnTo>
                  <a:lnTo>
                    <a:pt x="131" y="246"/>
                  </a:lnTo>
                </a:path>
              </a:pathLst>
            </a:custGeom>
            <a:solidFill>
              <a:schemeClr val="accent4"/>
            </a:solidFill>
            <a:ln>
              <a:noFill/>
            </a:ln>
            <a:effectLst/>
          </p:spPr>
          <p:txBody>
            <a:bodyPr wrap="none" anchor="ctr"/>
            <a:lstStyle/>
            <a:p>
              <a:endParaRPr lang="en-US" sz="6532" dirty="0">
                <a:latin typeface="Fira Sans Light" panose="020B0403050000020004" pitchFamily="34" charset="0"/>
              </a:endParaRPr>
            </a:p>
          </p:txBody>
        </p:sp>
        <p:sp>
          <p:nvSpPr>
            <p:cNvPr id="219" name="Freeform 35">
              <a:extLst>
                <a:ext uri="{FF2B5EF4-FFF2-40B4-BE49-F238E27FC236}">
                  <a16:creationId xmlns:a16="http://schemas.microsoft.com/office/drawing/2014/main" id="{A1A5C402-0245-0841-A81F-F82E783B782E}"/>
                </a:ext>
              </a:extLst>
            </p:cNvPr>
            <p:cNvSpPr>
              <a:spLocks noChangeArrowheads="1"/>
            </p:cNvSpPr>
            <p:nvPr/>
          </p:nvSpPr>
          <p:spPr bwMode="auto">
            <a:xfrm>
              <a:off x="13196406" y="12214654"/>
              <a:ext cx="213153" cy="71052"/>
            </a:xfrm>
            <a:custGeom>
              <a:avLst/>
              <a:gdLst>
                <a:gd name="T0" fmla="*/ 252 w 304"/>
                <a:gd name="T1" fmla="*/ 102 h 103"/>
                <a:gd name="T2" fmla="*/ 52 w 304"/>
                <a:gd name="T3" fmla="*/ 102 h 103"/>
                <a:gd name="T4" fmla="*/ 52 w 304"/>
                <a:gd name="T5" fmla="*/ 102 h 103"/>
                <a:gd name="T6" fmla="*/ 0 w 304"/>
                <a:gd name="T7" fmla="*/ 51 h 103"/>
                <a:gd name="T8" fmla="*/ 0 w 304"/>
                <a:gd name="T9" fmla="*/ 51 h 103"/>
                <a:gd name="T10" fmla="*/ 52 w 304"/>
                <a:gd name="T11" fmla="*/ 0 h 103"/>
                <a:gd name="T12" fmla="*/ 252 w 304"/>
                <a:gd name="T13" fmla="*/ 0 h 103"/>
                <a:gd name="T14" fmla="*/ 252 w 304"/>
                <a:gd name="T15" fmla="*/ 0 h 103"/>
                <a:gd name="T16" fmla="*/ 303 w 304"/>
                <a:gd name="T17" fmla="*/ 51 h 103"/>
                <a:gd name="T18" fmla="*/ 303 w 304"/>
                <a:gd name="T19" fmla="*/ 51 h 103"/>
                <a:gd name="T20" fmla="*/ 252 w 304"/>
                <a:gd name="T21" fmla="*/ 102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04" h="103">
                  <a:moveTo>
                    <a:pt x="252" y="102"/>
                  </a:moveTo>
                  <a:lnTo>
                    <a:pt x="52" y="102"/>
                  </a:lnTo>
                  <a:lnTo>
                    <a:pt x="52" y="102"/>
                  </a:lnTo>
                  <a:cubicBezTo>
                    <a:pt x="23" y="102"/>
                    <a:pt x="0" y="79"/>
                    <a:pt x="0" y="51"/>
                  </a:cubicBezTo>
                  <a:lnTo>
                    <a:pt x="0" y="51"/>
                  </a:lnTo>
                  <a:cubicBezTo>
                    <a:pt x="0" y="23"/>
                    <a:pt x="23" y="0"/>
                    <a:pt x="52" y="0"/>
                  </a:cubicBezTo>
                  <a:lnTo>
                    <a:pt x="252" y="0"/>
                  </a:lnTo>
                  <a:lnTo>
                    <a:pt x="252" y="0"/>
                  </a:lnTo>
                  <a:cubicBezTo>
                    <a:pt x="280" y="0"/>
                    <a:pt x="303" y="23"/>
                    <a:pt x="303" y="51"/>
                  </a:cubicBezTo>
                  <a:lnTo>
                    <a:pt x="303" y="51"/>
                  </a:lnTo>
                  <a:cubicBezTo>
                    <a:pt x="303" y="79"/>
                    <a:pt x="280" y="102"/>
                    <a:pt x="252" y="102"/>
                  </a:cubicBezTo>
                </a:path>
              </a:pathLst>
            </a:custGeom>
            <a:solidFill>
              <a:srgbClr val="422836"/>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20" name="Freeform 36">
              <a:extLst>
                <a:ext uri="{FF2B5EF4-FFF2-40B4-BE49-F238E27FC236}">
                  <a16:creationId xmlns:a16="http://schemas.microsoft.com/office/drawing/2014/main" id="{A61EA08C-DE41-ED4A-866A-2DC6C0521AEE}"/>
                </a:ext>
              </a:extLst>
            </p:cNvPr>
            <p:cNvSpPr>
              <a:spLocks noChangeArrowheads="1"/>
            </p:cNvSpPr>
            <p:nvPr/>
          </p:nvSpPr>
          <p:spPr bwMode="auto">
            <a:xfrm>
              <a:off x="13196406" y="12359847"/>
              <a:ext cx="213153" cy="71050"/>
            </a:xfrm>
            <a:custGeom>
              <a:avLst/>
              <a:gdLst>
                <a:gd name="T0" fmla="*/ 252 w 304"/>
                <a:gd name="T1" fmla="*/ 102 h 103"/>
                <a:gd name="T2" fmla="*/ 52 w 304"/>
                <a:gd name="T3" fmla="*/ 102 h 103"/>
                <a:gd name="T4" fmla="*/ 52 w 304"/>
                <a:gd name="T5" fmla="*/ 102 h 103"/>
                <a:gd name="T6" fmla="*/ 0 w 304"/>
                <a:gd name="T7" fmla="*/ 51 h 103"/>
                <a:gd name="T8" fmla="*/ 0 w 304"/>
                <a:gd name="T9" fmla="*/ 51 h 103"/>
                <a:gd name="T10" fmla="*/ 52 w 304"/>
                <a:gd name="T11" fmla="*/ 0 h 103"/>
                <a:gd name="T12" fmla="*/ 252 w 304"/>
                <a:gd name="T13" fmla="*/ 0 h 103"/>
                <a:gd name="T14" fmla="*/ 252 w 304"/>
                <a:gd name="T15" fmla="*/ 0 h 103"/>
                <a:gd name="T16" fmla="*/ 303 w 304"/>
                <a:gd name="T17" fmla="*/ 51 h 103"/>
                <a:gd name="T18" fmla="*/ 303 w 304"/>
                <a:gd name="T19" fmla="*/ 51 h 103"/>
                <a:gd name="T20" fmla="*/ 252 w 304"/>
                <a:gd name="T21" fmla="*/ 102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04" h="103">
                  <a:moveTo>
                    <a:pt x="252" y="102"/>
                  </a:moveTo>
                  <a:lnTo>
                    <a:pt x="52" y="102"/>
                  </a:lnTo>
                  <a:lnTo>
                    <a:pt x="52" y="102"/>
                  </a:lnTo>
                  <a:cubicBezTo>
                    <a:pt x="23" y="102"/>
                    <a:pt x="0" y="79"/>
                    <a:pt x="0" y="51"/>
                  </a:cubicBezTo>
                  <a:lnTo>
                    <a:pt x="0" y="51"/>
                  </a:lnTo>
                  <a:cubicBezTo>
                    <a:pt x="0" y="23"/>
                    <a:pt x="23" y="0"/>
                    <a:pt x="52" y="0"/>
                  </a:cubicBezTo>
                  <a:lnTo>
                    <a:pt x="252" y="0"/>
                  </a:lnTo>
                  <a:lnTo>
                    <a:pt x="252" y="0"/>
                  </a:lnTo>
                  <a:cubicBezTo>
                    <a:pt x="280" y="0"/>
                    <a:pt x="303" y="23"/>
                    <a:pt x="303" y="51"/>
                  </a:cubicBezTo>
                  <a:lnTo>
                    <a:pt x="303" y="51"/>
                  </a:lnTo>
                  <a:cubicBezTo>
                    <a:pt x="303" y="79"/>
                    <a:pt x="280" y="102"/>
                    <a:pt x="252" y="102"/>
                  </a:cubicBezTo>
                </a:path>
              </a:pathLst>
            </a:custGeom>
            <a:solidFill>
              <a:srgbClr val="422836"/>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grpSp>
      <p:grpSp>
        <p:nvGrpSpPr>
          <p:cNvPr id="11" name="Group 10">
            <a:extLst>
              <a:ext uri="{FF2B5EF4-FFF2-40B4-BE49-F238E27FC236}">
                <a16:creationId xmlns:a16="http://schemas.microsoft.com/office/drawing/2014/main" id="{64C75C69-DB7C-E14E-84D4-20B9B29E6E44}"/>
              </a:ext>
            </a:extLst>
          </p:cNvPr>
          <p:cNvGrpSpPr/>
          <p:nvPr/>
        </p:nvGrpSpPr>
        <p:grpSpPr>
          <a:xfrm>
            <a:off x="6538788" y="4646900"/>
            <a:ext cx="1071948" cy="645640"/>
            <a:chOff x="10712698" y="4284706"/>
            <a:chExt cx="1071948" cy="645640"/>
          </a:xfrm>
        </p:grpSpPr>
        <p:sp>
          <p:nvSpPr>
            <p:cNvPr id="221" name="Freeform 37">
              <a:extLst>
                <a:ext uri="{FF2B5EF4-FFF2-40B4-BE49-F238E27FC236}">
                  <a16:creationId xmlns:a16="http://schemas.microsoft.com/office/drawing/2014/main" id="{60404714-26A3-EB41-A426-CA32ED62E528}"/>
                </a:ext>
              </a:extLst>
            </p:cNvPr>
            <p:cNvSpPr>
              <a:spLocks noChangeArrowheads="1"/>
            </p:cNvSpPr>
            <p:nvPr/>
          </p:nvSpPr>
          <p:spPr bwMode="auto">
            <a:xfrm>
              <a:off x="10712698" y="4349578"/>
              <a:ext cx="1071948" cy="515896"/>
            </a:xfrm>
            <a:custGeom>
              <a:avLst/>
              <a:gdLst>
                <a:gd name="T0" fmla="*/ 1530 w 1531"/>
                <a:gd name="T1" fmla="*/ 81 h 737"/>
                <a:gd name="T2" fmla="*/ 1530 w 1531"/>
                <a:gd name="T3" fmla="*/ 655 h 737"/>
                <a:gd name="T4" fmla="*/ 1530 w 1531"/>
                <a:gd name="T5" fmla="*/ 655 h 737"/>
                <a:gd name="T6" fmla="*/ 1449 w 1531"/>
                <a:gd name="T7" fmla="*/ 736 h 737"/>
                <a:gd name="T8" fmla="*/ 202 w 1531"/>
                <a:gd name="T9" fmla="*/ 736 h 737"/>
                <a:gd name="T10" fmla="*/ 202 w 1531"/>
                <a:gd name="T11" fmla="*/ 736 h 737"/>
                <a:gd name="T12" fmla="*/ 0 w 1531"/>
                <a:gd name="T13" fmla="*/ 534 h 737"/>
                <a:gd name="T14" fmla="*/ 0 w 1531"/>
                <a:gd name="T15" fmla="*/ 203 h 737"/>
                <a:gd name="T16" fmla="*/ 0 w 1531"/>
                <a:gd name="T17" fmla="*/ 203 h 737"/>
                <a:gd name="T18" fmla="*/ 202 w 1531"/>
                <a:gd name="T19" fmla="*/ 0 h 737"/>
                <a:gd name="T20" fmla="*/ 1449 w 1531"/>
                <a:gd name="T21" fmla="*/ 0 h 737"/>
                <a:gd name="T22" fmla="*/ 1449 w 1531"/>
                <a:gd name="T23" fmla="*/ 0 h 737"/>
                <a:gd name="T24" fmla="*/ 1530 w 1531"/>
                <a:gd name="T25" fmla="*/ 81 h 7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31" h="737">
                  <a:moveTo>
                    <a:pt x="1530" y="81"/>
                  </a:moveTo>
                  <a:lnTo>
                    <a:pt x="1530" y="655"/>
                  </a:lnTo>
                  <a:lnTo>
                    <a:pt x="1530" y="655"/>
                  </a:lnTo>
                  <a:cubicBezTo>
                    <a:pt x="1530" y="699"/>
                    <a:pt x="1494" y="736"/>
                    <a:pt x="1449" y="736"/>
                  </a:cubicBezTo>
                  <a:lnTo>
                    <a:pt x="202" y="736"/>
                  </a:lnTo>
                  <a:lnTo>
                    <a:pt x="202" y="736"/>
                  </a:lnTo>
                  <a:cubicBezTo>
                    <a:pt x="91" y="736"/>
                    <a:pt x="0" y="645"/>
                    <a:pt x="0" y="534"/>
                  </a:cubicBezTo>
                  <a:lnTo>
                    <a:pt x="0" y="203"/>
                  </a:lnTo>
                  <a:lnTo>
                    <a:pt x="0" y="203"/>
                  </a:lnTo>
                  <a:cubicBezTo>
                    <a:pt x="0" y="91"/>
                    <a:pt x="91" y="0"/>
                    <a:pt x="202" y="0"/>
                  </a:cubicBezTo>
                  <a:lnTo>
                    <a:pt x="1449" y="0"/>
                  </a:lnTo>
                  <a:lnTo>
                    <a:pt x="1449" y="0"/>
                  </a:lnTo>
                  <a:cubicBezTo>
                    <a:pt x="1494" y="0"/>
                    <a:pt x="1530" y="37"/>
                    <a:pt x="1530" y="81"/>
                  </a:cubicBezTo>
                </a:path>
              </a:pathLst>
            </a:custGeom>
            <a:solidFill>
              <a:schemeClr val="accent3">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22" name="Freeform 38">
              <a:extLst>
                <a:ext uri="{FF2B5EF4-FFF2-40B4-BE49-F238E27FC236}">
                  <a16:creationId xmlns:a16="http://schemas.microsoft.com/office/drawing/2014/main" id="{5FE77355-60F5-BA43-A80D-286428319355}"/>
                </a:ext>
              </a:extLst>
            </p:cNvPr>
            <p:cNvSpPr>
              <a:spLocks noChangeArrowheads="1"/>
            </p:cNvSpPr>
            <p:nvPr/>
          </p:nvSpPr>
          <p:spPr bwMode="auto">
            <a:xfrm>
              <a:off x="10743590" y="4380470"/>
              <a:ext cx="973093" cy="451022"/>
            </a:xfrm>
            <a:custGeom>
              <a:avLst/>
              <a:gdLst>
                <a:gd name="T0" fmla="*/ 1389 w 1390"/>
                <a:gd name="T1" fmla="*/ 608 h 643"/>
                <a:gd name="T2" fmla="*/ 1389 w 1390"/>
                <a:gd name="T3" fmla="*/ 608 h 643"/>
                <a:gd name="T4" fmla="*/ 1354 w 1390"/>
                <a:gd name="T5" fmla="*/ 642 h 643"/>
                <a:gd name="T6" fmla="*/ 155 w 1390"/>
                <a:gd name="T7" fmla="*/ 642 h 643"/>
                <a:gd name="T8" fmla="*/ 155 w 1390"/>
                <a:gd name="T9" fmla="*/ 642 h 643"/>
                <a:gd name="T10" fmla="*/ 0 w 1390"/>
                <a:gd name="T11" fmla="*/ 487 h 643"/>
                <a:gd name="T12" fmla="*/ 0 w 1390"/>
                <a:gd name="T13" fmla="*/ 156 h 643"/>
                <a:gd name="T14" fmla="*/ 0 w 1390"/>
                <a:gd name="T15" fmla="*/ 156 h 643"/>
                <a:gd name="T16" fmla="*/ 155 w 1390"/>
                <a:gd name="T17" fmla="*/ 0 h 643"/>
                <a:gd name="T18" fmla="*/ 1354 w 1390"/>
                <a:gd name="T19" fmla="*/ 0 h 643"/>
                <a:gd name="T20" fmla="*/ 1354 w 1390"/>
                <a:gd name="T21" fmla="*/ 0 h 643"/>
                <a:gd name="T22" fmla="*/ 1389 w 1390"/>
                <a:gd name="T23" fmla="*/ 34 h 643"/>
                <a:gd name="T24" fmla="*/ 1389 w 1390"/>
                <a:gd name="T25" fmla="*/ 608 h 6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90" h="643">
                  <a:moveTo>
                    <a:pt x="1389" y="608"/>
                  </a:moveTo>
                  <a:lnTo>
                    <a:pt x="1389" y="608"/>
                  </a:lnTo>
                  <a:cubicBezTo>
                    <a:pt x="1389" y="627"/>
                    <a:pt x="1373" y="642"/>
                    <a:pt x="1354" y="642"/>
                  </a:cubicBezTo>
                  <a:lnTo>
                    <a:pt x="155" y="642"/>
                  </a:lnTo>
                  <a:lnTo>
                    <a:pt x="155" y="642"/>
                  </a:lnTo>
                  <a:cubicBezTo>
                    <a:pt x="70" y="642"/>
                    <a:pt x="0" y="572"/>
                    <a:pt x="0" y="487"/>
                  </a:cubicBezTo>
                  <a:lnTo>
                    <a:pt x="0" y="156"/>
                  </a:lnTo>
                  <a:lnTo>
                    <a:pt x="0" y="156"/>
                  </a:lnTo>
                  <a:cubicBezTo>
                    <a:pt x="0" y="70"/>
                    <a:pt x="70" y="0"/>
                    <a:pt x="155" y="0"/>
                  </a:cubicBezTo>
                  <a:lnTo>
                    <a:pt x="1354" y="0"/>
                  </a:lnTo>
                  <a:lnTo>
                    <a:pt x="1354" y="0"/>
                  </a:lnTo>
                  <a:cubicBezTo>
                    <a:pt x="1373" y="0"/>
                    <a:pt x="1389" y="16"/>
                    <a:pt x="1389" y="34"/>
                  </a:cubicBezTo>
                  <a:lnTo>
                    <a:pt x="1389" y="608"/>
                  </a:lnTo>
                </a:path>
              </a:pathLst>
            </a:custGeom>
            <a:solidFill>
              <a:schemeClr val="accent3"/>
            </a:solidFill>
            <a:ln>
              <a:noFill/>
            </a:ln>
            <a:effectLst/>
          </p:spPr>
          <p:txBody>
            <a:bodyPr wrap="none" anchor="ctr"/>
            <a:lstStyle/>
            <a:p>
              <a:endParaRPr lang="en-US" sz="6532" dirty="0">
                <a:latin typeface="Fira Sans Light" panose="020B0403050000020004" pitchFamily="34" charset="0"/>
              </a:endParaRPr>
            </a:p>
          </p:txBody>
        </p:sp>
        <p:sp>
          <p:nvSpPr>
            <p:cNvPr id="223" name="Freeform 39">
              <a:extLst>
                <a:ext uri="{FF2B5EF4-FFF2-40B4-BE49-F238E27FC236}">
                  <a16:creationId xmlns:a16="http://schemas.microsoft.com/office/drawing/2014/main" id="{E1ED036B-A0B5-2649-BEAC-92ACE21EE65B}"/>
                </a:ext>
              </a:extLst>
            </p:cNvPr>
            <p:cNvSpPr>
              <a:spLocks noChangeArrowheads="1"/>
            </p:cNvSpPr>
            <p:nvPr/>
          </p:nvSpPr>
          <p:spPr bwMode="auto">
            <a:xfrm>
              <a:off x="10864067" y="4689389"/>
              <a:ext cx="200798" cy="83409"/>
            </a:xfrm>
            <a:custGeom>
              <a:avLst/>
              <a:gdLst>
                <a:gd name="T0" fmla="*/ 284 w 288"/>
                <a:gd name="T1" fmla="*/ 103 h 118"/>
                <a:gd name="T2" fmla="*/ 284 w 288"/>
                <a:gd name="T3" fmla="*/ 103 h 118"/>
                <a:gd name="T4" fmla="*/ 284 w 288"/>
                <a:gd name="T5" fmla="*/ 103 h 118"/>
                <a:gd name="T6" fmla="*/ 263 w 288"/>
                <a:gd name="T7" fmla="*/ 114 h 118"/>
                <a:gd name="T8" fmla="*/ 13 w 288"/>
                <a:gd name="T9" fmla="*/ 35 h 118"/>
                <a:gd name="T10" fmla="*/ 13 w 288"/>
                <a:gd name="T11" fmla="*/ 35 h 118"/>
                <a:gd name="T12" fmla="*/ 2 w 288"/>
                <a:gd name="T13" fmla="*/ 14 h 118"/>
                <a:gd name="T14" fmla="*/ 2 w 288"/>
                <a:gd name="T15" fmla="*/ 14 h 118"/>
                <a:gd name="T16" fmla="*/ 23 w 288"/>
                <a:gd name="T17" fmla="*/ 3 h 118"/>
                <a:gd name="T18" fmla="*/ 273 w 288"/>
                <a:gd name="T19" fmla="*/ 81 h 118"/>
                <a:gd name="T20" fmla="*/ 273 w 288"/>
                <a:gd name="T21" fmla="*/ 81 h 118"/>
                <a:gd name="T22" fmla="*/ 284 w 288"/>
                <a:gd name="T23" fmla="*/ 103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8" h="118">
                  <a:moveTo>
                    <a:pt x="284" y="103"/>
                  </a:moveTo>
                  <a:lnTo>
                    <a:pt x="284" y="103"/>
                  </a:lnTo>
                  <a:lnTo>
                    <a:pt x="284" y="103"/>
                  </a:lnTo>
                  <a:cubicBezTo>
                    <a:pt x="282" y="112"/>
                    <a:pt x="272" y="117"/>
                    <a:pt x="263" y="114"/>
                  </a:cubicBezTo>
                  <a:lnTo>
                    <a:pt x="13" y="35"/>
                  </a:lnTo>
                  <a:lnTo>
                    <a:pt x="13" y="35"/>
                  </a:lnTo>
                  <a:cubicBezTo>
                    <a:pt x="4" y="32"/>
                    <a:pt x="0" y="23"/>
                    <a:pt x="2" y="14"/>
                  </a:cubicBezTo>
                  <a:lnTo>
                    <a:pt x="2" y="14"/>
                  </a:lnTo>
                  <a:cubicBezTo>
                    <a:pt x="5" y="5"/>
                    <a:pt x="15" y="0"/>
                    <a:pt x="23" y="3"/>
                  </a:cubicBezTo>
                  <a:lnTo>
                    <a:pt x="273" y="81"/>
                  </a:lnTo>
                  <a:lnTo>
                    <a:pt x="273" y="81"/>
                  </a:lnTo>
                  <a:cubicBezTo>
                    <a:pt x="282" y="85"/>
                    <a:pt x="287" y="94"/>
                    <a:pt x="284" y="103"/>
                  </a:cubicBezTo>
                </a:path>
              </a:pathLst>
            </a:custGeom>
            <a:solidFill>
              <a:schemeClr val="accent3">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24" name="Freeform 40">
              <a:extLst>
                <a:ext uri="{FF2B5EF4-FFF2-40B4-BE49-F238E27FC236}">
                  <a16:creationId xmlns:a16="http://schemas.microsoft.com/office/drawing/2014/main" id="{4367C4BB-4C81-854C-9D1D-CDE83F6FF894}"/>
                </a:ext>
              </a:extLst>
            </p:cNvPr>
            <p:cNvSpPr>
              <a:spLocks noChangeArrowheads="1"/>
            </p:cNvSpPr>
            <p:nvPr/>
          </p:nvSpPr>
          <p:spPr bwMode="auto">
            <a:xfrm>
              <a:off x="10864067" y="4445344"/>
              <a:ext cx="200798" cy="83407"/>
            </a:xfrm>
            <a:custGeom>
              <a:avLst/>
              <a:gdLst>
                <a:gd name="T0" fmla="*/ 284 w 288"/>
                <a:gd name="T1" fmla="*/ 14 h 118"/>
                <a:gd name="T2" fmla="*/ 284 w 288"/>
                <a:gd name="T3" fmla="*/ 14 h 118"/>
                <a:gd name="T4" fmla="*/ 284 w 288"/>
                <a:gd name="T5" fmla="*/ 14 h 118"/>
                <a:gd name="T6" fmla="*/ 263 w 288"/>
                <a:gd name="T7" fmla="*/ 3 h 118"/>
                <a:gd name="T8" fmla="*/ 13 w 288"/>
                <a:gd name="T9" fmla="*/ 82 h 118"/>
                <a:gd name="T10" fmla="*/ 13 w 288"/>
                <a:gd name="T11" fmla="*/ 82 h 118"/>
                <a:gd name="T12" fmla="*/ 2 w 288"/>
                <a:gd name="T13" fmla="*/ 103 h 118"/>
                <a:gd name="T14" fmla="*/ 2 w 288"/>
                <a:gd name="T15" fmla="*/ 103 h 118"/>
                <a:gd name="T16" fmla="*/ 23 w 288"/>
                <a:gd name="T17" fmla="*/ 114 h 118"/>
                <a:gd name="T18" fmla="*/ 273 w 288"/>
                <a:gd name="T19" fmla="*/ 35 h 118"/>
                <a:gd name="T20" fmla="*/ 273 w 288"/>
                <a:gd name="T21" fmla="*/ 35 h 118"/>
                <a:gd name="T22" fmla="*/ 284 w 288"/>
                <a:gd name="T23" fmla="*/ 14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8" h="118">
                  <a:moveTo>
                    <a:pt x="284" y="14"/>
                  </a:moveTo>
                  <a:lnTo>
                    <a:pt x="284" y="14"/>
                  </a:lnTo>
                  <a:lnTo>
                    <a:pt x="284" y="14"/>
                  </a:lnTo>
                  <a:cubicBezTo>
                    <a:pt x="282" y="5"/>
                    <a:pt x="272" y="0"/>
                    <a:pt x="263" y="3"/>
                  </a:cubicBezTo>
                  <a:lnTo>
                    <a:pt x="13" y="82"/>
                  </a:lnTo>
                  <a:lnTo>
                    <a:pt x="13" y="82"/>
                  </a:lnTo>
                  <a:cubicBezTo>
                    <a:pt x="4" y="84"/>
                    <a:pt x="0" y="94"/>
                    <a:pt x="2" y="103"/>
                  </a:cubicBezTo>
                  <a:lnTo>
                    <a:pt x="2" y="103"/>
                  </a:lnTo>
                  <a:cubicBezTo>
                    <a:pt x="5" y="112"/>
                    <a:pt x="15" y="117"/>
                    <a:pt x="23" y="114"/>
                  </a:cubicBezTo>
                  <a:lnTo>
                    <a:pt x="273" y="35"/>
                  </a:lnTo>
                  <a:lnTo>
                    <a:pt x="273" y="35"/>
                  </a:lnTo>
                  <a:cubicBezTo>
                    <a:pt x="282" y="33"/>
                    <a:pt x="287" y="23"/>
                    <a:pt x="284" y="14"/>
                  </a:cubicBezTo>
                </a:path>
              </a:pathLst>
            </a:custGeom>
            <a:solidFill>
              <a:schemeClr val="accent3">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25" name="Freeform 41">
              <a:extLst>
                <a:ext uri="{FF2B5EF4-FFF2-40B4-BE49-F238E27FC236}">
                  <a16:creationId xmlns:a16="http://schemas.microsoft.com/office/drawing/2014/main" id="{59EF9DE6-E6F1-9446-806E-4BA33CF1FF47}"/>
                </a:ext>
              </a:extLst>
            </p:cNvPr>
            <p:cNvSpPr>
              <a:spLocks noChangeArrowheads="1"/>
            </p:cNvSpPr>
            <p:nvPr/>
          </p:nvSpPr>
          <p:spPr bwMode="auto">
            <a:xfrm>
              <a:off x="11080311" y="4831492"/>
              <a:ext cx="37070" cy="98854"/>
            </a:xfrm>
            <a:custGeom>
              <a:avLst/>
              <a:gdLst>
                <a:gd name="T0" fmla="*/ 54 w 55"/>
                <a:gd name="T1" fmla="*/ 28 h 141"/>
                <a:gd name="T2" fmla="*/ 54 w 55"/>
                <a:gd name="T3" fmla="*/ 112 h 141"/>
                <a:gd name="T4" fmla="*/ 54 w 55"/>
                <a:gd name="T5" fmla="*/ 112 h 141"/>
                <a:gd name="T6" fmla="*/ 27 w 55"/>
                <a:gd name="T7" fmla="*/ 140 h 141"/>
                <a:gd name="T8" fmla="*/ 27 w 55"/>
                <a:gd name="T9" fmla="*/ 140 h 141"/>
                <a:gd name="T10" fmla="*/ 0 w 55"/>
                <a:gd name="T11" fmla="*/ 112 h 141"/>
                <a:gd name="T12" fmla="*/ 0 w 55"/>
                <a:gd name="T13" fmla="*/ 28 h 141"/>
                <a:gd name="T14" fmla="*/ 0 w 55"/>
                <a:gd name="T15" fmla="*/ 28 h 141"/>
                <a:gd name="T16" fmla="*/ 27 w 55"/>
                <a:gd name="T17" fmla="*/ 0 h 141"/>
                <a:gd name="T18" fmla="*/ 27 w 55"/>
                <a:gd name="T19" fmla="*/ 0 h 141"/>
                <a:gd name="T20" fmla="*/ 54 w 55"/>
                <a:gd name="T21" fmla="*/ 28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5" h="141">
                  <a:moveTo>
                    <a:pt x="54" y="28"/>
                  </a:moveTo>
                  <a:lnTo>
                    <a:pt x="54" y="112"/>
                  </a:lnTo>
                  <a:lnTo>
                    <a:pt x="54" y="112"/>
                  </a:lnTo>
                  <a:cubicBezTo>
                    <a:pt x="54" y="127"/>
                    <a:pt x="42" y="140"/>
                    <a:pt x="27" y="140"/>
                  </a:cubicBezTo>
                  <a:lnTo>
                    <a:pt x="27" y="140"/>
                  </a:lnTo>
                  <a:cubicBezTo>
                    <a:pt x="12" y="140"/>
                    <a:pt x="0" y="127"/>
                    <a:pt x="0" y="112"/>
                  </a:cubicBezTo>
                  <a:lnTo>
                    <a:pt x="0" y="28"/>
                  </a:lnTo>
                  <a:lnTo>
                    <a:pt x="0" y="28"/>
                  </a:lnTo>
                  <a:cubicBezTo>
                    <a:pt x="0" y="13"/>
                    <a:pt x="12" y="0"/>
                    <a:pt x="27" y="0"/>
                  </a:cubicBezTo>
                  <a:lnTo>
                    <a:pt x="27" y="0"/>
                  </a:lnTo>
                  <a:cubicBezTo>
                    <a:pt x="42" y="0"/>
                    <a:pt x="54" y="13"/>
                    <a:pt x="54" y="28"/>
                  </a:cubicBezTo>
                </a:path>
              </a:pathLst>
            </a:custGeom>
            <a:solidFill>
              <a:schemeClr val="accent3">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26" name="Freeform 42">
              <a:extLst>
                <a:ext uri="{FF2B5EF4-FFF2-40B4-BE49-F238E27FC236}">
                  <a16:creationId xmlns:a16="http://schemas.microsoft.com/office/drawing/2014/main" id="{C86A332C-36EF-B04F-998F-C33B0FBDCA07}"/>
                </a:ext>
              </a:extLst>
            </p:cNvPr>
            <p:cNvSpPr>
              <a:spLocks noChangeArrowheads="1"/>
            </p:cNvSpPr>
            <p:nvPr/>
          </p:nvSpPr>
          <p:spPr bwMode="auto">
            <a:xfrm>
              <a:off x="11080311" y="4284706"/>
              <a:ext cx="37070" cy="98854"/>
            </a:xfrm>
            <a:custGeom>
              <a:avLst/>
              <a:gdLst>
                <a:gd name="T0" fmla="*/ 54 w 55"/>
                <a:gd name="T1" fmla="*/ 28 h 140"/>
                <a:gd name="T2" fmla="*/ 54 w 55"/>
                <a:gd name="T3" fmla="*/ 112 h 140"/>
                <a:gd name="T4" fmla="*/ 54 w 55"/>
                <a:gd name="T5" fmla="*/ 112 h 140"/>
                <a:gd name="T6" fmla="*/ 27 w 55"/>
                <a:gd name="T7" fmla="*/ 139 h 140"/>
                <a:gd name="T8" fmla="*/ 27 w 55"/>
                <a:gd name="T9" fmla="*/ 139 h 140"/>
                <a:gd name="T10" fmla="*/ 0 w 55"/>
                <a:gd name="T11" fmla="*/ 112 h 140"/>
                <a:gd name="T12" fmla="*/ 0 w 55"/>
                <a:gd name="T13" fmla="*/ 28 h 140"/>
                <a:gd name="T14" fmla="*/ 0 w 55"/>
                <a:gd name="T15" fmla="*/ 28 h 140"/>
                <a:gd name="T16" fmla="*/ 27 w 55"/>
                <a:gd name="T17" fmla="*/ 0 h 140"/>
                <a:gd name="T18" fmla="*/ 27 w 55"/>
                <a:gd name="T19" fmla="*/ 0 h 140"/>
                <a:gd name="T20" fmla="*/ 54 w 55"/>
                <a:gd name="T21" fmla="*/ 28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5" h="140">
                  <a:moveTo>
                    <a:pt x="54" y="28"/>
                  </a:moveTo>
                  <a:lnTo>
                    <a:pt x="54" y="112"/>
                  </a:lnTo>
                  <a:lnTo>
                    <a:pt x="54" y="112"/>
                  </a:lnTo>
                  <a:cubicBezTo>
                    <a:pt x="54" y="127"/>
                    <a:pt x="42" y="139"/>
                    <a:pt x="27" y="139"/>
                  </a:cubicBezTo>
                  <a:lnTo>
                    <a:pt x="27" y="139"/>
                  </a:lnTo>
                  <a:cubicBezTo>
                    <a:pt x="12" y="139"/>
                    <a:pt x="0" y="127"/>
                    <a:pt x="0" y="112"/>
                  </a:cubicBezTo>
                  <a:lnTo>
                    <a:pt x="0" y="28"/>
                  </a:lnTo>
                  <a:lnTo>
                    <a:pt x="0" y="28"/>
                  </a:lnTo>
                  <a:cubicBezTo>
                    <a:pt x="0" y="12"/>
                    <a:pt x="12" y="0"/>
                    <a:pt x="27" y="0"/>
                  </a:cubicBezTo>
                  <a:lnTo>
                    <a:pt x="27" y="0"/>
                  </a:lnTo>
                  <a:cubicBezTo>
                    <a:pt x="42" y="0"/>
                    <a:pt x="54" y="12"/>
                    <a:pt x="54" y="28"/>
                  </a:cubicBezTo>
                </a:path>
              </a:pathLst>
            </a:custGeom>
            <a:solidFill>
              <a:schemeClr val="accent3">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27" name="Freeform 43">
              <a:extLst>
                <a:ext uri="{FF2B5EF4-FFF2-40B4-BE49-F238E27FC236}">
                  <a16:creationId xmlns:a16="http://schemas.microsoft.com/office/drawing/2014/main" id="{D22D916D-7340-CC44-B117-2BFD986DBE00}"/>
                </a:ext>
              </a:extLst>
            </p:cNvPr>
            <p:cNvSpPr>
              <a:spLocks noChangeArrowheads="1"/>
            </p:cNvSpPr>
            <p:nvPr/>
          </p:nvSpPr>
          <p:spPr bwMode="auto">
            <a:xfrm>
              <a:off x="11735219" y="4701746"/>
              <a:ext cx="30892" cy="108123"/>
            </a:xfrm>
            <a:custGeom>
              <a:avLst/>
              <a:gdLst>
                <a:gd name="T0" fmla="*/ 0 w 45"/>
                <a:gd name="T1" fmla="*/ 21 h 155"/>
                <a:gd name="T2" fmla="*/ 0 w 45"/>
                <a:gd name="T3" fmla="*/ 132 h 155"/>
                <a:gd name="T4" fmla="*/ 0 w 45"/>
                <a:gd name="T5" fmla="*/ 132 h 155"/>
                <a:gd name="T6" fmla="*/ 22 w 45"/>
                <a:gd name="T7" fmla="*/ 154 h 155"/>
                <a:gd name="T8" fmla="*/ 22 w 45"/>
                <a:gd name="T9" fmla="*/ 154 h 155"/>
                <a:gd name="T10" fmla="*/ 44 w 45"/>
                <a:gd name="T11" fmla="*/ 132 h 155"/>
                <a:gd name="T12" fmla="*/ 44 w 45"/>
                <a:gd name="T13" fmla="*/ 21 h 155"/>
                <a:gd name="T14" fmla="*/ 44 w 45"/>
                <a:gd name="T15" fmla="*/ 21 h 155"/>
                <a:gd name="T16" fmla="*/ 22 w 45"/>
                <a:gd name="T17" fmla="*/ 0 h 155"/>
                <a:gd name="T18" fmla="*/ 22 w 45"/>
                <a:gd name="T19" fmla="*/ 0 h 155"/>
                <a:gd name="T20" fmla="*/ 0 w 45"/>
                <a:gd name="T21" fmla="*/ 21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5" h="155">
                  <a:moveTo>
                    <a:pt x="0" y="21"/>
                  </a:moveTo>
                  <a:lnTo>
                    <a:pt x="0" y="132"/>
                  </a:lnTo>
                  <a:lnTo>
                    <a:pt x="0" y="132"/>
                  </a:lnTo>
                  <a:cubicBezTo>
                    <a:pt x="0" y="144"/>
                    <a:pt x="10" y="154"/>
                    <a:pt x="22" y="154"/>
                  </a:cubicBezTo>
                  <a:lnTo>
                    <a:pt x="22" y="154"/>
                  </a:lnTo>
                  <a:cubicBezTo>
                    <a:pt x="35" y="154"/>
                    <a:pt x="44" y="144"/>
                    <a:pt x="44" y="132"/>
                  </a:cubicBezTo>
                  <a:lnTo>
                    <a:pt x="44" y="21"/>
                  </a:lnTo>
                  <a:lnTo>
                    <a:pt x="44" y="21"/>
                  </a:lnTo>
                  <a:cubicBezTo>
                    <a:pt x="44" y="10"/>
                    <a:pt x="35" y="0"/>
                    <a:pt x="22" y="0"/>
                  </a:cubicBezTo>
                  <a:lnTo>
                    <a:pt x="22" y="0"/>
                  </a:lnTo>
                  <a:cubicBezTo>
                    <a:pt x="10" y="0"/>
                    <a:pt x="0" y="10"/>
                    <a:pt x="0" y="21"/>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28" name="Freeform 44">
              <a:extLst>
                <a:ext uri="{FF2B5EF4-FFF2-40B4-BE49-F238E27FC236}">
                  <a16:creationId xmlns:a16="http://schemas.microsoft.com/office/drawing/2014/main" id="{2FF42B4B-0BF7-A742-BF07-393019E2CA36}"/>
                </a:ext>
              </a:extLst>
            </p:cNvPr>
            <p:cNvSpPr>
              <a:spLocks noChangeArrowheads="1"/>
            </p:cNvSpPr>
            <p:nvPr/>
          </p:nvSpPr>
          <p:spPr bwMode="auto">
            <a:xfrm>
              <a:off x="11735219" y="4405184"/>
              <a:ext cx="30892" cy="108123"/>
            </a:xfrm>
            <a:custGeom>
              <a:avLst/>
              <a:gdLst>
                <a:gd name="T0" fmla="*/ 0 w 45"/>
                <a:gd name="T1" fmla="*/ 22 h 155"/>
                <a:gd name="T2" fmla="*/ 0 w 45"/>
                <a:gd name="T3" fmla="*/ 132 h 155"/>
                <a:gd name="T4" fmla="*/ 0 w 45"/>
                <a:gd name="T5" fmla="*/ 132 h 155"/>
                <a:gd name="T6" fmla="*/ 22 w 45"/>
                <a:gd name="T7" fmla="*/ 154 h 155"/>
                <a:gd name="T8" fmla="*/ 22 w 45"/>
                <a:gd name="T9" fmla="*/ 154 h 155"/>
                <a:gd name="T10" fmla="*/ 44 w 45"/>
                <a:gd name="T11" fmla="*/ 132 h 155"/>
                <a:gd name="T12" fmla="*/ 44 w 45"/>
                <a:gd name="T13" fmla="*/ 22 h 155"/>
                <a:gd name="T14" fmla="*/ 44 w 45"/>
                <a:gd name="T15" fmla="*/ 22 h 155"/>
                <a:gd name="T16" fmla="*/ 22 w 45"/>
                <a:gd name="T17" fmla="*/ 0 h 155"/>
                <a:gd name="T18" fmla="*/ 22 w 45"/>
                <a:gd name="T19" fmla="*/ 0 h 155"/>
                <a:gd name="T20" fmla="*/ 0 w 45"/>
                <a:gd name="T21" fmla="*/ 22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5" h="155">
                  <a:moveTo>
                    <a:pt x="0" y="22"/>
                  </a:moveTo>
                  <a:lnTo>
                    <a:pt x="0" y="132"/>
                  </a:lnTo>
                  <a:lnTo>
                    <a:pt x="0" y="132"/>
                  </a:lnTo>
                  <a:cubicBezTo>
                    <a:pt x="0" y="144"/>
                    <a:pt x="10" y="154"/>
                    <a:pt x="22" y="154"/>
                  </a:cubicBezTo>
                  <a:lnTo>
                    <a:pt x="22" y="154"/>
                  </a:lnTo>
                  <a:cubicBezTo>
                    <a:pt x="35" y="154"/>
                    <a:pt x="44" y="144"/>
                    <a:pt x="44" y="132"/>
                  </a:cubicBezTo>
                  <a:lnTo>
                    <a:pt x="44" y="22"/>
                  </a:lnTo>
                  <a:lnTo>
                    <a:pt x="44" y="22"/>
                  </a:lnTo>
                  <a:cubicBezTo>
                    <a:pt x="44" y="9"/>
                    <a:pt x="35" y="0"/>
                    <a:pt x="22" y="0"/>
                  </a:cubicBezTo>
                  <a:lnTo>
                    <a:pt x="22" y="0"/>
                  </a:lnTo>
                  <a:cubicBezTo>
                    <a:pt x="10" y="0"/>
                    <a:pt x="0" y="9"/>
                    <a:pt x="0" y="22"/>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29" name="Freeform 45">
              <a:extLst>
                <a:ext uri="{FF2B5EF4-FFF2-40B4-BE49-F238E27FC236}">
                  <a16:creationId xmlns:a16="http://schemas.microsoft.com/office/drawing/2014/main" id="{3E6B2A36-0AD5-1D42-97CC-007A2EE0E32D}"/>
                </a:ext>
              </a:extLst>
            </p:cNvPr>
            <p:cNvSpPr>
              <a:spLocks noChangeArrowheads="1"/>
            </p:cNvSpPr>
            <p:nvPr/>
          </p:nvSpPr>
          <p:spPr bwMode="auto">
            <a:xfrm>
              <a:off x="10768303" y="4395917"/>
              <a:ext cx="105032" cy="77229"/>
            </a:xfrm>
            <a:custGeom>
              <a:avLst/>
              <a:gdLst>
                <a:gd name="T0" fmla="*/ 148 w 149"/>
                <a:gd name="T1" fmla="*/ 25 h 109"/>
                <a:gd name="T2" fmla="*/ 148 w 149"/>
                <a:gd name="T3" fmla="*/ 25 h 109"/>
                <a:gd name="T4" fmla="*/ 122 w 149"/>
                <a:gd name="T5" fmla="*/ 51 h 109"/>
                <a:gd name="T6" fmla="*/ 122 w 149"/>
                <a:gd name="T7" fmla="*/ 51 h 109"/>
                <a:gd name="T8" fmla="*/ 50 w 149"/>
                <a:gd name="T9" fmla="*/ 92 h 109"/>
                <a:gd name="T10" fmla="*/ 50 w 149"/>
                <a:gd name="T11" fmla="*/ 92 h 109"/>
                <a:gd name="T12" fmla="*/ 16 w 149"/>
                <a:gd name="T13" fmla="*/ 102 h 109"/>
                <a:gd name="T14" fmla="*/ 16 w 149"/>
                <a:gd name="T15" fmla="*/ 102 h 109"/>
                <a:gd name="T16" fmla="*/ 6 w 149"/>
                <a:gd name="T17" fmla="*/ 66 h 109"/>
                <a:gd name="T18" fmla="*/ 6 w 149"/>
                <a:gd name="T19" fmla="*/ 66 h 109"/>
                <a:gd name="T20" fmla="*/ 122 w 149"/>
                <a:gd name="T21" fmla="*/ 0 h 109"/>
                <a:gd name="T22" fmla="*/ 122 w 149"/>
                <a:gd name="T23" fmla="*/ 0 h 109"/>
                <a:gd name="T24" fmla="*/ 148 w 149"/>
                <a:gd name="T25" fmla="*/ 25 h 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49" h="109">
                  <a:moveTo>
                    <a:pt x="148" y="25"/>
                  </a:moveTo>
                  <a:lnTo>
                    <a:pt x="148" y="25"/>
                  </a:lnTo>
                  <a:cubicBezTo>
                    <a:pt x="148" y="39"/>
                    <a:pt x="137" y="51"/>
                    <a:pt x="122" y="51"/>
                  </a:cubicBezTo>
                  <a:lnTo>
                    <a:pt x="122" y="51"/>
                  </a:lnTo>
                  <a:cubicBezTo>
                    <a:pt x="93" y="51"/>
                    <a:pt x="66" y="66"/>
                    <a:pt x="50" y="92"/>
                  </a:cubicBezTo>
                  <a:lnTo>
                    <a:pt x="50" y="92"/>
                  </a:lnTo>
                  <a:cubicBezTo>
                    <a:pt x="43" y="104"/>
                    <a:pt x="28" y="108"/>
                    <a:pt x="16" y="102"/>
                  </a:cubicBezTo>
                  <a:lnTo>
                    <a:pt x="16" y="102"/>
                  </a:lnTo>
                  <a:cubicBezTo>
                    <a:pt x="4" y="95"/>
                    <a:pt x="0" y="79"/>
                    <a:pt x="6" y="66"/>
                  </a:cubicBezTo>
                  <a:lnTo>
                    <a:pt x="6" y="66"/>
                  </a:lnTo>
                  <a:cubicBezTo>
                    <a:pt x="30" y="25"/>
                    <a:pt x="75" y="0"/>
                    <a:pt x="122" y="0"/>
                  </a:cubicBezTo>
                  <a:lnTo>
                    <a:pt x="122" y="0"/>
                  </a:lnTo>
                  <a:cubicBezTo>
                    <a:pt x="137" y="0"/>
                    <a:pt x="148" y="11"/>
                    <a:pt x="148" y="25"/>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30" name="Freeform 46">
              <a:extLst>
                <a:ext uri="{FF2B5EF4-FFF2-40B4-BE49-F238E27FC236}">
                  <a16:creationId xmlns:a16="http://schemas.microsoft.com/office/drawing/2014/main" id="{711A5325-98B2-0B49-8BFD-7DFD6FF8F5A4}"/>
                </a:ext>
              </a:extLst>
            </p:cNvPr>
            <p:cNvSpPr>
              <a:spLocks noChangeArrowheads="1"/>
            </p:cNvSpPr>
            <p:nvPr/>
          </p:nvSpPr>
          <p:spPr bwMode="auto">
            <a:xfrm>
              <a:off x="10765213" y="4741906"/>
              <a:ext cx="105032" cy="77229"/>
            </a:xfrm>
            <a:custGeom>
              <a:avLst/>
              <a:gdLst>
                <a:gd name="T0" fmla="*/ 149 w 150"/>
                <a:gd name="T1" fmla="*/ 83 h 110"/>
                <a:gd name="T2" fmla="*/ 149 w 150"/>
                <a:gd name="T3" fmla="*/ 83 h 110"/>
                <a:gd name="T4" fmla="*/ 123 w 150"/>
                <a:gd name="T5" fmla="*/ 109 h 110"/>
                <a:gd name="T6" fmla="*/ 123 w 150"/>
                <a:gd name="T7" fmla="*/ 109 h 110"/>
                <a:gd name="T8" fmla="*/ 7 w 150"/>
                <a:gd name="T9" fmla="*/ 42 h 110"/>
                <a:gd name="T10" fmla="*/ 7 w 150"/>
                <a:gd name="T11" fmla="*/ 42 h 110"/>
                <a:gd name="T12" fmla="*/ 17 w 150"/>
                <a:gd name="T13" fmla="*/ 7 h 110"/>
                <a:gd name="T14" fmla="*/ 17 w 150"/>
                <a:gd name="T15" fmla="*/ 7 h 110"/>
                <a:gd name="T16" fmla="*/ 51 w 150"/>
                <a:gd name="T17" fmla="*/ 16 h 110"/>
                <a:gd name="T18" fmla="*/ 51 w 150"/>
                <a:gd name="T19" fmla="*/ 16 h 110"/>
                <a:gd name="T20" fmla="*/ 123 w 150"/>
                <a:gd name="T21" fmla="*/ 58 h 110"/>
                <a:gd name="T22" fmla="*/ 123 w 150"/>
                <a:gd name="T23" fmla="*/ 58 h 110"/>
                <a:gd name="T24" fmla="*/ 149 w 150"/>
                <a:gd name="T25" fmla="*/ 83 h 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0" h="110">
                  <a:moveTo>
                    <a:pt x="149" y="83"/>
                  </a:moveTo>
                  <a:lnTo>
                    <a:pt x="149" y="83"/>
                  </a:lnTo>
                  <a:cubicBezTo>
                    <a:pt x="149" y="97"/>
                    <a:pt x="138" y="109"/>
                    <a:pt x="123" y="109"/>
                  </a:cubicBezTo>
                  <a:lnTo>
                    <a:pt x="123" y="109"/>
                  </a:lnTo>
                  <a:cubicBezTo>
                    <a:pt x="76" y="109"/>
                    <a:pt x="31" y="83"/>
                    <a:pt x="7" y="42"/>
                  </a:cubicBezTo>
                  <a:lnTo>
                    <a:pt x="7" y="42"/>
                  </a:lnTo>
                  <a:cubicBezTo>
                    <a:pt x="0" y="29"/>
                    <a:pt x="4" y="14"/>
                    <a:pt x="17" y="7"/>
                  </a:cubicBezTo>
                  <a:lnTo>
                    <a:pt x="17" y="7"/>
                  </a:lnTo>
                  <a:cubicBezTo>
                    <a:pt x="29" y="0"/>
                    <a:pt x="44" y="4"/>
                    <a:pt x="51" y="16"/>
                  </a:cubicBezTo>
                  <a:lnTo>
                    <a:pt x="51" y="16"/>
                  </a:lnTo>
                  <a:cubicBezTo>
                    <a:pt x="67" y="42"/>
                    <a:pt x="94" y="58"/>
                    <a:pt x="123" y="58"/>
                  </a:cubicBezTo>
                  <a:lnTo>
                    <a:pt x="123" y="58"/>
                  </a:lnTo>
                  <a:cubicBezTo>
                    <a:pt x="138" y="58"/>
                    <a:pt x="149" y="70"/>
                    <a:pt x="149" y="83"/>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31" name="Freeform 47">
              <a:extLst>
                <a:ext uri="{FF2B5EF4-FFF2-40B4-BE49-F238E27FC236}">
                  <a16:creationId xmlns:a16="http://schemas.microsoft.com/office/drawing/2014/main" id="{B3546708-B912-5544-94F0-E03A02D822E0}"/>
                </a:ext>
              </a:extLst>
            </p:cNvPr>
            <p:cNvSpPr>
              <a:spLocks noChangeArrowheads="1"/>
            </p:cNvSpPr>
            <p:nvPr/>
          </p:nvSpPr>
          <p:spPr bwMode="auto">
            <a:xfrm>
              <a:off x="11027795" y="4411362"/>
              <a:ext cx="639461" cy="389238"/>
            </a:xfrm>
            <a:custGeom>
              <a:avLst/>
              <a:gdLst>
                <a:gd name="T0" fmla="*/ 913 w 914"/>
                <a:gd name="T1" fmla="*/ 519 h 557"/>
                <a:gd name="T2" fmla="*/ 913 w 914"/>
                <a:gd name="T3" fmla="*/ 519 h 557"/>
                <a:gd name="T4" fmla="*/ 891 w 914"/>
                <a:gd name="T5" fmla="*/ 549 h 557"/>
                <a:gd name="T6" fmla="*/ 889 w 914"/>
                <a:gd name="T7" fmla="*/ 549 h 557"/>
                <a:gd name="T8" fmla="*/ 833 w 914"/>
                <a:gd name="T9" fmla="*/ 556 h 557"/>
                <a:gd name="T10" fmla="*/ 99 w 914"/>
                <a:gd name="T11" fmla="*/ 556 h 557"/>
                <a:gd name="T12" fmla="*/ 99 w 914"/>
                <a:gd name="T13" fmla="*/ 556 h 557"/>
                <a:gd name="T14" fmla="*/ 0 w 914"/>
                <a:gd name="T15" fmla="*/ 422 h 557"/>
                <a:gd name="T16" fmla="*/ 0 w 914"/>
                <a:gd name="T17" fmla="*/ 135 h 557"/>
                <a:gd name="T18" fmla="*/ 0 w 914"/>
                <a:gd name="T19" fmla="*/ 135 h 557"/>
                <a:gd name="T20" fmla="*/ 99 w 914"/>
                <a:gd name="T21" fmla="*/ 0 h 557"/>
                <a:gd name="T22" fmla="*/ 833 w 914"/>
                <a:gd name="T23" fmla="*/ 0 h 557"/>
                <a:gd name="T24" fmla="*/ 889 w 914"/>
                <a:gd name="T25" fmla="*/ 8 h 557"/>
                <a:gd name="T26" fmla="*/ 891 w 914"/>
                <a:gd name="T27" fmla="*/ 8 h 557"/>
                <a:gd name="T28" fmla="*/ 891 w 914"/>
                <a:gd name="T29" fmla="*/ 8 h 557"/>
                <a:gd name="T30" fmla="*/ 913 w 914"/>
                <a:gd name="T31" fmla="*/ 38 h 557"/>
                <a:gd name="T32" fmla="*/ 913 w 914"/>
                <a:gd name="T33" fmla="*/ 519 h 5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14" h="557">
                  <a:moveTo>
                    <a:pt x="913" y="519"/>
                  </a:moveTo>
                  <a:lnTo>
                    <a:pt x="913" y="519"/>
                  </a:lnTo>
                  <a:cubicBezTo>
                    <a:pt x="913" y="535"/>
                    <a:pt x="903" y="549"/>
                    <a:pt x="891" y="549"/>
                  </a:cubicBezTo>
                  <a:lnTo>
                    <a:pt x="889" y="549"/>
                  </a:lnTo>
                  <a:lnTo>
                    <a:pt x="833" y="556"/>
                  </a:lnTo>
                  <a:lnTo>
                    <a:pt x="99" y="556"/>
                  </a:lnTo>
                  <a:lnTo>
                    <a:pt x="99" y="556"/>
                  </a:lnTo>
                  <a:cubicBezTo>
                    <a:pt x="44" y="556"/>
                    <a:pt x="0" y="496"/>
                    <a:pt x="0" y="422"/>
                  </a:cubicBezTo>
                  <a:lnTo>
                    <a:pt x="0" y="135"/>
                  </a:lnTo>
                  <a:lnTo>
                    <a:pt x="0" y="135"/>
                  </a:lnTo>
                  <a:cubicBezTo>
                    <a:pt x="0" y="60"/>
                    <a:pt x="44" y="0"/>
                    <a:pt x="99" y="0"/>
                  </a:cubicBezTo>
                  <a:lnTo>
                    <a:pt x="833" y="0"/>
                  </a:lnTo>
                  <a:lnTo>
                    <a:pt x="889" y="8"/>
                  </a:lnTo>
                  <a:lnTo>
                    <a:pt x="891" y="8"/>
                  </a:lnTo>
                  <a:lnTo>
                    <a:pt x="891" y="8"/>
                  </a:lnTo>
                  <a:cubicBezTo>
                    <a:pt x="903" y="8"/>
                    <a:pt x="913" y="21"/>
                    <a:pt x="913" y="38"/>
                  </a:cubicBezTo>
                  <a:lnTo>
                    <a:pt x="913" y="519"/>
                  </a:lnTo>
                </a:path>
              </a:pathLst>
            </a:custGeom>
            <a:solidFill>
              <a:schemeClr val="accent6">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32" name="Freeform 48">
              <a:extLst>
                <a:ext uri="{FF2B5EF4-FFF2-40B4-BE49-F238E27FC236}">
                  <a16:creationId xmlns:a16="http://schemas.microsoft.com/office/drawing/2014/main" id="{497DCA79-5820-B14E-A38C-D29968FD44DB}"/>
                </a:ext>
              </a:extLst>
            </p:cNvPr>
            <p:cNvSpPr>
              <a:spLocks noChangeArrowheads="1"/>
            </p:cNvSpPr>
            <p:nvPr/>
          </p:nvSpPr>
          <p:spPr bwMode="auto">
            <a:xfrm>
              <a:off x="11027795" y="4411362"/>
              <a:ext cx="639461" cy="194620"/>
            </a:xfrm>
            <a:custGeom>
              <a:avLst/>
              <a:gdLst>
                <a:gd name="T0" fmla="*/ 0 w 914"/>
                <a:gd name="T1" fmla="*/ 135 h 279"/>
                <a:gd name="T2" fmla="*/ 0 w 914"/>
                <a:gd name="T3" fmla="*/ 278 h 279"/>
                <a:gd name="T4" fmla="*/ 913 w 914"/>
                <a:gd name="T5" fmla="*/ 278 h 279"/>
                <a:gd name="T6" fmla="*/ 913 w 914"/>
                <a:gd name="T7" fmla="*/ 38 h 279"/>
                <a:gd name="T8" fmla="*/ 913 w 914"/>
                <a:gd name="T9" fmla="*/ 38 h 279"/>
                <a:gd name="T10" fmla="*/ 891 w 914"/>
                <a:gd name="T11" fmla="*/ 8 h 279"/>
                <a:gd name="T12" fmla="*/ 889 w 914"/>
                <a:gd name="T13" fmla="*/ 8 h 279"/>
                <a:gd name="T14" fmla="*/ 833 w 914"/>
                <a:gd name="T15" fmla="*/ 0 h 279"/>
                <a:gd name="T16" fmla="*/ 99 w 914"/>
                <a:gd name="T17" fmla="*/ 0 h 279"/>
                <a:gd name="T18" fmla="*/ 99 w 914"/>
                <a:gd name="T19" fmla="*/ 0 h 279"/>
                <a:gd name="T20" fmla="*/ 0 w 914"/>
                <a:gd name="T21" fmla="*/ 135 h 2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14" h="279">
                  <a:moveTo>
                    <a:pt x="0" y="135"/>
                  </a:moveTo>
                  <a:lnTo>
                    <a:pt x="0" y="278"/>
                  </a:lnTo>
                  <a:lnTo>
                    <a:pt x="913" y="278"/>
                  </a:lnTo>
                  <a:lnTo>
                    <a:pt x="913" y="38"/>
                  </a:lnTo>
                  <a:lnTo>
                    <a:pt x="913" y="38"/>
                  </a:lnTo>
                  <a:cubicBezTo>
                    <a:pt x="913" y="21"/>
                    <a:pt x="903" y="8"/>
                    <a:pt x="891" y="8"/>
                  </a:cubicBezTo>
                  <a:lnTo>
                    <a:pt x="889" y="8"/>
                  </a:lnTo>
                  <a:lnTo>
                    <a:pt x="833" y="0"/>
                  </a:lnTo>
                  <a:lnTo>
                    <a:pt x="99" y="0"/>
                  </a:lnTo>
                  <a:lnTo>
                    <a:pt x="99" y="0"/>
                  </a:lnTo>
                  <a:cubicBezTo>
                    <a:pt x="44" y="0"/>
                    <a:pt x="0" y="60"/>
                    <a:pt x="0" y="135"/>
                  </a:cubicBezTo>
                </a:path>
              </a:pathLst>
            </a:custGeom>
            <a:solidFill>
              <a:schemeClr val="accent6">
                <a:lumMod val="50000"/>
              </a:schemeClr>
            </a:solidFill>
            <a:ln>
              <a:noFill/>
            </a:ln>
            <a:effectLst/>
          </p:spPr>
          <p:txBody>
            <a:bodyPr wrap="none" anchor="ctr"/>
            <a:lstStyle/>
            <a:p>
              <a:endParaRPr lang="en-US" sz="6532" dirty="0">
                <a:latin typeface="Fira Sans Light" panose="020B0403050000020004" pitchFamily="34" charset="0"/>
              </a:endParaRPr>
            </a:p>
          </p:txBody>
        </p:sp>
        <p:sp>
          <p:nvSpPr>
            <p:cNvPr id="233" name="Freeform 49">
              <a:extLst>
                <a:ext uri="{FF2B5EF4-FFF2-40B4-BE49-F238E27FC236}">
                  <a16:creationId xmlns:a16="http://schemas.microsoft.com/office/drawing/2014/main" id="{3B23B21E-5EE7-5E47-B41D-E3B080D9FCFE}"/>
                </a:ext>
              </a:extLst>
            </p:cNvPr>
            <p:cNvSpPr>
              <a:spLocks noChangeArrowheads="1"/>
            </p:cNvSpPr>
            <p:nvPr/>
          </p:nvSpPr>
          <p:spPr bwMode="auto">
            <a:xfrm>
              <a:off x="11197700" y="4448432"/>
              <a:ext cx="315097" cy="315097"/>
            </a:xfrm>
            <a:custGeom>
              <a:avLst/>
              <a:gdLst>
                <a:gd name="T0" fmla="*/ 0 w 449"/>
                <a:gd name="T1" fmla="*/ 403 h 450"/>
                <a:gd name="T2" fmla="*/ 0 w 449"/>
                <a:gd name="T3" fmla="*/ 46 h 450"/>
                <a:gd name="T4" fmla="*/ 0 w 449"/>
                <a:gd name="T5" fmla="*/ 46 h 450"/>
                <a:gd name="T6" fmla="*/ 46 w 449"/>
                <a:gd name="T7" fmla="*/ 0 h 450"/>
                <a:gd name="T8" fmla="*/ 402 w 449"/>
                <a:gd name="T9" fmla="*/ 0 h 450"/>
                <a:gd name="T10" fmla="*/ 402 w 449"/>
                <a:gd name="T11" fmla="*/ 0 h 450"/>
                <a:gd name="T12" fmla="*/ 448 w 449"/>
                <a:gd name="T13" fmla="*/ 46 h 450"/>
                <a:gd name="T14" fmla="*/ 448 w 449"/>
                <a:gd name="T15" fmla="*/ 403 h 450"/>
                <a:gd name="T16" fmla="*/ 448 w 449"/>
                <a:gd name="T17" fmla="*/ 403 h 450"/>
                <a:gd name="T18" fmla="*/ 402 w 449"/>
                <a:gd name="T19" fmla="*/ 449 h 450"/>
                <a:gd name="T20" fmla="*/ 46 w 449"/>
                <a:gd name="T21" fmla="*/ 449 h 450"/>
                <a:gd name="T22" fmla="*/ 46 w 449"/>
                <a:gd name="T23" fmla="*/ 449 h 450"/>
                <a:gd name="T24" fmla="*/ 0 w 449"/>
                <a:gd name="T25" fmla="*/ 403 h 4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9" h="450">
                  <a:moveTo>
                    <a:pt x="0" y="403"/>
                  </a:moveTo>
                  <a:lnTo>
                    <a:pt x="0" y="46"/>
                  </a:lnTo>
                  <a:lnTo>
                    <a:pt x="0" y="46"/>
                  </a:lnTo>
                  <a:cubicBezTo>
                    <a:pt x="0" y="21"/>
                    <a:pt x="21" y="0"/>
                    <a:pt x="46" y="0"/>
                  </a:cubicBezTo>
                  <a:lnTo>
                    <a:pt x="402" y="0"/>
                  </a:lnTo>
                  <a:lnTo>
                    <a:pt x="402" y="0"/>
                  </a:lnTo>
                  <a:cubicBezTo>
                    <a:pt x="427" y="0"/>
                    <a:pt x="448" y="21"/>
                    <a:pt x="448" y="46"/>
                  </a:cubicBezTo>
                  <a:lnTo>
                    <a:pt x="448" y="403"/>
                  </a:lnTo>
                  <a:lnTo>
                    <a:pt x="448" y="403"/>
                  </a:lnTo>
                  <a:cubicBezTo>
                    <a:pt x="448" y="428"/>
                    <a:pt x="427" y="449"/>
                    <a:pt x="402" y="449"/>
                  </a:cubicBezTo>
                  <a:lnTo>
                    <a:pt x="46" y="449"/>
                  </a:lnTo>
                  <a:lnTo>
                    <a:pt x="46" y="449"/>
                  </a:lnTo>
                  <a:cubicBezTo>
                    <a:pt x="21" y="449"/>
                    <a:pt x="0" y="428"/>
                    <a:pt x="0" y="403"/>
                  </a:cubicBezTo>
                </a:path>
              </a:pathLst>
            </a:custGeom>
            <a:solidFill>
              <a:schemeClr val="accent3"/>
            </a:solidFill>
            <a:ln>
              <a:noFill/>
            </a:ln>
            <a:effectLst/>
          </p:spPr>
          <p:txBody>
            <a:bodyPr wrap="none" anchor="ctr"/>
            <a:lstStyle/>
            <a:p>
              <a:endParaRPr lang="en-US" sz="6532" dirty="0">
                <a:latin typeface="Fira Sans Light" panose="020B0403050000020004" pitchFamily="34" charset="0"/>
              </a:endParaRPr>
            </a:p>
          </p:txBody>
        </p:sp>
        <p:sp>
          <p:nvSpPr>
            <p:cNvPr id="234" name="Freeform 50">
              <a:extLst>
                <a:ext uri="{FF2B5EF4-FFF2-40B4-BE49-F238E27FC236}">
                  <a16:creationId xmlns:a16="http://schemas.microsoft.com/office/drawing/2014/main" id="{E8B1463E-2773-0643-A7D4-7506E85589D4}"/>
                </a:ext>
              </a:extLst>
            </p:cNvPr>
            <p:cNvSpPr>
              <a:spLocks noChangeArrowheads="1"/>
            </p:cNvSpPr>
            <p:nvPr/>
          </p:nvSpPr>
          <p:spPr bwMode="auto">
            <a:xfrm>
              <a:off x="11030884" y="4717193"/>
              <a:ext cx="228600" cy="95764"/>
            </a:xfrm>
            <a:custGeom>
              <a:avLst/>
              <a:gdLst>
                <a:gd name="T0" fmla="*/ 326 w 327"/>
                <a:gd name="T1" fmla="*/ 50 h 136"/>
                <a:gd name="T2" fmla="*/ 14 w 327"/>
                <a:gd name="T3" fmla="*/ 135 h 136"/>
                <a:gd name="T4" fmla="*/ 0 w 327"/>
                <a:gd name="T5" fmla="*/ 86 h 136"/>
                <a:gd name="T6" fmla="*/ 313 w 327"/>
                <a:gd name="T7" fmla="*/ 0 h 136"/>
                <a:gd name="T8" fmla="*/ 326 w 327"/>
                <a:gd name="T9" fmla="*/ 50 h 136"/>
              </a:gdLst>
              <a:ahLst/>
              <a:cxnLst>
                <a:cxn ang="0">
                  <a:pos x="T0" y="T1"/>
                </a:cxn>
                <a:cxn ang="0">
                  <a:pos x="T2" y="T3"/>
                </a:cxn>
                <a:cxn ang="0">
                  <a:pos x="T4" y="T5"/>
                </a:cxn>
                <a:cxn ang="0">
                  <a:pos x="T6" y="T7"/>
                </a:cxn>
                <a:cxn ang="0">
                  <a:pos x="T8" y="T9"/>
                </a:cxn>
              </a:cxnLst>
              <a:rect l="0" t="0" r="r" b="b"/>
              <a:pathLst>
                <a:path w="327" h="136">
                  <a:moveTo>
                    <a:pt x="326" y="50"/>
                  </a:moveTo>
                  <a:lnTo>
                    <a:pt x="14" y="135"/>
                  </a:lnTo>
                  <a:lnTo>
                    <a:pt x="0" y="86"/>
                  </a:lnTo>
                  <a:lnTo>
                    <a:pt x="313" y="0"/>
                  </a:lnTo>
                  <a:lnTo>
                    <a:pt x="326" y="50"/>
                  </a:lnTo>
                </a:path>
              </a:pathLst>
            </a:custGeom>
            <a:solidFill>
              <a:schemeClr val="accent3"/>
            </a:solidFill>
            <a:ln>
              <a:noFill/>
            </a:ln>
            <a:effectLst/>
          </p:spPr>
          <p:txBody>
            <a:bodyPr wrap="none" anchor="ctr"/>
            <a:lstStyle/>
            <a:p>
              <a:endParaRPr lang="en-US" sz="6532" dirty="0">
                <a:latin typeface="Fira Sans Light" panose="020B0403050000020004" pitchFamily="34" charset="0"/>
              </a:endParaRPr>
            </a:p>
          </p:txBody>
        </p:sp>
        <p:sp>
          <p:nvSpPr>
            <p:cNvPr id="235" name="Freeform 51">
              <a:extLst>
                <a:ext uri="{FF2B5EF4-FFF2-40B4-BE49-F238E27FC236}">
                  <a16:creationId xmlns:a16="http://schemas.microsoft.com/office/drawing/2014/main" id="{A574B7BE-92C8-AA4B-AAA5-4489132183DF}"/>
                </a:ext>
              </a:extLst>
            </p:cNvPr>
            <p:cNvSpPr>
              <a:spLocks noChangeArrowheads="1"/>
            </p:cNvSpPr>
            <p:nvPr/>
          </p:nvSpPr>
          <p:spPr bwMode="auto">
            <a:xfrm>
              <a:off x="11460282" y="4707924"/>
              <a:ext cx="172995" cy="123568"/>
            </a:xfrm>
            <a:custGeom>
              <a:avLst/>
              <a:gdLst>
                <a:gd name="T0" fmla="*/ 247 w 248"/>
                <a:gd name="T1" fmla="*/ 132 h 176"/>
                <a:gd name="T2" fmla="*/ 221 w 248"/>
                <a:gd name="T3" fmla="*/ 175 h 176"/>
                <a:gd name="T4" fmla="*/ 0 w 248"/>
                <a:gd name="T5" fmla="*/ 43 h 176"/>
                <a:gd name="T6" fmla="*/ 26 w 248"/>
                <a:gd name="T7" fmla="*/ 0 h 176"/>
                <a:gd name="T8" fmla="*/ 247 w 248"/>
                <a:gd name="T9" fmla="*/ 132 h 176"/>
              </a:gdLst>
              <a:ahLst/>
              <a:cxnLst>
                <a:cxn ang="0">
                  <a:pos x="T0" y="T1"/>
                </a:cxn>
                <a:cxn ang="0">
                  <a:pos x="T2" y="T3"/>
                </a:cxn>
                <a:cxn ang="0">
                  <a:pos x="T4" y="T5"/>
                </a:cxn>
                <a:cxn ang="0">
                  <a:pos x="T6" y="T7"/>
                </a:cxn>
                <a:cxn ang="0">
                  <a:pos x="T8" y="T9"/>
                </a:cxn>
              </a:cxnLst>
              <a:rect l="0" t="0" r="r" b="b"/>
              <a:pathLst>
                <a:path w="248" h="176">
                  <a:moveTo>
                    <a:pt x="247" y="132"/>
                  </a:moveTo>
                  <a:lnTo>
                    <a:pt x="221" y="175"/>
                  </a:lnTo>
                  <a:lnTo>
                    <a:pt x="0" y="43"/>
                  </a:lnTo>
                  <a:lnTo>
                    <a:pt x="26" y="0"/>
                  </a:lnTo>
                  <a:lnTo>
                    <a:pt x="247" y="132"/>
                  </a:lnTo>
                </a:path>
              </a:pathLst>
            </a:custGeom>
            <a:solidFill>
              <a:schemeClr val="accent3"/>
            </a:solidFill>
            <a:ln>
              <a:noFill/>
            </a:ln>
            <a:effectLst/>
          </p:spPr>
          <p:txBody>
            <a:bodyPr wrap="none" anchor="ctr"/>
            <a:lstStyle/>
            <a:p>
              <a:endParaRPr lang="en-US" sz="6532" dirty="0">
                <a:latin typeface="Fira Sans Light" panose="020B0403050000020004" pitchFamily="34" charset="0"/>
              </a:endParaRPr>
            </a:p>
          </p:txBody>
        </p:sp>
        <p:sp>
          <p:nvSpPr>
            <p:cNvPr id="236" name="Freeform 52">
              <a:extLst>
                <a:ext uri="{FF2B5EF4-FFF2-40B4-BE49-F238E27FC236}">
                  <a16:creationId xmlns:a16="http://schemas.microsoft.com/office/drawing/2014/main" id="{3961F9A0-8D4D-C04D-BBD5-FBAE0F15102C}"/>
                </a:ext>
              </a:extLst>
            </p:cNvPr>
            <p:cNvSpPr>
              <a:spLocks noChangeArrowheads="1"/>
            </p:cNvSpPr>
            <p:nvPr/>
          </p:nvSpPr>
          <p:spPr bwMode="auto">
            <a:xfrm>
              <a:off x="11030884" y="4399005"/>
              <a:ext cx="228600" cy="95766"/>
            </a:xfrm>
            <a:custGeom>
              <a:avLst/>
              <a:gdLst>
                <a:gd name="T0" fmla="*/ 326 w 327"/>
                <a:gd name="T1" fmla="*/ 86 h 136"/>
                <a:gd name="T2" fmla="*/ 313 w 327"/>
                <a:gd name="T3" fmla="*/ 135 h 136"/>
                <a:gd name="T4" fmla="*/ 0 w 327"/>
                <a:gd name="T5" fmla="*/ 50 h 136"/>
                <a:gd name="T6" fmla="*/ 14 w 327"/>
                <a:gd name="T7" fmla="*/ 0 h 136"/>
                <a:gd name="T8" fmla="*/ 326 w 327"/>
                <a:gd name="T9" fmla="*/ 86 h 136"/>
              </a:gdLst>
              <a:ahLst/>
              <a:cxnLst>
                <a:cxn ang="0">
                  <a:pos x="T0" y="T1"/>
                </a:cxn>
                <a:cxn ang="0">
                  <a:pos x="T2" y="T3"/>
                </a:cxn>
                <a:cxn ang="0">
                  <a:pos x="T4" y="T5"/>
                </a:cxn>
                <a:cxn ang="0">
                  <a:pos x="T6" y="T7"/>
                </a:cxn>
                <a:cxn ang="0">
                  <a:pos x="T8" y="T9"/>
                </a:cxn>
              </a:cxnLst>
              <a:rect l="0" t="0" r="r" b="b"/>
              <a:pathLst>
                <a:path w="327" h="136">
                  <a:moveTo>
                    <a:pt x="326" y="86"/>
                  </a:moveTo>
                  <a:lnTo>
                    <a:pt x="313" y="135"/>
                  </a:lnTo>
                  <a:lnTo>
                    <a:pt x="0" y="50"/>
                  </a:lnTo>
                  <a:lnTo>
                    <a:pt x="14" y="0"/>
                  </a:lnTo>
                  <a:lnTo>
                    <a:pt x="326" y="86"/>
                  </a:lnTo>
                </a:path>
              </a:pathLst>
            </a:custGeom>
            <a:solidFill>
              <a:schemeClr val="accent3"/>
            </a:solidFill>
            <a:ln>
              <a:noFill/>
            </a:ln>
            <a:effectLst/>
          </p:spPr>
          <p:txBody>
            <a:bodyPr wrap="none" anchor="ctr"/>
            <a:lstStyle/>
            <a:p>
              <a:endParaRPr lang="en-US" sz="6532" dirty="0">
                <a:latin typeface="Fira Sans Light" panose="020B0403050000020004" pitchFamily="34" charset="0"/>
              </a:endParaRPr>
            </a:p>
          </p:txBody>
        </p:sp>
        <p:sp>
          <p:nvSpPr>
            <p:cNvPr id="237" name="Freeform 53">
              <a:extLst>
                <a:ext uri="{FF2B5EF4-FFF2-40B4-BE49-F238E27FC236}">
                  <a16:creationId xmlns:a16="http://schemas.microsoft.com/office/drawing/2014/main" id="{30B5CD1C-60A5-0749-B47B-04396A84BDE1}"/>
                </a:ext>
              </a:extLst>
            </p:cNvPr>
            <p:cNvSpPr>
              <a:spLocks noChangeArrowheads="1"/>
            </p:cNvSpPr>
            <p:nvPr/>
          </p:nvSpPr>
          <p:spPr bwMode="auto">
            <a:xfrm>
              <a:off x="11460282" y="4380470"/>
              <a:ext cx="172995" cy="123568"/>
            </a:xfrm>
            <a:custGeom>
              <a:avLst/>
              <a:gdLst>
                <a:gd name="T0" fmla="*/ 247 w 248"/>
                <a:gd name="T1" fmla="*/ 44 h 177"/>
                <a:gd name="T2" fmla="*/ 26 w 248"/>
                <a:gd name="T3" fmla="*/ 176 h 177"/>
                <a:gd name="T4" fmla="*/ 0 w 248"/>
                <a:gd name="T5" fmla="*/ 133 h 177"/>
                <a:gd name="T6" fmla="*/ 221 w 248"/>
                <a:gd name="T7" fmla="*/ 0 h 177"/>
                <a:gd name="T8" fmla="*/ 247 w 248"/>
                <a:gd name="T9" fmla="*/ 44 h 177"/>
              </a:gdLst>
              <a:ahLst/>
              <a:cxnLst>
                <a:cxn ang="0">
                  <a:pos x="T0" y="T1"/>
                </a:cxn>
                <a:cxn ang="0">
                  <a:pos x="T2" y="T3"/>
                </a:cxn>
                <a:cxn ang="0">
                  <a:pos x="T4" y="T5"/>
                </a:cxn>
                <a:cxn ang="0">
                  <a:pos x="T6" y="T7"/>
                </a:cxn>
                <a:cxn ang="0">
                  <a:pos x="T8" y="T9"/>
                </a:cxn>
              </a:cxnLst>
              <a:rect l="0" t="0" r="r" b="b"/>
              <a:pathLst>
                <a:path w="248" h="177">
                  <a:moveTo>
                    <a:pt x="247" y="44"/>
                  </a:moveTo>
                  <a:lnTo>
                    <a:pt x="26" y="176"/>
                  </a:lnTo>
                  <a:lnTo>
                    <a:pt x="0" y="133"/>
                  </a:lnTo>
                  <a:lnTo>
                    <a:pt x="221" y="0"/>
                  </a:lnTo>
                  <a:lnTo>
                    <a:pt x="247" y="44"/>
                  </a:lnTo>
                </a:path>
              </a:pathLst>
            </a:custGeom>
            <a:solidFill>
              <a:schemeClr val="accent3"/>
            </a:solidFill>
            <a:ln>
              <a:noFill/>
            </a:ln>
            <a:effectLst/>
          </p:spPr>
          <p:txBody>
            <a:bodyPr wrap="none" anchor="ctr"/>
            <a:lstStyle/>
            <a:p>
              <a:endParaRPr lang="en-US" sz="6532" dirty="0">
                <a:latin typeface="Fira Sans Light" panose="020B0403050000020004" pitchFamily="34" charset="0"/>
              </a:endParaRPr>
            </a:p>
          </p:txBody>
        </p:sp>
      </p:grpSp>
      <p:grpSp>
        <p:nvGrpSpPr>
          <p:cNvPr id="12" name="Group 11">
            <a:extLst>
              <a:ext uri="{FF2B5EF4-FFF2-40B4-BE49-F238E27FC236}">
                <a16:creationId xmlns:a16="http://schemas.microsoft.com/office/drawing/2014/main" id="{343D1749-6F46-7749-AAC5-D273CABD4EF0}"/>
              </a:ext>
            </a:extLst>
          </p:cNvPr>
          <p:cNvGrpSpPr/>
          <p:nvPr/>
        </p:nvGrpSpPr>
        <p:grpSpPr>
          <a:xfrm>
            <a:off x="5800397" y="10316316"/>
            <a:ext cx="645641" cy="1071950"/>
            <a:chOff x="5371490" y="815546"/>
            <a:chExt cx="645641" cy="1071950"/>
          </a:xfrm>
        </p:grpSpPr>
        <p:sp>
          <p:nvSpPr>
            <p:cNvPr id="238" name="Freeform 54">
              <a:extLst>
                <a:ext uri="{FF2B5EF4-FFF2-40B4-BE49-F238E27FC236}">
                  <a16:creationId xmlns:a16="http://schemas.microsoft.com/office/drawing/2014/main" id="{C4F0CE9A-E3F4-3B4F-87CA-B200B74308C2}"/>
                </a:ext>
              </a:extLst>
            </p:cNvPr>
            <p:cNvSpPr>
              <a:spLocks noChangeArrowheads="1"/>
            </p:cNvSpPr>
            <p:nvPr/>
          </p:nvSpPr>
          <p:spPr bwMode="auto">
            <a:xfrm>
              <a:off x="5433274" y="815546"/>
              <a:ext cx="515895" cy="1071950"/>
            </a:xfrm>
            <a:custGeom>
              <a:avLst/>
              <a:gdLst>
                <a:gd name="T0" fmla="*/ 90 w 736"/>
                <a:gd name="T1" fmla="*/ 0 h 1532"/>
                <a:gd name="T2" fmla="*/ 645 w 736"/>
                <a:gd name="T3" fmla="*/ 0 h 1532"/>
                <a:gd name="T4" fmla="*/ 645 w 736"/>
                <a:gd name="T5" fmla="*/ 0 h 1532"/>
                <a:gd name="T6" fmla="*/ 726 w 736"/>
                <a:gd name="T7" fmla="*/ 81 h 1532"/>
                <a:gd name="T8" fmla="*/ 735 w 736"/>
                <a:gd name="T9" fmla="*/ 287 h 1532"/>
                <a:gd name="T10" fmla="*/ 735 w 736"/>
                <a:gd name="T11" fmla="*/ 1375 h 1532"/>
                <a:gd name="T12" fmla="*/ 735 w 736"/>
                <a:gd name="T13" fmla="*/ 1375 h 1532"/>
                <a:gd name="T14" fmla="*/ 533 w 736"/>
                <a:gd name="T15" fmla="*/ 1531 h 1532"/>
                <a:gd name="T16" fmla="*/ 203 w 736"/>
                <a:gd name="T17" fmla="*/ 1531 h 1532"/>
                <a:gd name="T18" fmla="*/ 203 w 736"/>
                <a:gd name="T19" fmla="*/ 1531 h 1532"/>
                <a:gd name="T20" fmla="*/ 0 w 736"/>
                <a:gd name="T21" fmla="*/ 1375 h 1532"/>
                <a:gd name="T22" fmla="*/ 0 w 736"/>
                <a:gd name="T23" fmla="*/ 287 h 1532"/>
                <a:gd name="T24" fmla="*/ 9 w 736"/>
                <a:gd name="T25" fmla="*/ 81 h 1532"/>
                <a:gd name="T26" fmla="*/ 9 w 736"/>
                <a:gd name="T27" fmla="*/ 81 h 1532"/>
                <a:gd name="T28" fmla="*/ 90 w 736"/>
                <a:gd name="T29" fmla="*/ 0 h 15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36" h="1532">
                  <a:moveTo>
                    <a:pt x="90" y="0"/>
                  </a:moveTo>
                  <a:lnTo>
                    <a:pt x="645" y="0"/>
                  </a:lnTo>
                  <a:lnTo>
                    <a:pt x="645" y="0"/>
                  </a:lnTo>
                  <a:cubicBezTo>
                    <a:pt x="689" y="0"/>
                    <a:pt x="726" y="37"/>
                    <a:pt x="726" y="81"/>
                  </a:cubicBezTo>
                  <a:lnTo>
                    <a:pt x="735" y="287"/>
                  </a:lnTo>
                  <a:lnTo>
                    <a:pt x="735" y="1375"/>
                  </a:lnTo>
                  <a:lnTo>
                    <a:pt x="735" y="1375"/>
                  </a:lnTo>
                  <a:cubicBezTo>
                    <a:pt x="735" y="1487"/>
                    <a:pt x="644" y="1531"/>
                    <a:pt x="533" y="1531"/>
                  </a:cubicBezTo>
                  <a:lnTo>
                    <a:pt x="203" y="1531"/>
                  </a:lnTo>
                  <a:lnTo>
                    <a:pt x="203" y="1531"/>
                  </a:lnTo>
                  <a:cubicBezTo>
                    <a:pt x="91" y="1531"/>
                    <a:pt x="0" y="1487"/>
                    <a:pt x="0" y="1375"/>
                  </a:cubicBezTo>
                  <a:lnTo>
                    <a:pt x="0" y="287"/>
                  </a:lnTo>
                  <a:lnTo>
                    <a:pt x="9" y="81"/>
                  </a:lnTo>
                  <a:lnTo>
                    <a:pt x="9" y="81"/>
                  </a:lnTo>
                  <a:cubicBezTo>
                    <a:pt x="9" y="37"/>
                    <a:pt x="46" y="0"/>
                    <a:pt x="90" y="0"/>
                  </a:cubicBezTo>
                </a:path>
              </a:pathLst>
            </a:custGeom>
            <a:solidFill>
              <a:schemeClr val="accent1">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39" name="Freeform 55">
              <a:extLst>
                <a:ext uri="{FF2B5EF4-FFF2-40B4-BE49-F238E27FC236}">
                  <a16:creationId xmlns:a16="http://schemas.microsoft.com/office/drawing/2014/main" id="{821DE48D-22FC-9146-9B01-FDD15AAEB0B8}"/>
                </a:ext>
              </a:extLst>
            </p:cNvPr>
            <p:cNvSpPr>
              <a:spLocks noChangeArrowheads="1"/>
            </p:cNvSpPr>
            <p:nvPr/>
          </p:nvSpPr>
          <p:spPr bwMode="auto">
            <a:xfrm>
              <a:off x="5470344" y="849528"/>
              <a:ext cx="444843" cy="1000897"/>
            </a:xfrm>
            <a:custGeom>
              <a:avLst/>
              <a:gdLst>
                <a:gd name="T0" fmla="*/ 595 w 636"/>
                <a:gd name="T1" fmla="*/ 0 h 1430"/>
                <a:gd name="T2" fmla="*/ 595 w 636"/>
                <a:gd name="T3" fmla="*/ 0 h 1430"/>
                <a:gd name="T4" fmla="*/ 625 w 636"/>
                <a:gd name="T5" fmla="*/ 30 h 1430"/>
                <a:gd name="T6" fmla="*/ 625 w 636"/>
                <a:gd name="T7" fmla="*/ 32 h 1430"/>
                <a:gd name="T8" fmla="*/ 635 w 636"/>
                <a:gd name="T9" fmla="*/ 238 h 1430"/>
                <a:gd name="T10" fmla="*/ 635 w 636"/>
                <a:gd name="T11" fmla="*/ 1324 h 1430"/>
                <a:gd name="T12" fmla="*/ 635 w 636"/>
                <a:gd name="T13" fmla="*/ 1324 h 1430"/>
                <a:gd name="T14" fmla="*/ 483 w 636"/>
                <a:gd name="T15" fmla="*/ 1429 h 1430"/>
                <a:gd name="T16" fmla="*/ 153 w 636"/>
                <a:gd name="T17" fmla="*/ 1429 h 1430"/>
                <a:gd name="T18" fmla="*/ 153 w 636"/>
                <a:gd name="T19" fmla="*/ 1429 h 1430"/>
                <a:gd name="T20" fmla="*/ 0 w 636"/>
                <a:gd name="T21" fmla="*/ 1324 h 1430"/>
                <a:gd name="T22" fmla="*/ 0 w 636"/>
                <a:gd name="T23" fmla="*/ 238 h 1430"/>
                <a:gd name="T24" fmla="*/ 10 w 636"/>
                <a:gd name="T25" fmla="*/ 31 h 1430"/>
                <a:gd name="T26" fmla="*/ 10 w 636"/>
                <a:gd name="T27" fmla="*/ 30 h 1430"/>
                <a:gd name="T28" fmla="*/ 10 w 636"/>
                <a:gd name="T29" fmla="*/ 30 h 1430"/>
                <a:gd name="T30" fmla="*/ 40 w 636"/>
                <a:gd name="T31" fmla="*/ 0 h 1430"/>
                <a:gd name="T32" fmla="*/ 595 w 636"/>
                <a:gd name="T33" fmla="*/ 0 h 14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36" h="1430">
                  <a:moveTo>
                    <a:pt x="595" y="0"/>
                  </a:moveTo>
                  <a:lnTo>
                    <a:pt x="595" y="0"/>
                  </a:lnTo>
                  <a:cubicBezTo>
                    <a:pt x="611" y="0"/>
                    <a:pt x="625" y="14"/>
                    <a:pt x="625" y="30"/>
                  </a:cubicBezTo>
                  <a:lnTo>
                    <a:pt x="625" y="32"/>
                  </a:lnTo>
                  <a:lnTo>
                    <a:pt x="635" y="238"/>
                  </a:lnTo>
                  <a:lnTo>
                    <a:pt x="635" y="1324"/>
                  </a:lnTo>
                  <a:lnTo>
                    <a:pt x="635" y="1324"/>
                  </a:lnTo>
                  <a:cubicBezTo>
                    <a:pt x="635" y="1394"/>
                    <a:pt x="584" y="1429"/>
                    <a:pt x="483" y="1429"/>
                  </a:cubicBezTo>
                  <a:lnTo>
                    <a:pt x="153" y="1429"/>
                  </a:lnTo>
                  <a:lnTo>
                    <a:pt x="153" y="1429"/>
                  </a:lnTo>
                  <a:cubicBezTo>
                    <a:pt x="51" y="1429"/>
                    <a:pt x="0" y="1394"/>
                    <a:pt x="0" y="1324"/>
                  </a:cubicBezTo>
                  <a:lnTo>
                    <a:pt x="0" y="238"/>
                  </a:lnTo>
                  <a:lnTo>
                    <a:pt x="10" y="31"/>
                  </a:lnTo>
                  <a:lnTo>
                    <a:pt x="10" y="30"/>
                  </a:lnTo>
                  <a:lnTo>
                    <a:pt x="10" y="30"/>
                  </a:lnTo>
                  <a:cubicBezTo>
                    <a:pt x="10" y="14"/>
                    <a:pt x="24" y="0"/>
                    <a:pt x="40" y="0"/>
                  </a:cubicBezTo>
                  <a:lnTo>
                    <a:pt x="595"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40" name="Freeform 56">
              <a:extLst>
                <a:ext uri="{FF2B5EF4-FFF2-40B4-BE49-F238E27FC236}">
                  <a16:creationId xmlns:a16="http://schemas.microsoft.com/office/drawing/2014/main" id="{A27F7301-5548-1949-A2B3-D96AEAAC76C8}"/>
                </a:ext>
              </a:extLst>
            </p:cNvPr>
            <p:cNvSpPr>
              <a:spLocks noChangeArrowheads="1"/>
            </p:cNvSpPr>
            <p:nvPr/>
          </p:nvSpPr>
          <p:spPr bwMode="auto">
            <a:xfrm>
              <a:off x="5566110" y="849528"/>
              <a:ext cx="253313" cy="1000897"/>
            </a:xfrm>
            <a:custGeom>
              <a:avLst/>
              <a:gdLst>
                <a:gd name="T0" fmla="*/ 15 w 360"/>
                <a:gd name="T1" fmla="*/ 1429 h 1430"/>
                <a:gd name="T2" fmla="*/ 345 w 360"/>
                <a:gd name="T3" fmla="*/ 1429 h 1430"/>
                <a:gd name="T4" fmla="*/ 345 w 360"/>
                <a:gd name="T5" fmla="*/ 1429 h 1430"/>
                <a:gd name="T6" fmla="*/ 359 w 360"/>
                <a:gd name="T7" fmla="*/ 1429 h 1430"/>
                <a:gd name="T8" fmla="*/ 359 w 360"/>
                <a:gd name="T9" fmla="*/ 87 h 1430"/>
                <a:gd name="T10" fmla="*/ 358 w 360"/>
                <a:gd name="T11" fmla="*/ 0 h 1430"/>
                <a:gd name="T12" fmla="*/ 2 w 360"/>
                <a:gd name="T13" fmla="*/ 0 h 1430"/>
                <a:gd name="T14" fmla="*/ 0 w 360"/>
                <a:gd name="T15" fmla="*/ 87 h 1430"/>
                <a:gd name="T16" fmla="*/ 0 w 360"/>
                <a:gd name="T17" fmla="*/ 1429 h 1430"/>
                <a:gd name="T18" fmla="*/ 0 w 360"/>
                <a:gd name="T19" fmla="*/ 1429 h 1430"/>
                <a:gd name="T20" fmla="*/ 15 w 360"/>
                <a:gd name="T21" fmla="*/ 1429 h 14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60" h="1430">
                  <a:moveTo>
                    <a:pt x="15" y="1429"/>
                  </a:moveTo>
                  <a:lnTo>
                    <a:pt x="345" y="1429"/>
                  </a:lnTo>
                  <a:lnTo>
                    <a:pt x="345" y="1429"/>
                  </a:lnTo>
                  <a:cubicBezTo>
                    <a:pt x="350" y="1429"/>
                    <a:pt x="355" y="1429"/>
                    <a:pt x="359" y="1429"/>
                  </a:cubicBezTo>
                  <a:lnTo>
                    <a:pt x="359" y="87"/>
                  </a:lnTo>
                  <a:lnTo>
                    <a:pt x="358" y="0"/>
                  </a:lnTo>
                  <a:lnTo>
                    <a:pt x="2" y="0"/>
                  </a:lnTo>
                  <a:lnTo>
                    <a:pt x="0" y="87"/>
                  </a:lnTo>
                  <a:lnTo>
                    <a:pt x="0" y="1429"/>
                  </a:lnTo>
                  <a:lnTo>
                    <a:pt x="0" y="1429"/>
                  </a:lnTo>
                  <a:cubicBezTo>
                    <a:pt x="5" y="1429"/>
                    <a:pt x="9" y="1429"/>
                    <a:pt x="15" y="1429"/>
                  </a:cubicBezTo>
                </a:path>
              </a:pathLst>
            </a:custGeom>
            <a:solidFill>
              <a:schemeClr val="accent1">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41" name="Freeform 57">
              <a:extLst>
                <a:ext uri="{FF2B5EF4-FFF2-40B4-BE49-F238E27FC236}">
                  <a16:creationId xmlns:a16="http://schemas.microsoft.com/office/drawing/2014/main" id="{92B476A3-BCCC-7A4D-88A9-4C5ACBC977B5}"/>
                </a:ext>
              </a:extLst>
            </p:cNvPr>
            <p:cNvSpPr>
              <a:spLocks noChangeArrowheads="1"/>
            </p:cNvSpPr>
            <p:nvPr/>
          </p:nvSpPr>
          <p:spPr bwMode="auto">
            <a:xfrm>
              <a:off x="5482701" y="1726858"/>
              <a:ext cx="114301" cy="114299"/>
            </a:xfrm>
            <a:custGeom>
              <a:avLst/>
              <a:gdLst>
                <a:gd name="T0" fmla="*/ 25 w 161"/>
                <a:gd name="T1" fmla="*/ 0 h 161"/>
                <a:gd name="T2" fmla="*/ 25 w 161"/>
                <a:gd name="T3" fmla="*/ 0 h 161"/>
                <a:gd name="T4" fmla="*/ 51 w 161"/>
                <a:gd name="T5" fmla="*/ 25 h 161"/>
                <a:gd name="T6" fmla="*/ 51 w 161"/>
                <a:gd name="T7" fmla="*/ 25 h 161"/>
                <a:gd name="T8" fmla="*/ 135 w 161"/>
                <a:gd name="T9" fmla="*/ 109 h 161"/>
                <a:gd name="T10" fmla="*/ 135 w 161"/>
                <a:gd name="T11" fmla="*/ 109 h 161"/>
                <a:gd name="T12" fmla="*/ 160 w 161"/>
                <a:gd name="T13" fmla="*/ 134 h 161"/>
                <a:gd name="T14" fmla="*/ 160 w 161"/>
                <a:gd name="T15" fmla="*/ 134 h 161"/>
                <a:gd name="T16" fmla="*/ 135 w 161"/>
                <a:gd name="T17" fmla="*/ 160 h 161"/>
                <a:gd name="T18" fmla="*/ 135 w 161"/>
                <a:gd name="T19" fmla="*/ 160 h 161"/>
                <a:gd name="T20" fmla="*/ 0 w 161"/>
                <a:gd name="T21" fmla="*/ 25 h 161"/>
                <a:gd name="T22" fmla="*/ 0 w 161"/>
                <a:gd name="T23" fmla="*/ 25 h 161"/>
                <a:gd name="T24" fmla="*/ 25 w 161"/>
                <a:gd name="T25" fmla="*/ 0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1" h="161">
                  <a:moveTo>
                    <a:pt x="25" y="0"/>
                  </a:moveTo>
                  <a:lnTo>
                    <a:pt x="25" y="0"/>
                  </a:lnTo>
                  <a:cubicBezTo>
                    <a:pt x="39" y="0"/>
                    <a:pt x="51" y="11"/>
                    <a:pt x="51" y="25"/>
                  </a:cubicBezTo>
                  <a:lnTo>
                    <a:pt x="51" y="25"/>
                  </a:lnTo>
                  <a:cubicBezTo>
                    <a:pt x="51" y="72"/>
                    <a:pt x="88" y="109"/>
                    <a:pt x="135" y="109"/>
                  </a:cubicBezTo>
                  <a:lnTo>
                    <a:pt x="135" y="109"/>
                  </a:lnTo>
                  <a:cubicBezTo>
                    <a:pt x="149" y="109"/>
                    <a:pt x="160" y="120"/>
                    <a:pt x="160" y="134"/>
                  </a:cubicBezTo>
                  <a:lnTo>
                    <a:pt x="160" y="134"/>
                  </a:lnTo>
                  <a:cubicBezTo>
                    <a:pt x="160" y="148"/>
                    <a:pt x="149" y="160"/>
                    <a:pt x="135" y="160"/>
                  </a:cubicBezTo>
                  <a:lnTo>
                    <a:pt x="135" y="160"/>
                  </a:lnTo>
                  <a:cubicBezTo>
                    <a:pt x="61" y="160"/>
                    <a:pt x="0" y="99"/>
                    <a:pt x="0" y="25"/>
                  </a:cubicBezTo>
                  <a:lnTo>
                    <a:pt x="0" y="25"/>
                  </a:lnTo>
                  <a:cubicBezTo>
                    <a:pt x="0" y="11"/>
                    <a:pt x="11" y="0"/>
                    <a:pt x="25" y="0"/>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42" name="Freeform 58">
              <a:extLst>
                <a:ext uri="{FF2B5EF4-FFF2-40B4-BE49-F238E27FC236}">
                  <a16:creationId xmlns:a16="http://schemas.microsoft.com/office/drawing/2014/main" id="{5C34F7BC-4C44-194D-A3A5-1D654F14ADA9}"/>
                </a:ext>
              </a:extLst>
            </p:cNvPr>
            <p:cNvSpPr>
              <a:spLocks noChangeArrowheads="1"/>
            </p:cNvSpPr>
            <p:nvPr/>
          </p:nvSpPr>
          <p:spPr bwMode="auto">
            <a:xfrm>
              <a:off x="5788531" y="1726858"/>
              <a:ext cx="114299" cy="114299"/>
            </a:xfrm>
            <a:custGeom>
              <a:avLst/>
              <a:gdLst>
                <a:gd name="T0" fmla="*/ 135 w 161"/>
                <a:gd name="T1" fmla="*/ 0 h 161"/>
                <a:gd name="T2" fmla="*/ 135 w 161"/>
                <a:gd name="T3" fmla="*/ 0 h 161"/>
                <a:gd name="T4" fmla="*/ 160 w 161"/>
                <a:gd name="T5" fmla="*/ 25 h 161"/>
                <a:gd name="T6" fmla="*/ 160 w 161"/>
                <a:gd name="T7" fmla="*/ 25 h 161"/>
                <a:gd name="T8" fmla="*/ 26 w 161"/>
                <a:gd name="T9" fmla="*/ 160 h 161"/>
                <a:gd name="T10" fmla="*/ 26 w 161"/>
                <a:gd name="T11" fmla="*/ 160 h 161"/>
                <a:gd name="T12" fmla="*/ 0 w 161"/>
                <a:gd name="T13" fmla="*/ 134 h 161"/>
                <a:gd name="T14" fmla="*/ 0 w 161"/>
                <a:gd name="T15" fmla="*/ 134 h 161"/>
                <a:gd name="T16" fmla="*/ 26 w 161"/>
                <a:gd name="T17" fmla="*/ 109 h 161"/>
                <a:gd name="T18" fmla="*/ 26 w 161"/>
                <a:gd name="T19" fmla="*/ 109 h 161"/>
                <a:gd name="T20" fmla="*/ 110 w 161"/>
                <a:gd name="T21" fmla="*/ 25 h 161"/>
                <a:gd name="T22" fmla="*/ 110 w 161"/>
                <a:gd name="T23" fmla="*/ 25 h 161"/>
                <a:gd name="T24" fmla="*/ 135 w 161"/>
                <a:gd name="T25" fmla="*/ 0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1" h="161">
                  <a:moveTo>
                    <a:pt x="135" y="0"/>
                  </a:moveTo>
                  <a:lnTo>
                    <a:pt x="135" y="0"/>
                  </a:lnTo>
                  <a:cubicBezTo>
                    <a:pt x="149" y="0"/>
                    <a:pt x="160" y="11"/>
                    <a:pt x="160" y="25"/>
                  </a:cubicBezTo>
                  <a:lnTo>
                    <a:pt x="160" y="25"/>
                  </a:lnTo>
                  <a:cubicBezTo>
                    <a:pt x="160" y="99"/>
                    <a:pt x="100" y="160"/>
                    <a:pt x="26" y="160"/>
                  </a:cubicBezTo>
                  <a:lnTo>
                    <a:pt x="26" y="160"/>
                  </a:lnTo>
                  <a:cubicBezTo>
                    <a:pt x="12" y="160"/>
                    <a:pt x="0" y="148"/>
                    <a:pt x="0" y="134"/>
                  </a:cubicBezTo>
                  <a:lnTo>
                    <a:pt x="0" y="134"/>
                  </a:lnTo>
                  <a:cubicBezTo>
                    <a:pt x="0" y="120"/>
                    <a:pt x="12" y="109"/>
                    <a:pt x="26" y="109"/>
                  </a:cubicBezTo>
                  <a:lnTo>
                    <a:pt x="26" y="109"/>
                  </a:lnTo>
                  <a:cubicBezTo>
                    <a:pt x="72" y="109"/>
                    <a:pt x="110" y="72"/>
                    <a:pt x="110" y="25"/>
                  </a:cubicBezTo>
                  <a:lnTo>
                    <a:pt x="110" y="25"/>
                  </a:lnTo>
                  <a:cubicBezTo>
                    <a:pt x="110" y="11"/>
                    <a:pt x="121" y="0"/>
                    <a:pt x="135" y="0"/>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43" name="Freeform 59">
              <a:extLst>
                <a:ext uri="{FF2B5EF4-FFF2-40B4-BE49-F238E27FC236}">
                  <a16:creationId xmlns:a16="http://schemas.microsoft.com/office/drawing/2014/main" id="{9EF94BC3-1FE6-7846-84D2-DC101495736C}"/>
                </a:ext>
              </a:extLst>
            </p:cNvPr>
            <p:cNvSpPr>
              <a:spLocks noChangeArrowheads="1"/>
            </p:cNvSpPr>
            <p:nvPr/>
          </p:nvSpPr>
          <p:spPr bwMode="auto">
            <a:xfrm>
              <a:off x="5498147" y="932935"/>
              <a:ext cx="392326" cy="639463"/>
            </a:xfrm>
            <a:custGeom>
              <a:avLst/>
              <a:gdLst>
                <a:gd name="T0" fmla="*/ 519 w 558"/>
                <a:gd name="T1" fmla="*/ 0 h 914"/>
                <a:gd name="T2" fmla="*/ 519 w 558"/>
                <a:gd name="T3" fmla="*/ 0 h 914"/>
                <a:gd name="T4" fmla="*/ 549 w 558"/>
                <a:gd name="T5" fmla="*/ 21 h 914"/>
                <a:gd name="T6" fmla="*/ 549 w 558"/>
                <a:gd name="T7" fmla="*/ 23 h 914"/>
                <a:gd name="T8" fmla="*/ 557 w 558"/>
                <a:gd name="T9" fmla="*/ 80 h 914"/>
                <a:gd name="T10" fmla="*/ 557 w 558"/>
                <a:gd name="T11" fmla="*/ 814 h 914"/>
                <a:gd name="T12" fmla="*/ 557 w 558"/>
                <a:gd name="T13" fmla="*/ 814 h 914"/>
                <a:gd name="T14" fmla="*/ 422 w 558"/>
                <a:gd name="T15" fmla="*/ 913 h 914"/>
                <a:gd name="T16" fmla="*/ 135 w 558"/>
                <a:gd name="T17" fmla="*/ 913 h 914"/>
                <a:gd name="T18" fmla="*/ 135 w 558"/>
                <a:gd name="T19" fmla="*/ 913 h 914"/>
                <a:gd name="T20" fmla="*/ 0 w 558"/>
                <a:gd name="T21" fmla="*/ 814 h 914"/>
                <a:gd name="T22" fmla="*/ 0 w 558"/>
                <a:gd name="T23" fmla="*/ 80 h 914"/>
                <a:gd name="T24" fmla="*/ 9 w 558"/>
                <a:gd name="T25" fmla="*/ 23 h 914"/>
                <a:gd name="T26" fmla="*/ 9 w 558"/>
                <a:gd name="T27" fmla="*/ 21 h 914"/>
                <a:gd name="T28" fmla="*/ 9 w 558"/>
                <a:gd name="T29" fmla="*/ 21 h 914"/>
                <a:gd name="T30" fmla="*/ 38 w 558"/>
                <a:gd name="T31" fmla="*/ 0 h 914"/>
                <a:gd name="T32" fmla="*/ 519 w 558"/>
                <a:gd name="T33" fmla="*/ 0 h 9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58" h="914">
                  <a:moveTo>
                    <a:pt x="519" y="0"/>
                  </a:moveTo>
                  <a:lnTo>
                    <a:pt x="519" y="0"/>
                  </a:lnTo>
                  <a:cubicBezTo>
                    <a:pt x="536" y="0"/>
                    <a:pt x="549" y="10"/>
                    <a:pt x="549" y="21"/>
                  </a:cubicBezTo>
                  <a:lnTo>
                    <a:pt x="549" y="23"/>
                  </a:lnTo>
                  <a:lnTo>
                    <a:pt x="557" y="80"/>
                  </a:lnTo>
                  <a:lnTo>
                    <a:pt x="557" y="814"/>
                  </a:lnTo>
                  <a:lnTo>
                    <a:pt x="557" y="814"/>
                  </a:lnTo>
                  <a:cubicBezTo>
                    <a:pt x="557" y="869"/>
                    <a:pt x="497" y="913"/>
                    <a:pt x="422" y="913"/>
                  </a:cubicBezTo>
                  <a:lnTo>
                    <a:pt x="135" y="913"/>
                  </a:lnTo>
                  <a:lnTo>
                    <a:pt x="135" y="913"/>
                  </a:lnTo>
                  <a:cubicBezTo>
                    <a:pt x="61" y="913"/>
                    <a:pt x="0" y="869"/>
                    <a:pt x="0" y="814"/>
                  </a:cubicBezTo>
                  <a:lnTo>
                    <a:pt x="0" y="80"/>
                  </a:lnTo>
                  <a:lnTo>
                    <a:pt x="9" y="23"/>
                  </a:lnTo>
                  <a:lnTo>
                    <a:pt x="9" y="21"/>
                  </a:lnTo>
                  <a:lnTo>
                    <a:pt x="9" y="21"/>
                  </a:lnTo>
                  <a:cubicBezTo>
                    <a:pt x="9" y="10"/>
                    <a:pt x="22" y="0"/>
                    <a:pt x="38" y="0"/>
                  </a:cubicBezTo>
                  <a:lnTo>
                    <a:pt x="519" y="0"/>
                  </a:lnTo>
                </a:path>
              </a:pathLst>
            </a:custGeom>
            <a:solidFill>
              <a:schemeClr val="accent6">
                <a:lumMod val="50000"/>
              </a:schemeClr>
            </a:solidFill>
            <a:ln>
              <a:noFill/>
            </a:ln>
            <a:effectLst/>
          </p:spPr>
          <p:txBody>
            <a:bodyPr wrap="none" anchor="ctr"/>
            <a:lstStyle/>
            <a:p>
              <a:endParaRPr lang="en-US" sz="6532" dirty="0">
                <a:latin typeface="Fira Sans Light" panose="020B0403050000020004" pitchFamily="34" charset="0"/>
              </a:endParaRPr>
            </a:p>
          </p:txBody>
        </p:sp>
        <p:sp>
          <p:nvSpPr>
            <p:cNvPr id="244" name="Freeform 60">
              <a:extLst>
                <a:ext uri="{FF2B5EF4-FFF2-40B4-BE49-F238E27FC236}">
                  <a16:creationId xmlns:a16="http://schemas.microsoft.com/office/drawing/2014/main" id="{D8476049-ADF4-B544-8396-5097B7550FF4}"/>
                </a:ext>
              </a:extLst>
            </p:cNvPr>
            <p:cNvSpPr>
              <a:spLocks noChangeArrowheads="1"/>
            </p:cNvSpPr>
            <p:nvPr/>
          </p:nvSpPr>
          <p:spPr bwMode="auto">
            <a:xfrm>
              <a:off x="5498147" y="932935"/>
              <a:ext cx="194618" cy="639463"/>
            </a:xfrm>
            <a:custGeom>
              <a:avLst/>
              <a:gdLst>
                <a:gd name="T0" fmla="*/ 135 w 279"/>
                <a:gd name="T1" fmla="*/ 913 h 914"/>
                <a:gd name="T2" fmla="*/ 278 w 279"/>
                <a:gd name="T3" fmla="*/ 913 h 914"/>
                <a:gd name="T4" fmla="*/ 278 w 279"/>
                <a:gd name="T5" fmla="*/ 0 h 914"/>
                <a:gd name="T6" fmla="*/ 38 w 279"/>
                <a:gd name="T7" fmla="*/ 0 h 914"/>
                <a:gd name="T8" fmla="*/ 38 w 279"/>
                <a:gd name="T9" fmla="*/ 0 h 914"/>
                <a:gd name="T10" fmla="*/ 9 w 279"/>
                <a:gd name="T11" fmla="*/ 21 h 914"/>
                <a:gd name="T12" fmla="*/ 9 w 279"/>
                <a:gd name="T13" fmla="*/ 23 h 914"/>
                <a:gd name="T14" fmla="*/ 0 w 279"/>
                <a:gd name="T15" fmla="*/ 80 h 914"/>
                <a:gd name="T16" fmla="*/ 0 w 279"/>
                <a:gd name="T17" fmla="*/ 814 h 914"/>
                <a:gd name="T18" fmla="*/ 0 w 279"/>
                <a:gd name="T19" fmla="*/ 814 h 914"/>
                <a:gd name="T20" fmla="*/ 135 w 279"/>
                <a:gd name="T21" fmla="*/ 913 h 9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79" h="914">
                  <a:moveTo>
                    <a:pt x="135" y="913"/>
                  </a:moveTo>
                  <a:lnTo>
                    <a:pt x="278" y="913"/>
                  </a:lnTo>
                  <a:lnTo>
                    <a:pt x="278" y="0"/>
                  </a:lnTo>
                  <a:lnTo>
                    <a:pt x="38" y="0"/>
                  </a:lnTo>
                  <a:lnTo>
                    <a:pt x="38" y="0"/>
                  </a:lnTo>
                  <a:cubicBezTo>
                    <a:pt x="22" y="0"/>
                    <a:pt x="9" y="10"/>
                    <a:pt x="9" y="21"/>
                  </a:cubicBezTo>
                  <a:lnTo>
                    <a:pt x="9" y="23"/>
                  </a:lnTo>
                  <a:lnTo>
                    <a:pt x="0" y="80"/>
                  </a:lnTo>
                  <a:lnTo>
                    <a:pt x="0" y="814"/>
                  </a:lnTo>
                  <a:lnTo>
                    <a:pt x="0" y="814"/>
                  </a:lnTo>
                  <a:cubicBezTo>
                    <a:pt x="0" y="869"/>
                    <a:pt x="61" y="913"/>
                    <a:pt x="135" y="913"/>
                  </a:cubicBezTo>
                </a:path>
              </a:pathLst>
            </a:custGeom>
            <a:solidFill>
              <a:schemeClr val="accent6">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45" name="Freeform 61">
              <a:extLst>
                <a:ext uri="{FF2B5EF4-FFF2-40B4-BE49-F238E27FC236}">
                  <a16:creationId xmlns:a16="http://schemas.microsoft.com/office/drawing/2014/main" id="{B9B6C2AD-4892-2F45-A5A4-5C54D4ABE154}"/>
                </a:ext>
              </a:extLst>
            </p:cNvPr>
            <p:cNvSpPr>
              <a:spLocks noChangeArrowheads="1"/>
            </p:cNvSpPr>
            <p:nvPr/>
          </p:nvSpPr>
          <p:spPr bwMode="auto">
            <a:xfrm>
              <a:off x="5816333" y="1353065"/>
              <a:ext cx="95766" cy="182263"/>
            </a:xfrm>
            <a:custGeom>
              <a:avLst/>
              <a:gdLst>
                <a:gd name="T0" fmla="*/ 38 w 135"/>
                <a:gd name="T1" fmla="*/ 0 h 261"/>
                <a:gd name="T2" fmla="*/ 134 w 135"/>
                <a:gd name="T3" fmla="*/ 245 h 261"/>
                <a:gd name="T4" fmla="*/ 96 w 135"/>
                <a:gd name="T5" fmla="*/ 260 h 261"/>
                <a:gd name="T6" fmla="*/ 0 w 135"/>
                <a:gd name="T7" fmla="*/ 15 h 261"/>
                <a:gd name="T8" fmla="*/ 38 w 135"/>
                <a:gd name="T9" fmla="*/ 0 h 261"/>
              </a:gdLst>
              <a:ahLst/>
              <a:cxnLst>
                <a:cxn ang="0">
                  <a:pos x="T0" y="T1"/>
                </a:cxn>
                <a:cxn ang="0">
                  <a:pos x="T2" y="T3"/>
                </a:cxn>
                <a:cxn ang="0">
                  <a:pos x="T4" y="T5"/>
                </a:cxn>
                <a:cxn ang="0">
                  <a:pos x="T6" y="T7"/>
                </a:cxn>
                <a:cxn ang="0">
                  <a:pos x="T8" y="T9"/>
                </a:cxn>
              </a:cxnLst>
              <a:rect l="0" t="0" r="r" b="b"/>
              <a:pathLst>
                <a:path w="135" h="261">
                  <a:moveTo>
                    <a:pt x="38" y="0"/>
                  </a:moveTo>
                  <a:lnTo>
                    <a:pt x="134" y="245"/>
                  </a:lnTo>
                  <a:lnTo>
                    <a:pt x="96" y="260"/>
                  </a:lnTo>
                  <a:lnTo>
                    <a:pt x="0" y="15"/>
                  </a:lnTo>
                  <a:lnTo>
                    <a:pt x="38"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46" name="Freeform 62">
              <a:extLst>
                <a:ext uri="{FF2B5EF4-FFF2-40B4-BE49-F238E27FC236}">
                  <a16:creationId xmlns:a16="http://schemas.microsoft.com/office/drawing/2014/main" id="{56F06EB0-FCEB-BC40-B87D-DB6EF24153EE}"/>
                </a:ext>
              </a:extLst>
            </p:cNvPr>
            <p:cNvSpPr>
              <a:spLocks noChangeArrowheads="1"/>
            </p:cNvSpPr>
            <p:nvPr/>
          </p:nvSpPr>
          <p:spPr bwMode="auto">
            <a:xfrm>
              <a:off x="5844137" y="1192427"/>
              <a:ext cx="55605" cy="27804"/>
            </a:xfrm>
            <a:custGeom>
              <a:avLst/>
              <a:gdLst>
                <a:gd name="T0" fmla="*/ 0 w 78"/>
                <a:gd name="T1" fmla="*/ 0 h 41"/>
                <a:gd name="T2" fmla="*/ 77 w 78"/>
                <a:gd name="T3" fmla="*/ 0 h 41"/>
                <a:gd name="T4" fmla="*/ 77 w 78"/>
                <a:gd name="T5" fmla="*/ 40 h 41"/>
                <a:gd name="T6" fmla="*/ 0 w 78"/>
                <a:gd name="T7" fmla="*/ 40 h 41"/>
                <a:gd name="T8" fmla="*/ 0 w 78"/>
                <a:gd name="T9" fmla="*/ 0 h 41"/>
              </a:gdLst>
              <a:ahLst/>
              <a:cxnLst>
                <a:cxn ang="0">
                  <a:pos x="T0" y="T1"/>
                </a:cxn>
                <a:cxn ang="0">
                  <a:pos x="T2" y="T3"/>
                </a:cxn>
                <a:cxn ang="0">
                  <a:pos x="T4" y="T5"/>
                </a:cxn>
                <a:cxn ang="0">
                  <a:pos x="T6" y="T7"/>
                </a:cxn>
                <a:cxn ang="0">
                  <a:pos x="T8" y="T9"/>
                </a:cxn>
              </a:cxnLst>
              <a:rect l="0" t="0" r="r" b="b"/>
              <a:pathLst>
                <a:path w="78" h="41">
                  <a:moveTo>
                    <a:pt x="0" y="0"/>
                  </a:moveTo>
                  <a:lnTo>
                    <a:pt x="77" y="0"/>
                  </a:lnTo>
                  <a:lnTo>
                    <a:pt x="77" y="40"/>
                  </a:lnTo>
                  <a:lnTo>
                    <a:pt x="0" y="40"/>
                  </a:lnTo>
                  <a:lnTo>
                    <a:pt x="0"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47" name="Freeform 63">
              <a:extLst>
                <a:ext uri="{FF2B5EF4-FFF2-40B4-BE49-F238E27FC236}">
                  <a16:creationId xmlns:a16="http://schemas.microsoft.com/office/drawing/2014/main" id="{EA05B40B-C11C-0B40-BE9A-1E1552A25FE7}"/>
                </a:ext>
              </a:extLst>
            </p:cNvPr>
            <p:cNvSpPr>
              <a:spLocks noChangeArrowheads="1"/>
            </p:cNvSpPr>
            <p:nvPr/>
          </p:nvSpPr>
          <p:spPr bwMode="auto">
            <a:xfrm>
              <a:off x="5831780" y="920578"/>
              <a:ext cx="67962" cy="83409"/>
            </a:xfrm>
            <a:custGeom>
              <a:avLst/>
              <a:gdLst>
                <a:gd name="T0" fmla="*/ 62 w 97"/>
                <a:gd name="T1" fmla="*/ 0 h 118"/>
                <a:gd name="T2" fmla="*/ 96 w 97"/>
                <a:gd name="T3" fmla="*/ 22 h 118"/>
                <a:gd name="T4" fmla="*/ 34 w 97"/>
                <a:gd name="T5" fmla="*/ 117 h 118"/>
                <a:gd name="T6" fmla="*/ 0 w 97"/>
                <a:gd name="T7" fmla="*/ 95 h 118"/>
                <a:gd name="T8" fmla="*/ 62 w 97"/>
                <a:gd name="T9" fmla="*/ 0 h 118"/>
              </a:gdLst>
              <a:ahLst/>
              <a:cxnLst>
                <a:cxn ang="0">
                  <a:pos x="T0" y="T1"/>
                </a:cxn>
                <a:cxn ang="0">
                  <a:pos x="T2" y="T3"/>
                </a:cxn>
                <a:cxn ang="0">
                  <a:pos x="T4" y="T5"/>
                </a:cxn>
                <a:cxn ang="0">
                  <a:pos x="T6" y="T7"/>
                </a:cxn>
                <a:cxn ang="0">
                  <a:pos x="T8" y="T9"/>
                </a:cxn>
              </a:cxnLst>
              <a:rect l="0" t="0" r="r" b="b"/>
              <a:pathLst>
                <a:path w="97" h="118">
                  <a:moveTo>
                    <a:pt x="62" y="0"/>
                  </a:moveTo>
                  <a:lnTo>
                    <a:pt x="96" y="22"/>
                  </a:lnTo>
                  <a:lnTo>
                    <a:pt x="34" y="117"/>
                  </a:lnTo>
                  <a:lnTo>
                    <a:pt x="0" y="95"/>
                  </a:lnTo>
                  <a:lnTo>
                    <a:pt x="62"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48" name="Freeform 64">
              <a:extLst>
                <a:ext uri="{FF2B5EF4-FFF2-40B4-BE49-F238E27FC236}">
                  <a16:creationId xmlns:a16="http://schemas.microsoft.com/office/drawing/2014/main" id="{3A93D090-9941-DF4E-AF10-3CF8273EB343}"/>
                </a:ext>
              </a:extLst>
            </p:cNvPr>
            <p:cNvSpPr>
              <a:spLocks noChangeArrowheads="1"/>
            </p:cNvSpPr>
            <p:nvPr/>
          </p:nvSpPr>
          <p:spPr bwMode="auto">
            <a:xfrm>
              <a:off x="5467256" y="1353065"/>
              <a:ext cx="95764" cy="182263"/>
            </a:xfrm>
            <a:custGeom>
              <a:avLst/>
              <a:gdLst>
                <a:gd name="T0" fmla="*/ 96 w 135"/>
                <a:gd name="T1" fmla="*/ 0 h 261"/>
                <a:gd name="T2" fmla="*/ 134 w 135"/>
                <a:gd name="T3" fmla="*/ 15 h 261"/>
                <a:gd name="T4" fmla="*/ 37 w 135"/>
                <a:gd name="T5" fmla="*/ 260 h 261"/>
                <a:gd name="T6" fmla="*/ 0 w 135"/>
                <a:gd name="T7" fmla="*/ 245 h 261"/>
                <a:gd name="T8" fmla="*/ 96 w 135"/>
                <a:gd name="T9" fmla="*/ 0 h 261"/>
              </a:gdLst>
              <a:ahLst/>
              <a:cxnLst>
                <a:cxn ang="0">
                  <a:pos x="T0" y="T1"/>
                </a:cxn>
                <a:cxn ang="0">
                  <a:pos x="T2" y="T3"/>
                </a:cxn>
                <a:cxn ang="0">
                  <a:pos x="T4" y="T5"/>
                </a:cxn>
                <a:cxn ang="0">
                  <a:pos x="T6" y="T7"/>
                </a:cxn>
                <a:cxn ang="0">
                  <a:pos x="T8" y="T9"/>
                </a:cxn>
              </a:cxnLst>
              <a:rect l="0" t="0" r="r" b="b"/>
              <a:pathLst>
                <a:path w="135" h="261">
                  <a:moveTo>
                    <a:pt x="96" y="0"/>
                  </a:moveTo>
                  <a:lnTo>
                    <a:pt x="134" y="15"/>
                  </a:lnTo>
                  <a:lnTo>
                    <a:pt x="37" y="260"/>
                  </a:lnTo>
                  <a:lnTo>
                    <a:pt x="0" y="245"/>
                  </a:lnTo>
                  <a:lnTo>
                    <a:pt x="96"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49" name="Freeform 65">
              <a:extLst>
                <a:ext uri="{FF2B5EF4-FFF2-40B4-BE49-F238E27FC236}">
                  <a16:creationId xmlns:a16="http://schemas.microsoft.com/office/drawing/2014/main" id="{8338E364-FCF9-5743-B1E0-6D9235051238}"/>
                </a:ext>
              </a:extLst>
            </p:cNvPr>
            <p:cNvSpPr>
              <a:spLocks noChangeArrowheads="1"/>
            </p:cNvSpPr>
            <p:nvPr/>
          </p:nvSpPr>
          <p:spPr bwMode="auto">
            <a:xfrm>
              <a:off x="5479612" y="1192427"/>
              <a:ext cx="52515" cy="27804"/>
            </a:xfrm>
            <a:custGeom>
              <a:avLst/>
              <a:gdLst>
                <a:gd name="T0" fmla="*/ 0 w 77"/>
                <a:gd name="T1" fmla="*/ 0 h 41"/>
                <a:gd name="T2" fmla="*/ 76 w 77"/>
                <a:gd name="T3" fmla="*/ 0 h 41"/>
                <a:gd name="T4" fmla="*/ 76 w 77"/>
                <a:gd name="T5" fmla="*/ 40 h 41"/>
                <a:gd name="T6" fmla="*/ 0 w 77"/>
                <a:gd name="T7" fmla="*/ 40 h 41"/>
                <a:gd name="T8" fmla="*/ 0 w 77"/>
                <a:gd name="T9" fmla="*/ 0 h 41"/>
              </a:gdLst>
              <a:ahLst/>
              <a:cxnLst>
                <a:cxn ang="0">
                  <a:pos x="T0" y="T1"/>
                </a:cxn>
                <a:cxn ang="0">
                  <a:pos x="T2" y="T3"/>
                </a:cxn>
                <a:cxn ang="0">
                  <a:pos x="T4" y="T5"/>
                </a:cxn>
                <a:cxn ang="0">
                  <a:pos x="T6" y="T7"/>
                </a:cxn>
                <a:cxn ang="0">
                  <a:pos x="T8" y="T9"/>
                </a:cxn>
              </a:cxnLst>
              <a:rect l="0" t="0" r="r" b="b"/>
              <a:pathLst>
                <a:path w="77" h="41">
                  <a:moveTo>
                    <a:pt x="0" y="0"/>
                  </a:moveTo>
                  <a:lnTo>
                    <a:pt x="76" y="0"/>
                  </a:lnTo>
                  <a:lnTo>
                    <a:pt x="76" y="40"/>
                  </a:lnTo>
                  <a:lnTo>
                    <a:pt x="0" y="40"/>
                  </a:lnTo>
                  <a:lnTo>
                    <a:pt x="0"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50" name="Freeform 66">
              <a:extLst>
                <a:ext uri="{FF2B5EF4-FFF2-40B4-BE49-F238E27FC236}">
                  <a16:creationId xmlns:a16="http://schemas.microsoft.com/office/drawing/2014/main" id="{5A6EE280-38CC-C44F-8557-A7F53E7BC526}"/>
                </a:ext>
              </a:extLst>
            </p:cNvPr>
            <p:cNvSpPr>
              <a:spLocks noChangeArrowheads="1"/>
            </p:cNvSpPr>
            <p:nvPr/>
          </p:nvSpPr>
          <p:spPr bwMode="auto">
            <a:xfrm>
              <a:off x="5479612" y="920578"/>
              <a:ext cx="67962" cy="83409"/>
            </a:xfrm>
            <a:custGeom>
              <a:avLst/>
              <a:gdLst>
                <a:gd name="T0" fmla="*/ 35 w 97"/>
                <a:gd name="T1" fmla="*/ 0 h 118"/>
                <a:gd name="T2" fmla="*/ 96 w 97"/>
                <a:gd name="T3" fmla="*/ 95 h 118"/>
                <a:gd name="T4" fmla="*/ 62 w 97"/>
                <a:gd name="T5" fmla="*/ 117 h 118"/>
                <a:gd name="T6" fmla="*/ 0 w 97"/>
                <a:gd name="T7" fmla="*/ 22 h 118"/>
                <a:gd name="T8" fmla="*/ 35 w 97"/>
                <a:gd name="T9" fmla="*/ 0 h 118"/>
              </a:gdLst>
              <a:ahLst/>
              <a:cxnLst>
                <a:cxn ang="0">
                  <a:pos x="T0" y="T1"/>
                </a:cxn>
                <a:cxn ang="0">
                  <a:pos x="T2" y="T3"/>
                </a:cxn>
                <a:cxn ang="0">
                  <a:pos x="T4" y="T5"/>
                </a:cxn>
                <a:cxn ang="0">
                  <a:pos x="T6" y="T7"/>
                </a:cxn>
                <a:cxn ang="0">
                  <a:pos x="T8" y="T9"/>
                </a:cxn>
              </a:cxnLst>
              <a:rect l="0" t="0" r="r" b="b"/>
              <a:pathLst>
                <a:path w="97" h="118">
                  <a:moveTo>
                    <a:pt x="35" y="0"/>
                  </a:moveTo>
                  <a:lnTo>
                    <a:pt x="96" y="95"/>
                  </a:lnTo>
                  <a:lnTo>
                    <a:pt x="62" y="117"/>
                  </a:lnTo>
                  <a:lnTo>
                    <a:pt x="0" y="22"/>
                  </a:lnTo>
                  <a:lnTo>
                    <a:pt x="35"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51" name="Freeform 67">
              <a:extLst>
                <a:ext uri="{FF2B5EF4-FFF2-40B4-BE49-F238E27FC236}">
                  <a16:creationId xmlns:a16="http://schemas.microsoft.com/office/drawing/2014/main" id="{91397588-CB61-554C-9BC5-C8B0EE2DA446}"/>
                </a:ext>
              </a:extLst>
            </p:cNvPr>
            <p:cNvSpPr>
              <a:spLocks noChangeArrowheads="1"/>
            </p:cNvSpPr>
            <p:nvPr/>
          </p:nvSpPr>
          <p:spPr bwMode="auto">
            <a:xfrm>
              <a:off x="5791619" y="830993"/>
              <a:ext cx="117389" cy="37070"/>
            </a:xfrm>
            <a:custGeom>
              <a:avLst/>
              <a:gdLst>
                <a:gd name="T0" fmla="*/ 25 w 169"/>
                <a:gd name="T1" fmla="*/ 0 h 52"/>
                <a:gd name="T2" fmla="*/ 143 w 169"/>
                <a:gd name="T3" fmla="*/ 0 h 52"/>
                <a:gd name="T4" fmla="*/ 143 w 169"/>
                <a:gd name="T5" fmla="*/ 0 h 52"/>
                <a:gd name="T6" fmla="*/ 168 w 169"/>
                <a:gd name="T7" fmla="*/ 25 h 52"/>
                <a:gd name="T8" fmla="*/ 168 w 169"/>
                <a:gd name="T9" fmla="*/ 25 h 52"/>
                <a:gd name="T10" fmla="*/ 143 w 169"/>
                <a:gd name="T11" fmla="*/ 51 h 52"/>
                <a:gd name="T12" fmla="*/ 25 w 169"/>
                <a:gd name="T13" fmla="*/ 51 h 52"/>
                <a:gd name="T14" fmla="*/ 25 w 169"/>
                <a:gd name="T15" fmla="*/ 51 h 52"/>
                <a:gd name="T16" fmla="*/ 0 w 169"/>
                <a:gd name="T17" fmla="*/ 25 h 52"/>
                <a:gd name="T18" fmla="*/ 0 w 169"/>
                <a:gd name="T19" fmla="*/ 25 h 52"/>
                <a:gd name="T20" fmla="*/ 25 w 169"/>
                <a:gd name="T21" fmla="*/ 0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9" h="52">
                  <a:moveTo>
                    <a:pt x="25" y="0"/>
                  </a:moveTo>
                  <a:lnTo>
                    <a:pt x="143" y="0"/>
                  </a:lnTo>
                  <a:lnTo>
                    <a:pt x="143" y="0"/>
                  </a:lnTo>
                  <a:cubicBezTo>
                    <a:pt x="157" y="0"/>
                    <a:pt x="168" y="11"/>
                    <a:pt x="168" y="25"/>
                  </a:cubicBezTo>
                  <a:lnTo>
                    <a:pt x="168" y="25"/>
                  </a:lnTo>
                  <a:cubicBezTo>
                    <a:pt x="168" y="39"/>
                    <a:pt x="157" y="51"/>
                    <a:pt x="143" y="51"/>
                  </a:cubicBezTo>
                  <a:lnTo>
                    <a:pt x="25" y="51"/>
                  </a:lnTo>
                  <a:lnTo>
                    <a:pt x="25" y="51"/>
                  </a:lnTo>
                  <a:cubicBezTo>
                    <a:pt x="11" y="51"/>
                    <a:pt x="0" y="39"/>
                    <a:pt x="0" y="25"/>
                  </a:cubicBezTo>
                  <a:lnTo>
                    <a:pt x="0" y="25"/>
                  </a:lnTo>
                  <a:cubicBezTo>
                    <a:pt x="0" y="11"/>
                    <a:pt x="11" y="0"/>
                    <a:pt x="25" y="0"/>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52" name="Freeform 68">
              <a:extLst>
                <a:ext uri="{FF2B5EF4-FFF2-40B4-BE49-F238E27FC236}">
                  <a16:creationId xmlns:a16="http://schemas.microsoft.com/office/drawing/2014/main" id="{02D45A7D-E38B-744F-B7C7-9B4F423E9DFF}"/>
                </a:ext>
              </a:extLst>
            </p:cNvPr>
            <p:cNvSpPr>
              <a:spLocks noChangeArrowheads="1"/>
            </p:cNvSpPr>
            <p:nvPr/>
          </p:nvSpPr>
          <p:spPr bwMode="auto">
            <a:xfrm>
              <a:off x="5476522" y="830993"/>
              <a:ext cx="117389" cy="37070"/>
            </a:xfrm>
            <a:custGeom>
              <a:avLst/>
              <a:gdLst>
                <a:gd name="T0" fmla="*/ 25 w 169"/>
                <a:gd name="T1" fmla="*/ 0 h 52"/>
                <a:gd name="T2" fmla="*/ 143 w 169"/>
                <a:gd name="T3" fmla="*/ 0 h 52"/>
                <a:gd name="T4" fmla="*/ 143 w 169"/>
                <a:gd name="T5" fmla="*/ 0 h 52"/>
                <a:gd name="T6" fmla="*/ 168 w 169"/>
                <a:gd name="T7" fmla="*/ 25 h 52"/>
                <a:gd name="T8" fmla="*/ 168 w 169"/>
                <a:gd name="T9" fmla="*/ 25 h 52"/>
                <a:gd name="T10" fmla="*/ 143 w 169"/>
                <a:gd name="T11" fmla="*/ 51 h 52"/>
                <a:gd name="T12" fmla="*/ 25 w 169"/>
                <a:gd name="T13" fmla="*/ 51 h 52"/>
                <a:gd name="T14" fmla="*/ 25 w 169"/>
                <a:gd name="T15" fmla="*/ 51 h 52"/>
                <a:gd name="T16" fmla="*/ 0 w 169"/>
                <a:gd name="T17" fmla="*/ 25 h 52"/>
                <a:gd name="T18" fmla="*/ 0 w 169"/>
                <a:gd name="T19" fmla="*/ 25 h 52"/>
                <a:gd name="T20" fmla="*/ 25 w 169"/>
                <a:gd name="T21" fmla="*/ 0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9" h="52">
                  <a:moveTo>
                    <a:pt x="25" y="0"/>
                  </a:moveTo>
                  <a:lnTo>
                    <a:pt x="143" y="0"/>
                  </a:lnTo>
                  <a:lnTo>
                    <a:pt x="143" y="0"/>
                  </a:lnTo>
                  <a:cubicBezTo>
                    <a:pt x="157" y="0"/>
                    <a:pt x="168" y="11"/>
                    <a:pt x="168" y="25"/>
                  </a:cubicBezTo>
                  <a:lnTo>
                    <a:pt x="168" y="25"/>
                  </a:lnTo>
                  <a:cubicBezTo>
                    <a:pt x="168" y="39"/>
                    <a:pt x="157" y="51"/>
                    <a:pt x="143" y="51"/>
                  </a:cubicBezTo>
                  <a:lnTo>
                    <a:pt x="25" y="51"/>
                  </a:lnTo>
                  <a:lnTo>
                    <a:pt x="25" y="51"/>
                  </a:lnTo>
                  <a:cubicBezTo>
                    <a:pt x="11" y="51"/>
                    <a:pt x="0" y="39"/>
                    <a:pt x="0" y="25"/>
                  </a:cubicBezTo>
                  <a:lnTo>
                    <a:pt x="0" y="25"/>
                  </a:lnTo>
                  <a:cubicBezTo>
                    <a:pt x="0" y="11"/>
                    <a:pt x="11" y="0"/>
                    <a:pt x="25" y="0"/>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53" name="Freeform 69">
              <a:extLst>
                <a:ext uri="{FF2B5EF4-FFF2-40B4-BE49-F238E27FC236}">
                  <a16:creationId xmlns:a16="http://schemas.microsoft.com/office/drawing/2014/main" id="{368456A8-9E1D-B94C-9944-BD7BDA27E240}"/>
                </a:ext>
              </a:extLst>
            </p:cNvPr>
            <p:cNvSpPr>
              <a:spLocks noChangeArrowheads="1"/>
            </p:cNvSpPr>
            <p:nvPr/>
          </p:nvSpPr>
          <p:spPr bwMode="auto">
            <a:xfrm>
              <a:off x="5918277" y="1455009"/>
              <a:ext cx="98854" cy="40158"/>
            </a:xfrm>
            <a:custGeom>
              <a:avLst/>
              <a:gdLst>
                <a:gd name="T0" fmla="*/ 27 w 140"/>
                <a:gd name="T1" fmla="*/ 0 h 56"/>
                <a:gd name="T2" fmla="*/ 111 w 140"/>
                <a:gd name="T3" fmla="*/ 0 h 56"/>
                <a:gd name="T4" fmla="*/ 111 w 140"/>
                <a:gd name="T5" fmla="*/ 0 h 56"/>
                <a:gd name="T6" fmla="*/ 139 w 140"/>
                <a:gd name="T7" fmla="*/ 28 h 56"/>
                <a:gd name="T8" fmla="*/ 139 w 140"/>
                <a:gd name="T9" fmla="*/ 28 h 56"/>
                <a:gd name="T10" fmla="*/ 111 w 140"/>
                <a:gd name="T11" fmla="*/ 55 h 56"/>
                <a:gd name="T12" fmla="*/ 27 w 140"/>
                <a:gd name="T13" fmla="*/ 55 h 56"/>
                <a:gd name="T14" fmla="*/ 27 w 140"/>
                <a:gd name="T15" fmla="*/ 55 h 56"/>
                <a:gd name="T16" fmla="*/ 0 w 140"/>
                <a:gd name="T17" fmla="*/ 28 h 56"/>
                <a:gd name="T18" fmla="*/ 0 w 140"/>
                <a:gd name="T19" fmla="*/ 28 h 56"/>
                <a:gd name="T20" fmla="*/ 27 w 140"/>
                <a:gd name="T21" fmla="*/ 0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0" h="56">
                  <a:moveTo>
                    <a:pt x="27" y="0"/>
                  </a:moveTo>
                  <a:lnTo>
                    <a:pt x="111" y="0"/>
                  </a:lnTo>
                  <a:lnTo>
                    <a:pt x="111" y="0"/>
                  </a:lnTo>
                  <a:cubicBezTo>
                    <a:pt x="127" y="0"/>
                    <a:pt x="139" y="13"/>
                    <a:pt x="139" y="28"/>
                  </a:cubicBezTo>
                  <a:lnTo>
                    <a:pt x="139" y="28"/>
                  </a:lnTo>
                  <a:cubicBezTo>
                    <a:pt x="139" y="43"/>
                    <a:pt x="127" y="55"/>
                    <a:pt x="111" y="55"/>
                  </a:cubicBezTo>
                  <a:lnTo>
                    <a:pt x="27" y="55"/>
                  </a:lnTo>
                  <a:lnTo>
                    <a:pt x="27" y="55"/>
                  </a:lnTo>
                  <a:cubicBezTo>
                    <a:pt x="12" y="55"/>
                    <a:pt x="0" y="43"/>
                    <a:pt x="0" y="28"/>
                  </a:cubicBezTo>
                  <a:lnTo>
                    <a:pt x="0" y="28"/>
                  </a:lnTo>
                  <a:cubicBezTo>
                    <a:pt x="0" y="13"/>
                    <a:pt x="12" y="0"/>
                    <a:pt x="27" y="0"/>
                  </a:cubicBezTo>
                </a:path>
              </a:pathLst>
            </a:custGeom>
            <a:solidFill>
              <a:schemeClr val="accent1">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54" name="Freeform 70">
              <a:extLst>
                <a:ext uri="{FF2B5EF4-FFF2-40B4-BE49-F238E27FC236}">
                  <a16:creationId xmlns:a16="http://schemas.microsoft.com/office/drawing/2014/main" id="{708DDB70-931F-5340-AD9F-F1F5F7DA7AA2}"/>
                </a:ext>
              </a:extLst>
            </p:cNvPr>
            <p:cNvSpPr>
              <a:spLocks noChangeArrowheads="1"/>
            </p:cNvSpPr>
            <p:nvPr/>
          </p:nvSpPr>
          <p:spPr bwMode="auto">
            <a:xfrm>
              <a:off x="5371490" y="1455009"/>
              <a:ext cx="98854" cy="40158"/>
            </a:xfrm>
            <a:custGeom>
              <a:avLst/>
              <a:gdLst>
                <a:gd name="T0" fmla="*/ 27 w 140"/>
                <a:gd name="T1" fmla="*/ 0 h 56"/>
                <a:gd name="T2" fmla="*/ 111 w 140"/>
                <a:gd name="T3" fmla="*/ 0 h 56"/>
                <a:gd name="T4" fmla="*/ 111 w 140"/>
                <a:gd name="T5" fmla="*/ 0 h 56"/>
                <a:gd name="T6" fmla="*/ 139 w 140"/>
                <a:gd name="T7" fmla="*/ 28 h 56"/>
                <a:gd name="T8" fmla="*/ 139 w 140"/>
                <a:gd name="T9" fmla="*/ 28 h 56"/>
                <a:gd name="T10" fmla="*/ 111 w 140"/>
                <a:gd name="T11" fmla="*/ 55 h 56"/>
                <a:gd name="T12" fmla="*/ 27 w 140"/>
                <a:gd name="T13" fmla="*/ 55 h 56"/>
                <a:gd name="T14" fmla="*/ 27 w 140"/>
                <a:gd name="T15" fmla="*/ 55 h 56"/>
                <a:gd name="T16" fmla="*/ 0 w 140"/>
                <a:gd name="T17" fmla="*/ 28 h 56"/>
                <a:gd name="T18" fmla="*/ 0 w 140"/>
                <a:gd name="T19" fmla="*/ 28 h 56"/>
                <a:gd name="T20" fmla="*/ 27 w 140"/>
                <a:gd name="T21" fmla="*/ 0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0" h="56">
                  <a:moveTo>
                    <a:pt x="27" y="0"/>
                  </a:moveTo>
                  <a:lnTo>
                    <a:pt x="111" y="0"/>
                  </a:lnTo>
                  <a:lnTo>
                    <a:pt x="111" y="0"/>
                  </a:lnTo>
                  <a:cubicBezTo>
                    <a:pt x="127" y="0"/>
                    <a:pt x="139" y="13"/>
                    <a:pt x="139" y="28"/>
                  </a:cubicBezTo>
                  <a:lnTo>
                    <a:pt x="139" y="28"/>
                  </a:lnTo>
                  <a:cubicBezTo>
                    <a:pt x="139" y="43"/>
                    <a:pt x="127" y="55"/>
                    <a:pt x="111" y="55"/>
                  </a:cubicBezTo>
                  <a:lnTo>
                    <a:pt x="27" y="55"/>
                  </a:lnTo>
                  <a:lnTo>
                    <a:pt x="27" y="55"/>
                  </a:lnTo>
                  <a:cubicBezTo>
                    <a:pt x="12" y="55"/>
                    <a:pt x="0" y="43"/>
                    <a:pt x="0" y="28"/>
                  </a:cubicBezTo>
                  <a:lnTo>
                    <a:pt x="0" y="28"/>
                  </a:lnTo>
                  <a:cubicBezTo>
                    <a:pt x="0" y="13"/>
                    <a:pt x="12" y="0"/>
                    <a:pt x="27" y="0"/>
                  </a:cubicBezTo>
                </a:path>
              </a:pathLst>
            </a:custGeom>
            <a:solidFill>
              <a:schemeClr val="accent1">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55" name="Freeform 71">
              <a:extLst>
                <a:ext uri="{FF2B5EF4-FFF2-40B4-BE49-F238E27FC236}">
                  <a16:creationId xmlns:a16="http://schemas.microsoft.com/office/drawing/2014/main" id="{73B490FB-9F66-5941-9F51-5E694CE2E499}"/>
                </a:ext>
              </a:extLst>
            </p:cNvPr>
            <p:cNvSpPr>
              <a:spLocks noChangeArrowheads="1"/>
            </p:cNvSpPr>
            <p:nvPr/>
          </p:nvSpPr>
          <p:spPr bwMode="auto">
            <a:xfrm>
              <a:off x="5529039" y="982362"/>
              <a:ext cx="330542" cy="410863"/>
            </a:xfrm>
            <a:custGeom>
              <a:avLst/>
              <a:gdLst>
                <a:gd name="T0" fmla="*/ 438 w 471"/>
                <a:gd name="T1" fmla="*/ 0 h 586"/>
                <a:gd name="T2" fmla="*/ 438 w 471"/>
                <a:gd name="T3" fmla="*/ 0 h 586"/>
                <a:gd name="T4" fmla="*/ 463 w 471"/>
                <a:gd name="T5" fmla="*/ 14 h 586"/>
                <a:gd name="T6" fmla="*/ 463 w 471"/>
                <a:gd name="T7" fmla="*/ 14 h 586"/>
                <a:gd name="T8" fmla="*/ 470 w 471"/>
                <a:gd name="T9" fmla="*/ 521 h 586"/>
                <a:gd name="T10" fmla="*/ 470 w 471"/>
                <a:gd name="T11" fmla="*/ 521 h 586"/>
                <a:gd name="T12" fmla="*/ 355 w 471"/>
                <a:gd name="T13" fmla="*/ 585 h 586"/>
                <a:gd name="T14" fmla="*/ 114 w 471"/>
                <a:gd name="T15" fmla="*/ 585 h 586"/>
                <a:gd name="T16" fmla="*/ 114 w 471"/>
                <a:gd name="T17" fmla="*/ 585 h 586"/>
                <a:gd name="T18" fmla="*/ 0 w 471"/>
                <a:gd name="T19" fmla="*/ 521 h 586"/>
                <a:gd name="T20" fmla="*/ 6 w 471"/>
                <a:gd name="T21" fmla="*/ 14 h 586"/>
                <a:gd name="T22" fmla="*/ 6 w 471"/>
                <a:gd name="T23" fmla="*/ 14 h 586"/>
                <a:gd name="T24" fmla="*/ 6 w 471"/>
                <a:gd name="T25" fmla="*/ 14 h 586"/>
                <a:gd name="T26" fmla="*/ 31 w 471"/>
                <a:gd name="T27" fmla="*/ 0 h 586"/>
                <a:gd name="T28" fmla="*/ 438 w 471"/>
                <a:gd name="T29" fmla="*/ 0 h 5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71" h="586">
                  <a:moveTo>
                    <a:pt x="438" y="0"/>
                  </a:moveTo>
                  <a:lnTo>
                    <a:pt x="438" y="0"/>
                  </a:lnTo>
                  <a:cubicBezTo>
                    <a:pt x="452" y="0"/>
                    <a:pt x="463" y="5"/>
                    <a:pt x="463" y="14"/>
                  </a:cubicBezTo>
                  <a:lnTo>
                    <a:pt x="463" y="14"/>
                  </a:lnTo>
                  <a:lnTo>
                    <a:pt x="470" y="521"/>
                  </a:lnTo>
                  <a:lnTo>
                    <a:pt x="470" y="521"/>
                  </a:lnTo>
                  <a:cubicBezTo>
                    <a:pt x="470" y="557"/>
                    <a:pt x="419" y="585"/>
                    <a:pt x="355" y="585"/>
                  </a:cubicBezTo>
                  <a:lnTo>
                    <a:pt x="114" y="585"/>
                  </a:lnTo>
                  <a:lnTo>
                    <a:pt x="114" y="585"/>
                  </a:lnTo>
                  <a:cubicBezTo>
                    <a:pt x="51" y="585"/>
                    <a:pt x="0" y="557"/>
                    <a:pt x="0" y="521"/>
                  </a:cubicBezTo>
                  <a:lnTo>
                    <a:pt x="6" y="14"/>
                  </a:lnTo>
                  <a:lnTo>
                    <a:pt x="6" y="14"/>
                  </a:lnTo>
                  <a:lnTo>
                    <a:pt x="6" y="14"/>
                  </a:lnTo>
                  <a:cubicBezTo>
                    <a:pt x="6" y="5"/>
                    <a:pt x="17" y="0"/>
                    <a:pt x="31" y="0"/>
                  </a:cubicBezTo>
                  <a:lnTo>
                    <a:pt x="438" y="0"/>
                  </a:lnTo>
                </a:path>
              </a:pathLst>
            </a:custGeom>
            <a:solidFill>
              <a:schemeClr val="accent1">
                <a:lumMod val="75000"/>
              </a:schemeClr>
            </a:solidFill>
            <a:ln>
              <a:noFill/>
            </a:ln>
            <a:effectLst/>
          </p:spPr>
          <p:txBody>
            <a:bodyPr wrap="none" anchor="ctr"/>
            <a:lstStyle/>
            <a:p>
              <a:endParaRPr lang="en-US" sz="6532" dirty="0">
                <a:latin typeface="Fira Sans Light" panose="020B0403050000020004" pitchFamily="34" charset="0"/>
              </a:endParaRPr>
            </a:p>
          </p:txBody>
        </p:sp>
      </p:grpSp>
      <p:grpSp>
        <p:nvGrpSpPr>
          <p:cNvPr id="10" name="Group 9">
            <a:extLst>
              <a:ext uri="{FF2B5EF4-FFF2-40B4-BE49-F238E27FC236}">
                <a16:creationId xmlns:a16="http://schemas.microsoft.com/office/drawing/2014/main" id="{678E92EF-111A-BC4D-A7AE-C8CC38BC93E9}"/>
              </a:ext>
            </a:extLst>
          </p:cNvPr>
          <p:cNvGrpSpPr/>
          <p:nvPr/>
        </p:nvGrpSpPr>
        <p:grpSpPr>
          <a:xfrm flipH="1">
            <a:off x="8936802" y="8550201"/>
            <a:ext cx="1116286" cy="673443"/>
            <a:chOff x="7320769" y="8683712"/>
            <a:chExt cx="1115196" cy="673443"/>
          </a:xfrm>
        </p:grpSpPr>
        <p:sp>
          <p:nvSpPr>
            <p:cNvPr id="256" name="Freeform 72">
              <a:extLst>
                <a:ext uri="{FF2B5EF4-FFF2-40B4-BE49-F238E27FC236}">
                  <a16:creationId xmlns:a16="http://schemas.microsoft.com/office/drawing/2014/main" id="{BE0DD0E2-9553-494D-8F34-5E60FD2BAA26}"/>
                </a:ext>
              </a:extLst>
            </p:cNvPr>
            <p:cNvSpPr>
              <a:spLocks noChangeArrowheads="1"/>
            </p:cNvSpPr>
            <p:nvPr/>
          </p:nvSpPr>
          <p:spPr bwMode="auto">
            <a:xfrm>
              <a:off x="7320769" y="8751674"/>
              <a:ext cx="1115196" cy="537519"/>
            </a:xfrm>
            <a:custGeom>
              <a:avLst/>
              <a:gdLst>
                <a:gd name="T0" fmla="*/ 0 w 1594"/>
                <a:gd name="T1" fmla="*/ 672 h 767"/>
                <a:gd name="T2" fmla="*/ 0 w 1594"/>
                <a:gd name="T3" fmla="*/ 94 h 767"/>
                <a:gd name="T4" fmla="*/ 0 w 1594"/>
                <a:gd name="T5" fmla="*/ 94 h 767"/>
                <a:gd name="T6" fmla="*/ 84 w 1594"/>
                <a:gd name="T7" fmla="*/ 10 h 767"/>
                <a:gd name="T8" fmla="*/ 178 w 1594"/>
                <a:gd name="T9" fmla="*/ 0 h 767"/>
                <a:gd name="T10" fmla="*/ 1383 w 1594"/>
                <a:gd name="T11" fmla="*/ 0 h 767"/>
                <a:gd name="T12" fmla="*/ 1383 w 1594"/>
                <a:gd name="T13" fmla="*/ 0 h 767"/>
                <a:gd name="T14" fmla="*/ 1593 w 1594"/>
                <a:gd name="T15" fmla="*/ 211 h 767"/>
                <a:gd name="T16" fmla="*/ 1593 w 1594"/>
                <a:gd name="T17" fmla="*/ 555 h 767"/>
                <a:gd name="T18" fmla="*/ 1593 w 1594"/>
                <a:gd name="T19" fmla="*/ 555 h 767"/>
                <a:gd name="T20" fmla="*/ 1383 w 1594"/>
                <a:gd name="T21" fmla="*/ 766 h 767"/>
                <a:gd name="T22" fmla="*/ 178 w 1594"/>
                <a:gd name="T23" fmla="*/ 766 h 767"/>
                <a:gd name="T24" fmla="*/ 84 w 1594"/>
                <a:gd name="T25" fmla="*/ 757 h 767"/>
                <a:gd name="T26" fmla="*/ 84 w 1594"/>
                <a:gd name="T27" fmla="*/ 757 h 767"/>
                <a:gd name="T28" fmla="*/ 0 w 1594"/>
                <a:gd name="T29" fmla="*/ 672 h 7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594" h="767">
                  <a:moveTo>
                    <a:pt x="0" y="672"/>
                  </a:moveTo>
                  <a:lnTo>
                    <a:pt x="0" y="94"/>
                  </a:lnTo>
                  <a:lnTo>
                    <a:pt x="0" y="94"/>
                  </a:lnTo>
                  <a:cubicBezTo>
                    <a:pt x="0" y="47"/>
                    <a:pt x="37" y="10"/>
                    <a:pt x="84" y="10"/>
                  </a:cubicBezTo>
                  <a:lnTo>
                    <a:pt x="178" y="0"/>
                  </a:lnTo>
                  <a:lnTo>
                    <a:pt x="1383" y="0"/>
                  </a:lnTo>
                  <a:lnTo>
                    <a:pt x="1383" y="0"/>
                  </a:lnTo>
                  <a:cubicBezTo>
                    <a:pt x="1499" y="0"/>
                    <a:pt x="1593" y="95"/>
                    <a:pt x="1593" y="211"/>
                  </a:cubicBezTo>
                  <a:lnTo>
                    <a:pt x="1593" y="555"/>
                  </a:lnTo>
                  <a:lnTo>
                    <a:pt x="1593" y="555"/>
                  </a:lnTo>
                  <a:cubicBezTo>
                    <a:pt x="1593" y="671"/>
                    <a:pt x="1499" y="766"/>
                    <a:pt x="1383" y="766"/>
                  </a:cubicBezTo>
                  <a:lnTo>
                    <a:pt x="178" y="766"/>
                  </a:lnTo>
                  <a:lnTo>
                    <a:pt x="84" y="757"/>
                  </a:lnTo>
                  <a:lnTo>
                    <a:pt x="84" y="757"/>
                  </a:lnTo>
                  <a:cubicBezTo>
                    <a:pt x="37" y="757"/>
                    <a:pt x="0" y="719"/>
                    <a:pt x="0" y="672"/>
                  </a:cubicBezTo>
                </a:path>
              </a:pathLst>
            </a:custGeom>
            <a:solidFill>
              <a:schemeClr val="accent2">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57" name="Freeform 73">
              <a:extLst>
                <a:ext uri="{FF2B5EF4-FFF2-40B4-BE49-F238E27FC236}">
                  <a16:creationId xmlns:a16="http://schemas.microsoft.com/office/drawing/2014/main" id="{403518F4-7D35-724F-A706-A36B268488F3}"/>
                </a:ext>
              </a:extLst>
            </p:cNvPr>
            <p:cNvSpPr>
              <a:spLocks noChangeArrowheads="1"/>
            </p:cNvSpPr>
            <p:nvPr/>
          </p:nvSpPr>
          <p:spPr bwMode="auto">
            <a:xfrm>
              <a:off x="7988034" y="8683712"/>
              <a:ext cx="40158" cy="101942"/>
            </a:xfrm>
            <a:custGeom>
              <a:avLst/>
              <a:gdLst>
                <a:gd name="T0" fmla="*/ 0 w 59"/>
                <a:gd name="T1" fmla="*/ 117 h 146"/>
                <a:gd name="T2" fmla="*/ 0 w 59"/>
                <a:gd name="T3" fmla="*/ 29 h 146"/>
                <a:gd name="T4" fmla="*/ 0 w 59"/>
                <a:gd name="T5" fmla="*/ 29 h 146"/>
                <a:gd name="T6" fmla="*/ 29 w 59"/>
                <a:gd name="T7" fmla="*/ 0 h 146"/>
                <a:gd name="T8" fmla="*/ 29 w 59"/>
                <a:gd name="T9" fmla="*/ 0 h 146"/>
                <a:gd name="T10" fmla="*/ 58 w 59"/>
                <a:gd name="T11" fmla="*/ 29 h 146"/>
                <a:gd name="T12" fmla="*/ 58 w 59"/>
                <a:gd name="T13" fmla="*/ 117 h 146"/>
                <a:gd name="T14" fmla="*/ 58 w 59"/>
                <a:gd name="T15" fmla="*/ 117 h 146"/>
                <a:gd name="T16" fmla="*/ 29 w 59"/>
                <a:gd name="T17" fmla="*/ 145 h 146"/>
                <a:gd name="T18" fmla="*/ 29 w 59"/>
                <a:gd name="T19" fmla="*/ 145 h 146"/>
                <a:gd name="T20" fmla="*/ 0 w 59"/>
                <a:gd name="T21" fmla="*/ 117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9" h="146">
                  <a:moveTo>
                    <a:pt x="0" y="117"/>
                  </a:moveTo>
                  <a:lnTo>
                    <a:pt x="0" y="29"/>
                  </a:lnTo>
                  <a:lnTo>
                    <a:pt x="0" y="29"/>
                  </a:lnTo>
                  <a:cubicBezTo>
                    <a:pt x="0" y="13"/>
                    <a:pt x="13" y="0"/>
                    <a:pt x="29" y="0"/>
                  </a:cubicBezTo>
                  <a:lnTo>
                    <a:pt x="29" y="0"/>
                  </a:lnTo>
                  <a:cubicBezTo>
                    <a:pt x="45" y="0"/>
                    <a:pt x="58" y="13"/>
                    <a:pt x="58" y="29"/>
                  </a:cubicBezTo>
                  <a:lnTo>
                    <a:pt x="58" y="117"/>
                  </a:lnTo>
                  <a:lnTo>
                    <a:pt x="58" y="117"/>
                  </a:lnTo>
                  <a:cubicBezTo>
                    <a:pt x="58" y="132"/>
                    <a:pt x="45" y="145"/>
                    <a:pt x="29" y="145"/>
                  </a:cubicBezTo>
                  <a:lnTo>
                    <a:pt x="29" y="145"/>
                  </a:lnTo>
                  <a:cubicBezTo>
                    <a:pt x="13" y="145"/>
                    <a:pt x="0" y="132"/>
                    <a:pt x="0" y="117"/>
                  </a:cubicBezTo>
                </a:path>
              </a:pathLst>
            </a:custGeom>
            <a:solidFill>
              <a:schemeClr val="accent2">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58" name="Freeform 74">
              <a:extLst>
                <a:ext uri="{FF2B5EF4-FFF2-40B4-BE49-F238E27FC236}">
                  <a16:creationId xmlns:a16="http://schemas.microsoft.com/office/drawing/2014/main" id="{53D22347-C883-EE4F-B52F-4DA5716CD82B}"/>
                </a:ext>
              </a:extLst>
            </p:cNvPr>
            <p:cNvSpPr>
              <a:spLocks noChangeArrowheads="1"/>
            </p:cNvSpPr>
            <p:nvPr/>
          </p:nvSpPr>
          <p:spPr bwMode="auto">
            <a:xfrm>
              <a:off x="7988034" y="9255211"/>
              <a:ext cx="40158" cy="101944"/>
            </a:xfrm>
            <a:custGeom>
              <a:avLst/>
              <a:gdLst>
                <a:gd name="T0" fmla="*/ 0 w 59"/>
                <a:gd name="T1" fmla="*/ 117 h 146"/>
                <a:gd name="T2" fmla="*/ 0 w 59"/>
                <a:gd name="T3" fmla="*/ 29 h 146"/>
                <a:gd name="T4" fmla="*/ 0 w 59"/>
                <a:gd name="T5" fmla="*/ 29 h 146"/>
                <a:gd name="T6" fmla="*/ 29 w 59"/>
                <a:gd name="T7" fmla="*/ 0 h 146"/>
                <a:gd name="T8" fmla="*/ 29 w 59"/>
                <a:gd name="T9" fmla="*/ 0 h 146"/>
                <a:gd name="T10" fmla="*/ 58 w 59"/>
                <a:gd name="T11" fmla="*/ 29 h 146"/>
                <a:gd name="T12" fmla="*/ 58 w 59"/>
                <a:gd name="T13" fmla="*/ 117 h 146"/>
                <a:gd name="T14" fmla="*/ 58 w 59"/>
                <a:gd name="T15" fmla="*/ 117 h 146"/>
                <a:gd name="T16" fmla="*/ 29 w 59"/>
                <a:gd name="T17" fmla="*/ 145 h 146"/>
                <a:gd name="T18" fmla="*/ 29 w 59"/>
                <a:gd name="T19" fmla="*/ 145 h 146"/>
                <a:gd name="T20" fmla="*/ 0 w 59"/>
                <a:gd name="T21" fmla="*/ 117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9" h="146">
                  <a:moveTo>
                    <a:pt x="0" y="117"/>
                  </a:moveTo>
                  <a:lnTo>
                    <a:pt x="0" y="29"/>
                  </a:lnTo>
                  <a:lnTo>
                    <a:pt x="0" y="29"/>
                  </a:lnTo>
                  <a:cubicBezTo>
                    <a:pt x="0" y="13"/>
                    <a:pt x="13" y="0"/>
                    <a:pt x="29" y="0"/>
                  </a:cubicBezTo>
                  <a:lnTo>
                    <a:pt x="29" y="0"/>
                  </a:lnTo>
                  <a:cubicBezTo>
                    <a:pt x="45" y="0"/>
                    <a:pt x="58" y="13"/>
                    <a:pt x="58" y="29"/>
                  </a:cubicBezTo>
                  <a:lnTo>
                    <a:pt x="58" y="117"/>
                  </a:lnTo>
                  <a:lnTo>
                    <a:pt x="58" y="117"/>
                  </a:lnTo>
                  <a:cubicBezTo>
                    <a:pt x="58" y="133"/>
                    <a:pt x="45" y="145"/>
                    <a:pt x="29" y="145"/>
                  </a:cubicBezTo>
                  <a:lnTo>
                    <a:pt x="29" y="145"/>
                  </a:lnTo>
                  <a:cubicBezTo>
                    <a:pt x="13" y="145"/>
                    <a:pt x="0" y="133"/>
                    <a:pt x="0" y="117"/>
                  </a:cubicBezTo>
                </a:path>
              </a:pathLst>
            </a:custGeom>
            <a:solidFill>
              <a:schemeClr val="accent2">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59" name="Freeform 75">
              <a:extLst>
                <a:ext uri="{FF2B5EF4-FFF2-40B4-BE49-F238E27FC236}">
                  <a16:creationId xmlns:a16="http://schemas.microsoft.com/office/drawing/2014/main" id="{B71FAA94-80B2-5B47-962E-41F49C992802}"/>
                </a:ext>
              </a:extLst>
            </p:cNvPr>
            <p:cNvSpPr>
              <a:spLocks noChangeArrowheads="1"/>
            </p:cNvSpPr>
            <p:nvPr/>
          </p:nvSpPr>
          <p:spPr bwMode="auto">
            <a:xfrm>
              <a:off x="7354749" y="8785654"/>
              <a:ext cx="1047236" cy="469557"/>
            </a:xfrm>
            <a:custGeom>
              <a:avLst/>
              <a:gdLst>
                <a:gd name="T0" fmla="*/ 0 w 1497"/>
                <a:gd name="T1" fmla="*/ 46 h 670"/>
                <a:gd name="T2" fmla="*/ 0 w 1497"/>
                <a:gd name="T3" fmla="*/ 46 h 670"/>
                <a:gd name="T4" fmla="*/ 35 w 1497"/>
                <a:gd name="T5" fmla="*/ 10 h 670"/>
                <a:gd name="T6" fmla="*/ 38 w 1497"/>
                <a:gd name="T7" fmla="*/ 10 h 670"/>
                <a:gd name="T8" fmla="*/ 131 w 1497"/>
                <a:gd name="T9" fmla="*/ 0 h 670"/>
                <a:gd name="T10" fmla="*/ 1334 w 1497"/>
                <a:gd name="T11" fmla="*/ 0 h 670"/>
                <a:gd name="T12" fmla="*/ 1334 w 1497"/>
                <a:gd name="T13" fmla="*/ 0 h 670"/>
                <a:gd name="T14" fmla="*/ 1496 w 1497"/>
                <a:gd name="T15" fmla="*/ 163 h 670"/>
                <a:gd name="T16" fmla="*/ 1496 w 1497"/>
                <a:gd name="T17" fmla="*/ 507 h 670"/>
                <a:gd name="T18" fmla="*/ 1496 w 1497"/>
                <a:gd name="T19" fmla="*/ 507 h 670"/>
                <a:gd name="T20" fmla="*/ 1334 w 1497"/>
                <a:gd name="T21" fmla="*/ 669 h 670"/>
                <a:gd name="T22" fmla="*/ 131 w 1497"/>
                <a:gd name="T23" fmla="*/ 669 h 670"/>
                <a:gd name="T24" fmla="*/ 38 w 1497"/>
                <a:gd name="T25" fmla="*/ 660 h 670"/>
                <a:gd name="T26" fmla="*/ 35 w 1497"/>
                <a:gd name="T27" fmla="*/ 660 h 670"/>
                <a:gd name="T28" fmla="*/ 35 w 1497"/>
                <a:gd name="T29" fmla="*/ 660 h 670"/>
                <a:gd name="T30" fmla="*/ 0 w 1497"/>
                <a:gd name="T31" fmla="*/ 624 h 670"/>
                <a:gd name="T32" fmla="*/ 0 w 1497"/>
                <a:gd name="T33" fmla="*/ 46 h 6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497" h="670">
                  <a:moveTo>
                    <a:pt x="0" y="46"/>
                  </a:moveTo>
                  <a:lnTo>
                    <a:pt x="0" y="46"/>
                  </a:lnTo>
                  <a:cubicBezTo>
                    <a:pt x="0" y="26"/>
                    <a:pt x="15" y="10"/>
                    <a:pt x="35" y="10"/>
                  </a:cubicBezTo>
                  <a:lnTo>
                    <a:pt x="38" y="10"/>
                  </a:lnTo>
                  <a:lnTo>
                    <a:pt x="131" y="0"/>
                  </a:lnTo>
                  <a:lnTo>
                    <a:pt x="1334" y="0"/>
                  </a:lnTo>
                  <a:lnTo>
                    <a:pt x="1334" y="0"/>
                  </a:lnTo>
                  <a:cubicBezTo>
                    <a:pt x="1423" y="0"/>
                    <a:pt x="1496" y="73"/>
                    <a:pt x="1496" y="163"/>
                  </a:cubicBezTo>
                  <a:lnTo>
                    <a:pt x="1496" y="507"/>
                  </a:lnTo>
                  <a:lnTo>
                    <a:pt x="1496" y="507"/>
                  </a:lnTo>
                  <a:cubicBezTo>
                    <a:pt x="1496" y="597"/>
                    <a:pt x="1423" y="669"/>
                    <a:pt x="1334" y="669"/>
                  </a:cubicBezTo>
                  <a:lnTo>
                    <a:pt x="131" y="669"/>
                  </a:lnTo>
                  <a:lnTo>
                    <a:pt x="38" y="660"/>
                  </a:lnTo>
                  <a:lnTo>
                    <a:pt x="35" y="660"/>
                  </a:lnTo>
                  <a:lnTo>
                    <a:pt x="35" y="660"/>
                  </a:lnTo>
                  <a:cubicBezTo>
                    <a:pt x="15" y="660"/>
                    <a:pt x="0" y="643"/>
                    <a:pt x="0" y="624"/>
                  </a:cubicBezTo>
                  <a:lnTo>
                    <a:pt x="0" y="46"/>
                  </a:ln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60" name="Freeform 76">
              <a:extLst>
                <a:ext uri="{FF2B5EF4-FFF2-40B4-BE49-F238E27FC236}">
                  <a16:creationId xmlns:a16="http://schemas.microsoft.com/office/drawing/2014/main" id="{FDAE85A5-ADA9-6047-BDF2-E76450B829A1}"/>
                </a:ext>
              </a:extLst>
            </p:cNvPr>
            <p:cNvSpPr>
              <a:spLocks noChangeArrowheads="1"/>
            </p:cNvSpPr>
            <p:nvPr/>
          </p:nvSpPr>
          <p:spPr bwMode="auto">
            <a:xfrm>
              <a:off x="8272239" y="9122377"/>
              <a:ext cx="117389" cy="117389"/>
            </a:xfrm>
            <a:custGeom>
              <a:avLst/>
              <a:gdLst>
                <a:gd name="T0" fmla="*/ 0 w 167"/>
                <a:gd name="T1" fmla="*/ 140 h 167"/>
                <a:gd name="T2" fmla="*/ 0 w 167"/>
                <a:gd name="T3" fmla="*/ 140 h 167"/>
                <a:gd name="T4" fmla="*/ 27 w 167"/>
                <a:gd name="T5" fmla="*/ 113 h 167"/>
                <a:gd name="T6" fmla="*/ 27 w 167"/>
                <a:gd name="T7" fmla="*/ 113 h 167"/>
                <a:gd name="T8" fmla="*/ 113 w 167"/>
                <a:gd name="T9" fmla="*/ 26 h 167"/>
                <a:gd name="T10" fmla="*/ 113 w 167"/>
                <a:gd name="T11" fmla="*/ 26 h 167"/>
                <a:gd name="T12" fmla="*/ 140 w 167"/>
                <a:gd name="T13" fmla="*/ 0 h 167"/>
                <a:gd name="T14" fmla="*/ 140 w 167"/>
                <a:gd name="T15" fmla="*/ 0 h 167"/>
                <a:gd name="T16" fmla="*/ 166 w 167"/>
                <a:gd name="T17" fmla="*/ 26 h 167"/>
                <a:gd name="T18" fmla="*/ 166 w 167"/>
                <a:gd name="T19" fmla="*/ 26 h 167"/>
                <a:gd name="T20" fmla="*/ 27 w 167"/>
                <a:gd name="T21" fmla="*/ 166 h 167"/>
                <a:gd name="T22" fmla="*/ 27 w 167"/>
                <a:gd name="T23" fmla="*/ 166 h 167"/>
                <a:gd name="T24" fmla="*/ 0 w 167"/>
                <a:gd name="T25" fmla="*/ 140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7" h="167">
                  <a:moveTo>
                    <a:pt x="0" y="140"/>
                  </a:moveTo>
                  <a:lnTo>
                    <a:pt x="0" y="140"/>
                  </a:lnTo>
                  <a:cubicBezTo>
                    <a:pt x="0" y="125"/>
                    <a:pt x="12" y="113"/>
                    <a:pt x="27" y="113"/>
                  </a:cubicBezTo>
                  <a:lnTo>
                    <a:pt x="27" y="113"/>
                  </a:lnTo>
                  <a:cubicBezTo>
                    <a:pt x="75" y="113"/>
                    <a:pt x="113" y="74"/>
                    <a:pt x="113" y="26"/>
                  </a:cubicBezTo>
                  <a:lnTo>
                    <a:pt x="113" y="26"/>
                  </a:lnTo>
                  <a:cubicBezTo>
                    <a:pt x="113" y="11"/>
                    <a:pt x="126" y="0"/>
                    <a:pt x="140" y="0"/>
                  </a:cubicBezTo>
                  <a:lnTo>
                    <a:pt x="140" y="0"/>
                  </a:lnTo>
                  <a:cubicBezTo>
                    <a:pt x="154" y="0"/>
                    <a:pt x="166" y="11"/>
                    <a:pt x="166" y="26"/>
                  </a:cubicBezTo>
                  <a:lnTo>
                    <a:pt x="166" y="26"/>
                  </a:lnTo>
                  <a:cubicBezTo>
                    <a:pt x="166" y="103"/>
                    <a:pt x="103" y="166"/>
                    <a:pt x="27" y="166"/>
                  </a:cubicBezTo>
                  <a:lnTo>
                    <a:pt x="27" y="166"/>
                  </a:lnTo>
                  <a:cubicBezTo>
                    <a:pt x="12" y="166"/>
                    <a:pt x="0" y="154"/>
                    <a:pt x="0" y="140"/>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61" name="Freeform 77">
              <a:extLst>
                <a:ext uri="{FF2B5EF4-FFF2-40B4-BE49-F238E27FC236}">
                  <a16:creationId xmlns:a16="http://schemas.microsoft.com/office/drawing/2014/main" id="{74470410-1275-E044-929E-AB9B1F4417F4}"/>
                </a:ext>
              </a:extLst>
            </p:cNvPr>
            <p:cNvSpPr>
              <a:spLocks noChangeArrowheads="1"/>
            </p:cNvSpPr>
            <p:nvPr/>
          </p:nvSpPr>
          <p:spPr bwMode="auto">
            <a:xfrm>
              <a:off x="8272239" y="8801101"/>
              <a:ext cx="117389" cy="117389"/>
            </a:xfrm>
            <a:custGeom>
              <a:avLst/>
              <a:gdLst>
                <a:gd name="T0" fmla="*/ 0 w 167"/>
                <a:gd name="T1" fmla="*/ 26 h 167"/>
                <a:gd name="T2" fmla="*/ 0 w 167"/>
                <a:gd name="T3" fmla="*/ 26 h 167"/>
                <a:gd name="T4" fmla="*/ 27 w 167"/>
                <a:gd name="T5" fmla="*/ 0 h 167"/>
                <a:gd name="T6" fmla="*/ 27 w 167"/>
                <a:gd name="T7" fmla="*/ 0 h 167"/>
                <a:gd name="T8" fmla="*/ 166 w 167"/>
                <a:gd name="T9" fmla="*/ 140 h 167"/>
                <a:gd name="T10" fmla="*/ 166 w 167"/>
                <a:gd name="T11" fmla="*/ 140 h 167"/>
                <a:gd name="T12" fmla="*/ 140 w 167"/>
                <a:gd name="T13" fmla="*/ 166 h 167"/>
                <a:gd name="T14" fmla="*/ 140 w 167"/>
                <a:gd name="T15" fmla="*/ 166 h 167"/>
                <a:gd name="T16" fmla="*/ 113 w 167"/>
                <a:gd name="T17" fmla="*/ 140 h 167"/>
                <a:gd name="T18" fmla="*/ 113 w 167"/>
                <a:gd name="T19" fmla="*/ 140 h 167"/>
                <a:gd name="T20" fmla="*/ 27 w 167"/>
                <a:gd name="T21" fmla="*/ 52 h 167"/>
                <a:gd name="T22" fmla="*/ 27 w 167"/>
                <a:gd name="T23" fmla="*/ 52 h 167"/>
                <a:gd name="T24" fmla="*/ 0 w 167"/>
                <a:gd name="T25" fmla="*/ 26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7" h="167">
                  <a:moveTo>
                    <a:pt x="0" y="26"/>
                  </a:moveTo>
                  <a:lnTo>
                    <a:pt x="0" y="26"/>
                  </a:lnTo>
                  <a:cubicBezTo>
                    <a:pt x="0" y="11"/>
                    <a:pt x="12" y="0"/>
                    <a:pt x="27" y="0"/>
                  </a:cubicBezTo>
                  <a:lnTo>
                    <a:pt x="27" y="0"/>
                  </a:lnTo>
                  <a:cubicBezTo>
                    <a:pt x="103" y="0"/>
                    <a:pt x="166" y="62"/>
                    <a:pt x="166" y="140"/>
                  </a:cubicBezTo>
                  <a:lnTo>
                    <a:pt x="166" y="140"/>
                  </a:lnTo>
                  <a:cubicBezTo>
                    <a:pt x="166" y="154"/>
                    <a:pt x="154" y="166"/>
                    <a:pt x="140" y="166"/>
                  </a:cubicBezTo>
                  <a:lnTo>
                    <a:pt x="140" y="166"/>
                  </a:lnTo>
                  <a:cubicBezTo>
                    <a:pt x="126" y="166"/>
                    <a:pt x="113" y="154"/>
                    <a:pt x="113" y="140"/>
                  </a:cubicBezTo>
                  <a:lnTo>
                    <a:pt x="113" y="140"/>
                  </a:lnTo>
                  <a:cubicBezTo>
                    <a:pt x="113" y="91"/>
                    <a:pt x="75" y="52"/>
                    <a:pt x="27" y="52"/>
                  </a:cubicBezTo>
                  <a:lnTo>
                    <a:pt x="27" y="52"/>
                  </a:lnTo>
                  <a:cubicBezTo>
                    <a:pt x="12" y="52"/>
                    <a:pt x="0" y="41"/>
                    <a:pt x="0" y="26"/>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62" name="Freeform 78">
              <a:extLst>
                <a:ext uri="{FF2B5EF4-FFF2-40B4-BE49-F238E27FC236}">
                  <a16:creationId xmlns:a16="http://schemas.microsoft.com/office/drawing/2014/main" id="{5139B298-675F-7044-9F1A-3DCB32E37193}"/>
                </a:ext>
              </a:extLst>
            </p:cNvPr>
            <p:cNvSpPr>
              <a:spLocks noChangeArrowheads="1"/>
            </p:cNvSpPr>
            <p:nvPr/>
          </p:nvSpPr>
          <p:spPr bwMode="auto">
            <a:xfrm>
              <a:off x="7444336" y="8816546"/>
              <a:ext cx="667265" cy="407773"/>
            </a:xfrm>
            <a:custGeom>
              <a:avLst/>
              <a:gdLst>
                <a:gd name="T0" fmla="*/ 0 w 951"/>
                <a:gd name="T1" fmla="*/ 40 h 582"/>
                <a:gd name="T2" fmla="*/ 0 w 951"/>
                <a:gd name="T3" fmla="*/ 40 h 582"/>
                <a:gd name="T4" fmla="*/ 22 w 951"/>
                <a:gd name="T5" fmla="*/ 9 h 582"/>
                <a:gd name="T6" fmla="*/ 24 w 951"/>
                <a:gd name="T7" fmla="*/ 9 h 582"/>
                <a:gd name="T8" fmla="*/ 84 w 951"/>
                <a:gd name="T9" fmla="*/ 0 h 582"/>
                <a:gd name="T10" fmla="*/ 848 w 951"/>
                <a:gd name="T11" fmla="*/ 0 h 582"/>
                <a:gd name="T12" fmla="*/ 848 w 951"/>
                <a:gd name="T13" fmla="*/ 0 h 582"/>
                <a:gd name="T14" fmla="*/ 950 w 951"/>
                <a:gd name="T15" fmla="*/ 141 h 582"/>
                <a:gd name="T16" fmla="*/ 950 w 951"/>
                <a:gd name="T17" fmla="*/ 440 h 582"/>
                <a:gd name="T18" fmla="*/ 950 w 951"/>
                <a:gd name="T19" fmla="*/ 440 h 582"/>
                <a:gd name="T20" fmla="*/ 848 w 951"/>
                <a:gd name="T21" fmla="*/ 581 h 582"/>
                <a:gd name="T22" fmla="*/ 84 w 951"/>
                <a:gd name="T23" fmla="*/ 581 h 582"/>
                <a:gd name="T24" fmla="*/ 24 w 951"/>
                <a:gd name="T25" fmla="*/ 572 h 582"/>
                <a:gd name="T26" fmla="*/ 22 w 951"/>
                <a:gd name="T27" fmla="*/ 572 h 582"/>
                <a:gd name="T28" fmla="*/ 22 w 951"/>
                <a:gd name="T29" fmla="*/ 572 h 582"/>
                <a:gd name="T30" fmla="*/ 0 w 951"/>
                <a:gd name="T31" fmla="*/ 542 h 582"/>
                <a:gd name="T32" fmla="*/ 0 w 951"/>
                <a:gd name="T33" fmla="*/ 40 h 5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51" h="582">
                  <a:moveTo>
                    <a:pt x="0" y="40"/>
                  </a:moveTo>
                  <a:lnTo>
                    <a:pt x="0" y="40"/>
                  </a:lnTo>
                  <a:cubicBezTo>
                    <a:pt x="0" y="23"/>
                    <a:pt x="10" y="9"/>
                    <a:pt x="22" y="9"/>
                  </a:cubicBezTo>
                  <a:lnTo>
                    <a:pt x="24" y="9"/>
                  </a:lnTo>
                  <a:lnTo>
                    <a:pt x="84" y="0"/>
                  </a:lnTo>
                  <a:lnTo>
                    <a:pt x="848" y="0"/>
                  </a:lnTo>
                  <a:lnTo>
                    <a:pt x="848" y="0"/>
                  </a:lnTo>
                  <a:cubicBezTo>
                    <a:pt x="905" y="0"/>
                    <a:pt x="950" y="64"/>
                    <a:pt x="950" y="141"/>
                  </a:cubicBezTo>
                  <a:lnTo>
                    <a:pt x="950" y="440"/>
                  </a:lnTo>
                  <a:lnTo>
                    <a:pt x="950" y="440"/>
                  </a:lnTo>
                  <a:cubicBezTo>
                    <a:pt x="950" y="518"/>
                    <a:pt x="905" y="581"/>
                    <a:pt x="848" y="581"/>
                  </a:cubicBezTo>
                  <a:lnTo>
                    <a:pt x="84" y="581"/>
                  </a:lnTo>
                  <a:lnTo>
                    <a:pt x="24" y="572"/>
                  </a:lnTo>
                  <a:lnTo>
                    <a:pt x="22" y="572"/>
                  </a:lnTo>
                  <a:lnTo>
                    <a:pt x="22" y="572"/>
                  </a:lnTo>
                  <a:cubicBezTo>
                    <a:pt x="10" y="572"/>
                    <a:pt x="0" y="559"/>
                    <a:pt x="0" y="542"/>
                  </a:cubicBezTo>
                  <a:lnTo>
                    <a:pt x="0" y="40"/>
                  </a:lnTo>
                </a:path>
              </a:pathLst>
            </a:custGeom>
            <a:solidFill>
              <a:schemeClr val="accent6">
                <a:lumMod val="50000"/>
              </a:schemeClr>
            </a:solidFill>
            <a:ln>
              <a:noFill/>
            </a:ln>
            <a:effectLst/>
          </p:spPr>
          <p:txBody>
            <a:bodyPr wrap="none" anchor="ctr"/>
            <a:lstStyle/>
            <a:p>
              <a:endParaRPr lang="en-US" sz="6532" dirty="0">
                <a:latin typeface="Fira Sans Light" panose="020B0403050000020004" pitchFamily="34" charset="0"/>
              </a:endParaRPr>
            </a:p>
          </p:txBody>
        </p:sp>
        <p:sp>
          <p:nvSpPr>
            <p:cNvPr id="263" name="Freeform 79">
              <a:extLst>
                <a:ext uri="{FF2B5EF4-FFF2-40B4-BE49-F238E27FC236}">
                  <a16:creationId xmlns:a16="http://schemas.microsoft.com/office/drawing/2014/main" id="{36FE639D-5485-4A43-88D1-27AC83891B46}"/>
                </a:ext>
              </a:extLst>
            </p:cNvPr>
            <p:cNvSpPr>
              <a:spLocks noChangeArrowheads="1"/>
            </p:cNvSpPr>
            <p:nvPr/>
          </p:nvSpPr>
          <p:spPr bwMode="auto">
            <a:xfrm>
              <a:off x="7444336" y="9020432"/>
              <a:ext cx="667265" cy="203886"/>
            </a:xfrm>
            <a:custGeom>
              <a:avLst/>
              <a:gdLst>
                <a:gd name="T0" fmla="*/ 950 w 951"/>
                <a:gd name="T1" fmla="*/ 149 h 291"/>
                <a:gd name="T2" fmla="*/ 950 w 951"/>
                <a:gd name="T3" fmla="*/ 0 h 291"/>
                <a:gd name="T4" fmla="*/ 0 w 951"/>
                <a:gd name="T5" fmla="*/ 0 h 291"/>
                <a:gd name="T6" fmla="*/ 0 w 951"/>
                <a:gd name="T7" fmla="*/ 251 h 291"/>
                <a:gd name="T8" fmla="*/ 0 w 951"/>
                <a:gd name="T9" fmla="*/ 251 h 291"/>
                <a:gd name="T10" fmla="*/ 22 w 951"/>
                <a:gd name="T11" fmla="*/ 281 h 291"/>
                <a:gd name="T12" fmla="*/ 24 w 951"/>
                <a:gd name="T13" fmla="*/ 281 h 291"/>
                <a:gd name="T14" fmla="*/ 84 w 951"/>
                <a:gd name="T15" fmla="*/ 290 h 291"/>
                <a:gd name="T16" fmla="*/ 848 w 951"/>
                <a:gd name="T17" fmla="*/ 290 h 291"/>
                <a:gd name="T18" fmla="*/ 848 w 951"/>
                <a:gd name="T19" fmla="*/ 290 h 291"/>
                <a:gd name="T20" fmla="*/ 950 w 951"/>
                <a:gd name="T21" fmla="*/ 149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51" h="291">
                  <a:moveTo>
                    <a:pt x="950" y="149"/>
                  </a:moveTo>
                  <a:lnTo>
                    <a:pt x="950" y="0"/>
                  </a:lnTo>
                  <a:lnTo>
                    <a:pt x="0" y="0"/>
                  </a:lnTo>
                  <a:lnTo>
                    <a:pt x="0" y="251"/>
                  </a:lnTo>
                  <a:lnTo>
                    <a:pt x="0" y="251"/>
                  </a:lnTo>
                  <a:cubicBezTo>
                    <a:pt x="0" y="268"/>
                    <a:pt x="10" y="281"/>
                    <a:pt x="22" y="281"/>
                  </a:cubicBezTo>
                  <a:lnTo>
                    <a:pt x="24" y="281"/>
                  </a:lnTo>
                  <a:lnTo>
                    <a:pt x="84" y="290"/>
                  </a:lnTo>
                  <a:lnTo>
                    <a:pt x="848" y="290"/>
                  </a:lnTo>
                  <a:lnTo>
                    <a:pt x="848" y="290"/>
                  </a:lnTo>
                  <a:cubicBezTo>
                    <a:pt x="905" y="290"/>
                    <a:pt x="950" y="227"/>
                    <a:pt x="950" y="149"/>
                  </a:cubicBezTo>
                </a:path>
              </a:pathLst>
            </a:custGeom>
            <a:solidFill>
              <a:schemeClr val="accent6">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64" name="Freeform 80">
              <a:extLst>
                <a:ext uri="{FF2B5EF4-FFF2-40B4-BE49-F238E27FC236}">
                  <a16:creationId xmlns:a16="http://schemas.microsoft.com/office/drawing/2014/main" id="{F2925599-00A6-144A-9378-BE26B31C2F4C}"/>
                </a:ext>
              </a:extLst>
            </p:cNvPr>
            <p:cNvSpPr>
              <a:spLocks noChangeArrowheads="1"/>
            </p:cNvSpPr>
            <p:nvPr/>
          </p:nvSpPr>
          <p:spPr bwMode="auto">
            <a:xfrm>
              <a:off x="7493763" y="8850528"/>
              <a:ext cx="426308" cy="342899"/>
            </a:xfrm>
            <a:custGeom>
              <a:avLst/>
              <a:gdLst>
                <a:gd name="T0" fmla="*/ 0 w 610"/>
                <a:gd name="T1" fmla="*/ 33 h 491"/>
                <a:gd name="T2" fmla="*/ 0 w 610"/>
                <a:gd name="T3" fmla="*/ 33 h 491"/>
                <a:gd name="T4" fmla="*/ 14 w 610"/>
                <a:gd name="T5" fmla="*/ 7 h 491"/>
                <a:gd name="T6" fmla="*/ 15 w 610"/>
                <a:gd name="T7" fmla="*/ 7 h 491"/>
                <a:gd name="T8" fmla="*/ 542 w 610"/>
                <a:gd name="T9" fmla="*/ 0 h 491"/>
                <a:gd name="T10" fmla="*/ 542 w 610"/>
                <a:gd name="T11" fmla="*/ 0 h 491"/>
                <a:gd name="T12" fmla="*/ 609 w 610"/>
                <a:gd name="T13" fmla="*/ 119 h 491"/>
                <a:gd name="T14" fmla="*/ 609 w 610"/>
                <a:gd name="T15" fmla="*/ 371 h 491"/>
                <a:gd name="T16" fmla="*/ 609 w 610"/>
                <a:gd name="T17" fmla="*/ 371 h 491"/>
                <a:gd name="T18" fmla="*/ 542 w 610"/>
                <a:gd name="T19" fmla="*/ 490 h 491"/>
                <a:gd name="T20" fmla="*/ 15 w 610"/>
                <a:gd name="T21" fmla="*/ 483 h 491"/>
                <a:gd name="T22" fmla="*/ 14 w 610"/>
                <a:gd name="T23" fmla="*/ 483 h 491"/>
                <a:gd name="T24" fmla="*/ 14 w 610"/>
                <a:gd name="T25" fmla="*/ 483 h 491"/>
                <a:gd name="T26" fmla="*/ 0 w 610"/>
                <a:gd name="T27" fmla="*/ 457 h 491"/>
                <a:gd name="T28" fmla="*/ 0 w 610"/>
                <a:gd name="T29" fmla="*/ 33 h 4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10" h="491">
                  <a:moveTo>
                    <a:pt x="0" y="33"/>
                  </a:moveTo>
                  <a:lnTo>
                    <a:pt x="0" y="33"/>
                  </a:lnTo>
                  <a:cubicBezTo>
                    <a:pt x="0" y="18"/>
                    <a:pt x="6" y="7"/>
                    <a:pt x="14" y="7"/>
                  </a:cubicBezTo>
                  <a:lnTo>
                    <a:pt x="15" y="7"/>
                  </a:lnTo>
                  <a:lnTo>
                    <a:pt x="542" y="0"/>
                  </a:lnTo>
                  <a:lnTo>
                    <a:pt x="542" y="0"/>
                  </a:lnTo>
                  <a:cubicBezTo>
                    <a:pt x="579" y="0"/>
                    <a:pt x="609" y="53"/>
                    <a:pt x="609" y="119"/>
                  </a:cubicBezTo>
                  <a:lnTo>
                    <a:pt x="609" y="371"/>
                  </a:lnTo>
                  <a:lnTo>
                    <a:pt x="609" y="371"/>
                  </a:lnTo>
                  <a:cubicBezTo>
                    <a:pt x="609" y="437"/>
                    <a:pt x="579" y="490"/>
                    <a:pt x="542" y="490"/>
                  </a:cubicBezTo>
                  <a:lnTo>
                    <a:pt x="15" y="483"/>
                  </a:lnTo>
                  <a:lnTo>
                    <a:pt x="14" y="483"/>
                  </a:lnTo>
                  <a:lnTo>
                    <a:pt x="14" y="483"/>
                  </a:lnTo>
                  <a:cubicBezTo>
                    <a:pt x="6" y="483"/>
                    <a:pt x="0" y="471"/>
                    <a:pt x="0" y="457"/>
                  </a:cubicBezTo>
                  <a:lnTo>
                    <a:pt x="0" y="33"/>
                  </a:ln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65" name="Freeform 81">
              <a:extLst>
                <a:ext uri="{FF2B5EF4-FFF2-40B4-BE49-F238E27FC236}">
                  <a16:creationId xmlns:a16="http://schemas.microsoft.com/office/drawing/2014/main" id="{9FFA2488-133F-2446-A99B-4C35F8086417}"/>
                </a:ext>
              </a:extLst>
            </p:cNvPr>
            <p:cNvSpPr>
              <a:spLocks noChangeArrowheads="1"/>
            </p:cNvSpPr>
            <p:nvPr/>
          </p:nvSpPr>
          <p:spPr bwMode="auto">
            <a:xfrm>
              <a:off x="7870644" y="8788744"/>
              <a:ext cx="210065" cy="105032"/>
            </a:xfrm>
            <a:custGeom>
              <a:avLst/>
              <a:gdLst>
                <a:gd name="T0" fmla="*/ 0 w 301"/>
                <a:gd name="T1" fmla="*/ 124 h 149"/>
                <a:gd name="T2" fmla="*/ 0 w 301"/>
                <a:gd name="T3" fmla="*/ 124 h 149"/>
                <a:gd name="T4" fmla="*/ 13 w 301"/>
                <a:gd name="T5" fmla="*/ 105 h 149"/>
                <a:gd name="T6" fmla="*/ 269 w 301"/>
                <a:gd name="T7" fmla="*/ 5 h 149"/>
                <a:gd name="T8" fmla="*/ 269 w 301"/>
                <a:gd name="T9" fmla="*/ 5 h 149"/>
                <a:gd name="T10" fmla="*/ 296 w 301"/>
                <a:gd name="T11" fmla="*/ 17 h 149"/>
                <a:gd name="T12" fmla="*/ 296 w 301"/>
                <a:gd name="T13" fmla="*/ 17 h 149"/>
                <a:gd name="T14" fmla="*/ 285 w 301"/>
                <a:gd name="T15" fmla="*/ 44 h 149"/>
                <a:gd name="T16" fmla="*/ 29 w 301"/>
                <a:gd name="T17" fmla="*/ 144 h 149"/>
                <a:gd name="T18" fmla="*/ 29 w 301"/>
                <a:gd name="T19" fmla="*/ 144 h 149"/>
                <a:gd name="T20" fmla="*/ 2 w 301"/>
                <a:gd name="T21" fmla="*/ 132 h 149"/>
                <a:gd name="T22" fmla="*/ 2 w 301"/>
                <a:gd name="T23" fmla="*/ 132 h 149"/>
                <a:gd name="T24" fmla="*/ 0 w 301"/>
                <a:gd name="T25" fmla="*/ 124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01" h="149">
                  <a:moveTo>
                    <a:pt x="0" y="124"/>
                  </a:moveTo>
                  <a:lnTo>
                    <a:pt x="0" y="124"/>
                  </a:lnTo>
                  <a:cubicBezTo>
                    <a:pt x="0" y="116"/>
                    <a:pt x="5" y="108"/>
                    <a:pt x="13" y="105"/>
                  </a:cubicBezTo>
                  <a:lnTo>
                    <a:pt x="269" y="5"/>
                  </a:lnTo>
                  <a:lnTo>
                    <a:pt x="269" y="5"/>
                  </a:lnTo>
                  <a:cubicBezTo>
                    <a:pt x="280" y="0"/>
                    <a:pt x="292" y="6"/>
                    <a:pt x="296" y="17"/>
                  </a:cubicBezTo>
                  <a:lnTo>
                    <a:pt x="296" y="17"/>
                  </a:lnTo>
                  <a:cubicBezTo>
                    <a:pt x="300" y="28"/>
                    <a:pt x="295" y="40"/>
                    <a:pt x="285" y="44"/>
                  </a:cubicBezTo>
                  <a:lnTo>
                    <a:pt x="29" y="144"/>
                  </a:lnTo>
                  <a:lnTo>
                    <a:pt x="29" y="144"/>
                  </a:lnTo>
                  <a:cubicBezTo>
                    <a:pt x="18" y="148"/>
                    <a:pt x="6" y="143"/>
                    <a:pt x="2" y="132"/>
                  </a:cubicBezTo>
                  <a:lnTo>
                    <a:pt x="2" y="132"/>
                  </a:lnTo>
                  <a:cubicBezTo>
                    <a:pt x="0" y="129"/>
                    <a:pt x="0" y="127"/>
                    <a:pt x="0" y="124"/>
                  </a:cubicBez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66" name="Freeform 82">
              <a:extLst>
                <a:ext uri="{FF2B5EF4-FFF2-40B4-BE49-F238E27FC236}">
                  <a16:creationId xmlns:a16="http://schemas.microsoft.com/office/drawing/2014/main" id="{36547952-3F6F-594A-A27C-FF440A7D5C17}"/>
                </a:ext>
              </a:extLst>
            </p:cNvPr>
            <p:cNvSpPr>
              <a:spLocks noChangeArrowheads="1"/>
            </p:cNvSpPr>
            <p:nvPr/>
          </p:nvSpPr>
          <p:spPr bwMode="auto">
            <a:xfrm>
              <a:off x="7713095" y="8791832"/>
              <a:ext cx="30892" cy="86497"/>
            </a:xfrm>
            <a:custGeom>
              <a:avLst/>
              <a:gdLst>
                <a:gd name="T0" fmla="*/ 0 w 43"/>
                <a:gd name="T1" fmla="*/ 101 h 123"/>
                <a:gd name="T2" fmla="*/ 0 w 43"/>
                <a:gd name="T3" fmla="*/ 21 h 123"/>
                <a:gd name="T4" fmla="*/ 0 w 43"/>
                <a:gd name="T5" fmla="*/ 21 h 123"/>
                <a:gd name="T6" fmla="*/ 21 w 43"/>
                <a:gd name="T7" fmla="*/ 0 h 123"/>
                <a:gd name="T8" fmla="*/ 21 w 43"/>
                <a:gd name="T9" fmla="*/ 0 h 123"/>
                <a:gd name="T10" fmla="*/ 42 w 43"/>
                <a:gd name="T11" fmla="*/ 21 h 123"/>
                <a:gd name="T12" fmla="*/ 42 w 43"/>
                <a:gd name="T13" fmla="*/ 101 h 123"/>
                <a:gd name="T14" fmla="*/ 42 w 43"/>
                <a:gd name="T15" fmla="*/ 101 h 123"/>
                <a:gd name="T16" fmla="*/ 21 w 43"/>
                <a:gd name="T17" fmla="*/ 122 h 123"/>
                <a:gd name="T18" fmla="*/ 21 w 43"/>
                <a:gd name="T19" fmla="*/ 122 h 123"/>
                <a:gd name="T20" fmla="*/ 0 w 43"/>
                <a:gd name="T21" fmla="*/ 101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3" h="123">
                  <a:moveTo>
                    <a:pt x="0" y="101"/>
                  </a:moveTo>
                  <a:lnTo>
                    <a:pt x="0" y="21"/>
                  </a:lnTo>
                  <a:lnTo>
                    <a:pt x="0" y="21"/>
                  </a:lnTo>
                  <a:cubicBezTo>
                    <a:pt x="0" y="9"/>
                    <a:pt x="9" y="0"/>
                    <a:pt x="21" y="0"/>
                  </a:cubicBezTo>
                  <a:lnTo>
                    <a:pt x="21" y="0"/>
                  </a:lnTo>
                  <a:cubicBezTo>
                    <a:pt x="33" y="0"/>
                    <a:pt x="42" y="9"/>
                    <a:pt x="42" y="21"/>
                  </a:cubicBezTo>
                  <a:lnTo>
                    <a:pt x="42" y="101"/>
                  </a:lnTo>
                  <a:lnTo>
                    <a:pt x="42" y="101"/>
                  </a:lnTo>
                  <a:cubicBezTo>
                    <a:pt x="42" y="112"/>
                    <a:pt x="33" y="122"/>
                    <a:pt x="21" y="122"/>
                  </a:cubicBezTo>
                  <a:lnTo>
                    <a:pt x="21" y="122"/>
                  </a:lnTo>
                  <a:cubicBezTo>
                    <a:pt x="9" y="122"/>
                    <a:pt x="0" y="112"/>
                    <a:pt x="0" y="101"/>
                  </a:cubicBez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67" name="Freeform 83">
              <a:extLst>
                <a:ext uri="{FF2B5EF4-FFF2-40B4-BE49-F238E27FC236}">
                  <a16:creationId xmlns:a16="http://schemas.microsoft.com/office/drawing/2014/main" id="{FEF8EAF3-37E2-844D-84C6-C69E7AA21040}"/>
                </a:ext>
              </a:extLst>
            </p:cNvPr>
            <p:cNvSpPr>
              <a:spLocks noChangeArrowheads="1"/>
            </p:cNvSpPr>
            <p:nvPr/>
          </p:nvSpPr>
          <p:spPr bwMode="auto">
            <a:xfrm>
              <a:off x="7422711" y="8801101"/>
              <a:ext cx="101944" cy="80319"/>
            </a:xfrm>
            <a:custGeom>
              <a:avLst/>
              <a:gdLst>
                <a:gd name="T0" fmla="*/ 0 w 145"/>
                <a:gd name="T1" fmla="*/ 24 h 114"/>
                <a:gd name="T2" fmla="*/ 0 w 145"/>
                <a:gd name="T3" fmla="*/ 24 h 114"/>
                <a:gd name="T4" fmla="*/ 3 w 145"/>
                <a:gd name="T5" fmla="*/ 13 h 114"/>
                <a:gd name="T6" fmla="*/ 3 w 145"/>
                <a:gd name="T7" fmla="*/ 13 h 114"/>
                <a:gd name="T8" fmla="*/ 33 w 145"/>
                <a:gd name="T9" fmla="*/ 7 h 114"/>
                <a:gd name="T10" fmla="*/ 132 w 145"/>
                <a:gd name="T11" fmla="*/ 71 h 114"/>
                <a:gd name="T12" fmla="*/ 132 w 145"/>
                <a:gd name="T13" fmla="*/ 71 h 114"/>
                <a:gd name="T14" fmla="*/ 138 w 145"/>
                <a:gd name="T15" fmla="*/ 100 h 114"/>
                <a:gd name="T16" fmla="*/ 138 w 145"/>
                <a:gd name="T17" fmla="*/ 100 h 114"/>
                <a:gd name="T18" fmla="*/ 108 w 145"/>
                <a:gd name="T19" fmla="*/ 107 h 114"/>
                <a:gd name="T20" fmla="*/ 10 w 145"/>
                <a:gd name="T21" fmla="*/ 43 h 114"/>
                <a:gd name="T22" fmla="*/ 10 w 145"/>
                <a:gd name="T23" fmla="*/ 43 h 114"/>
                <a:gd name="T24" fmla="*/ 0 w 145"/>
                <a:gd name="T25" fmla="*/ 2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45" h="114">
                  <a:moveTo>
                    <a:pt x="0" y="24"/>
                  </a:moveTo>
                  <a:lnTo>
                    <a:pt x="0" y="24"/>
                  </a:lnTo>
                  <a:cubicBezTo>
                    <a:pt x="0" y="21"/>
                    <a:pt x="1" y="17"/>
                    <a:pt x="3" y="13"/>
                  </a:cubicBezTo>
                  <a:lnTo>
                    <a:pt x="3" y="13"/>
                  </a:lnTo>
                  <a:cubicBezTo>
                    <a:pt x="10" y="3"/>
                    <a:pt x="23" y="0"/>
                    <a:pt x="33" y="7"/>
                  </a:cubicBezTo>
                  <a:lnTo>
                    <a:pt x="132" y="71"/>
                  </a:lnTo>
                  <a:lnTo>
                    <a:pt x="132" y="71"/>
                  </a:lnTo>
                  <a:cubicBezTo>
                    <a:pt x="141" y="77"/>
                    <a:pt x="144" y="91"/>
                    <a:pt x="138" y="100"/>
                  </a:cubicBezTo>
                  <a:lnTo>
                    <a:pt x="138" y="100"/>
                  </a:lnTo>
                  <a:cubicBezTo>
                    <a:pt x="131" y="110"/>
                    <a:pt x="118" y="113"/>
                    <a:pt x="108" y="107"/>
                  </a:cubicBezTo>
                  <a:lnTo>
                    <a:pt x="10" y="43"/>
                  </a:lnTo>
                  <a:lnTo>
                    <a:pt x="10" y="43"/>
                  </a:lnTo>
                  <a:cubicBezTo>
                    <a:pt x="3" y="38"/>
                    <a:pt x="0" y="32"/>
                    <a:pt x="0" y="24"/>
                  </a:cubicBez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68" name="Freeform 84">
              <a:extLst>
                <a:ext uri="{FF2B5EF4-FFF2-40B4-BE49-F238E27FC236}">
                  <a16:creationId xmlns:a16="http://schemas.microsoft.com/office/drawing/2014/main" id="{58A2731D-9163-C148-BADF-B7F35F67019A}"/>
                </a:ext>
              </a:extLst>
            </p:cNvPr>
            <p:cNvSpPr>
              <a:spLocks noChangeArrowheads="1"/>
            </p:cNvSpPr>
            <p:nvPr/>
          </p:nvSpPr>
          <p:spPr bwMode="auto">
            <a:xfrm>
              <a:off x="7870644" y="9153269"/>
              <a:ext cx="210065" cy="105032"/>
            </a:xfrm>
            <a:custGeom>
              <a:avLst/>
              <a:gdLst>
                <a:gd name="T0" fmla="*/ 0 w 301"/>
                <a:gd name="T1" fmla="*/ 25 h 149"/>
                <a:gd name="T2" fmla="*/ 0 w 301"/>
                <a:gd name="T3" fmla="*/ 25 h 149"/>
                <a:gd name="T4" fmla="*/ 2 w 301"/>
                <a:gd name="T5" fmla="*/ 17 h 149"/>
                <a:gd name="T6" fmla="*/ 2 w 301"/>
                <a:gd name="T7" fmla="*/ 17 h 149"/>
                <a:gd name="T8" fmla="*/ 29 w 301"/>
                <a:gd name="T9" fmla="*/ 5 h 149"/>
                <a:gd name="T10" fmla="*/ 285 w 301"/>
                <a:gd name="T11" fmla="*/ 105 h 149"/>
                <a:gd name="T12" fmla="*/ 285 w 301"/>
                <a:gd name="T13" fmla="*/ 105 h 149"/>
                <a:gd name="T14" fmla="*/ 296 w 301"/>
                <a:gd name="T15" fmla="*/ 132 h 149"/>
                <a:gd name="T16" fmla="*/ 296 w 301"/>
                <a:gd name="T17" fmla="*/ 132 h 149"/>
                <a:gd name="T18" fmla="*/ 269 w 301"/>
                <a:gd name="T19" fmla="*/ 144 h 149"/>
                <a:gd name="T20" fmla="*/ 13 w 301"/>
                <a:gd name="T21" fmla="*/ 45 h 149"/>
                <a:gd name="T22" fmla="*/ 13 w 301"/>
                <a:gd name="T23" fmla="*/ 45 h 149"/>
                <a:gd name="T24" fmla="*/ 0 w 301"/>
                <a:gd name="T25" fmla="*/ 25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01" h="149">
                  <a:moveTo>
                    <a:pt x="0" y="25"/>
                  </a:moveTo>
                  <a:lnTo>
                    <a:pt x="0" y="25"/>
                  </a:lnTo>
                  <a:cubicBezTo>
                    <a:pt x="0" y="22"/>
                    <a:pt x="0" y="19"/>
                    <a:pt x="2" y="17"/>
                  </a:cubicBezTo>
                  <a:lnTo>
                    <a:pt x="2" y="17"/>
                  </a:lnTo>
                  <a:cubicBezTo>
                    <a:pt x="6" y="6"/>
                    <a:pt x="18" y="0"/>
                    <a:pt x="29" y="5"/>
                  </a:cubicBezTo>
                  <a:lnTo>
                    <a:pt x="285" y="105"/>
                  </a:lnTo>
                  <a:lnTo>
                    <a:pt x="285" y="105"/>
                  </a:lnTo>
                  <a:cubicBezTo>
                    <a:pt x="295" y="109"/>
                    <a:pt x="300" y="121"/>
                    <a:pt x="296" y="132"/>
                  </a:cubicBezTo>
                  <a:lnTo>
                    <a:pt x="296" y="132"/>
                  </a:lnTo>
                  <a:cubicBezTo>
                    <a:pt x="292" y="143"/>
                    <a:pt x="280" y="148"/>
                    <a:pt x="269" y="144"/>
                  </a:cubicBezTo>
                  <a:lnTo>
                    <a:pt x="13" y="45"/>
                  </a:lnTo>
                  <a:lnTo>
                    <a:pt x="13" y="45"/>
                  </a:lnTo>
                  <a:cubicBezTo>
                    <a:pt x="5" y="41"/>
                    <a:pt x="0" y="33"/>
                    <a:pt x="0" y="25"/>
                  </a:cubicBez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69" name="Freeform 85">
              <a:extLst>
                <a:ext uri="{FF2B5EF4-FFF2-40B4-BE49-F238E27FC236}">
                  <a16:creationId xmlns:a16="http://schemas.microsoft.com/office/drawing/2014/main" id="{A4D8427F-EF07-0248-A271-49F34512D22C}"/>
                </a:ext>
              </a:extLst>
            </p:cNvPr>
            <p:cNvSpPr>
              <a:spLocks noChangeArrowheads="1"/>
            </p:cNvSpPr>
            <p:nvPr/>
          </p:nvSpPr>
          <p:spPr bwMode="auto">
            <a:xfrm>
              <a:off x="7713095" y="9171804"/>
              <a:ext cx="30892" cy="86497"/>
            </a:xfrm>
            <a:custGeom>
              <a:avLst/>
              <a:gdLst>
                <a:gd name="T0" fmla="*/ 0 w 43"/>
                <a:gd name="T1" fmla="*/ 100 h 123"/>
                <a:gd name="T2" fmla="*/ 0 w 43"/>
                <a:gd name="T3" fmla="*/ 21 h 123"/>
                <a:gd name="T4" fmla="*/ 0 w 43"/>
                <a:gd name="T5" fmla="*/ 21 h 123"/>
                <a:gd name="T6" fmla="*/ 21 w 43"/>
                <a:gd name="T7" fmla="*/ 0 h 123"/>
                <a:gd name="T8" fmla="*/ 21 w 43"/>
                <a:gd name="T9" fmla="*/ 0 h 123"/>
                <a:gd name="T10" fmla="*/ 42 w 43"/>
                <a:gd name="T11" fmla="*/ 21 h 123"/>
                <a:gd name="T12" fmla="*/ 42 w 43"/>
                <a:gd name="T13" fmla="*/ 100 h 123"/>
                <a:gd name="T14" fmla="*/ 42 w 43"/>
                <a:gd name="T15" fmla="*/ 100 h 123"/>
                <a:gd name="T16" fmla="*/ 21 w 43"/>
                <a:gd name="T17" fmla="*/ 122 h 123"/>
                <a:gd name="T18" fmla="*/ 21 w 43"/>
                <a:gd name="T19" fmla="*/ 122 h 123"/>
                <a:gd name="T20" fmla="*/ 0 w 43"/>
                <a:gd name="T21" fmla="*/ 100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3" h="123">
                  <a:moveTo>
                    <a:pt x="0" y="100"/>
                  </a:moveTo>
                  <a:lnTo>
                    <a:pt x="0" y="21"/>
                  </a:lnTo>
                  <a:lnTo>
                    <a:pt x="0" y="21"/>
                  </a:lnTo>
                  <a:cubicBezTo>
                    <a:pt x="0" y="9"/>
                    <a:pt x="9" y="0"/>
                    <a:pt x="21" y="0"/>
                  </a:cubicBezTo>
                  <a:lnTo>
                    <a:pt x="21" y="0"/>
                  </a:lnTo>
                  <a:cubicBezTo>
                    <a:pt x="33" y="0"/>
                    <a:pt x="42" y="9"/>
                    <a:pt x="42" y="21"/>
                  </a:cubicBezTo>
                  <a:lnTo>
                    <a:pt x="42" y="100"/>
                  </a:lnTo>
                  <a:lnTo>
                    <a:pt x="42" y="100"/>
                  </a:lnTo>
                  <a:cubicBezTo>
                    <a:pt x="42" y="112"/>
                    <a:pt x="33" y="122"/>
                    <a:pt x="21" y="122"/>
                  </a:cubicBezTo>
                  <a:lnTo>
                    <a:pt x="21" y="122"/>
                  </a:lnTo>
                  <a:cubicBezTo>
                    <a:pt x="9" y="122"/>
                    <a:pt x="0" y="112"/>
                    <a:pt x="0" y="100"/>
                  </a:cubicBez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70" name="Freeform 86">
              <a:extLst>
                <a:ext uri="{FF2B5EF4-FFF2-40B4-BE49-F238E27FC236}">
                  <a16:creationId xmlns:a16="http://schemas.microsoft.com/office/drawing/2014/main" id="{DBBAFB7E-2170-DB45-A032-4CD2C3B80C93}"/>
                </a:ext>
              </a:extLst>
            </p:cNvPr>
            <p:cNvSpPr>
              <a:spLocks noChangeArrowheads="1"/>
            </p:cNvSpPr>
            <p:nvPr/>
          </p:nvSpPr>
          <p:spPr bwMode="auto">
            <a:xfrm>
              <a:off x="7422711" y="9168714"/>
              <a:ext cx="101944" cy="80319"/>
            </a:xfrm>
            <a:custGeom>
              <a:avLst/>
              <a:gdLst>
                <a:gd name="T0" fmla="*/ 0 w 145"/>
                <a:gd name="T1" fmla="*/ 88 h 113"/>
                <a:gd name="T2" fmla="*/ 0 w 145"/>
                <a:gd name="T3" fmla="*/ 88 h 113"/>
                <a:gd name="T4" fmla="*/ 10 w 145"/>
                <a:gd name="T5" fmla="*/ 70 h 113"/>
                <a:gd name="T6" fmla="*/ 108 w 145"/>
                <a:gd name="T7" fmla="*/ 6 h 113"/>
                <a:gd name="T8" fmla="*/ 108 w 145"/>
                <a:gd name="T9" fmla="*/ 6 h 113"/>
                <a:gd name="T10" fmla="*/ 138 w 145"/>
                <a:gd name="T11" fmla="*/ 12 h 113"/>
                <a:gd name="T12" fmla="*/ 138 w 145"/>
                <a:gd name="T13" fmla="*/ 12 h 113"/>
                <a:gd name="T14" fmla="*/ 132 w 145"/>
                <a:gd name="T15" fmla="*/ 42 h 113"/>
                <a:gd name="T16" fmla="*/ 33 w 145"/>
                <a:gd name="T17" fmla="*/ 106 h 113"/>
                <a:gd name="T18" fmla="*/ 33 w 145"/>
                <a:gd name="T19" fmla="*/ 106 h 113"/>
                <a:gd name="T20" fmla="*/ 3 w 145"/>
                <a:gd name="T21" fmla="*/ 100 h 113"/>
                <a:gd name="T22" fmla="*/ 3 w 145"/>
                <a:gd name="T23" fmla="*/ 100 h 113"/>
                <a:gd name="T24" fmla="*/ 0 w 145"/>
                <a:gd name="T25" fmla="*/ 88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45" h="113">
                  <a:moveTo>
                    <a:pt x="0" y="88"/>
                  </a:moveTo>
                  <a:lnTo>
                    <a:pt x="0" y="88"/>
                  </a:lnTo>
                  <a:cubicBezTo>
                    <a:pt x="0" y="81"/>
                    <a:pt x="3" y="75"/>
                    <a:pt x="10" y="70"/>
                  </a:cubicBezTo>
                  <a:lnTo>
                    <a:pt x="108" y="6"/>
                  </a:lnTo>
                  <a:lnTo>
                    <a:pt x="108" y="6"/>
                  </a:lnTo>
                  <a:cubicBezTo>
                    <a:pt x="118" y="0"/>
                    <a:pt x="131" y="2"/>
                    <a:pt x="138" y="12"/>
                  </a:cubicBezTo>
                  <a:lnTo>
                    <a:pt x="138" y="12"/>
                  </a:lnTo>
                  <a:cubicBezTo>
                    <a:pt x="144" y="22"/>
                    <a:pt x="141" y="35"/>
                    <a:pt x="132" y="42"/>
                  </a:cubicBezTo>
                  <a:lnTo>
                    <a:pt x="33" y="106"/>
                  </a:lnTo>
                  <a:lnTo>
                    <a:pt x="33" y="106"/>
                  </a:lnTo>
                  <a:cubicBezTo>
                    <a:pt x="23" y="112"/>
                    <a:pt x="10" y="109"/>
                    <a:pt x="3" y="100"/>
                  </a:cubicBezTo>
                  <a:lnTo>
                    <a:pt x="3" y="100"/>
                  </a:lnTo>
                  <a:cubicBezTo>
                    <a:pt x="1" y="96"/>
                    <a:pt x="0" y="92"/>
                    <a:pt x="0" y="88"/>
                  </a:cubicBez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71" name="Freeform 87">
              <a:extLst>
                <a:ext uri="{FF2B5EF4-FFF2-40B4-BE49-F238E27FC236}">
                  <a16:creationId xmlns:a16="http://schemas.microsoft.com/office/drawing/2014/main" id="{2295625A-952D-0941-B4F7-DC2C0561BEC6}"/>
                </a:ext>
              </a:extLst>
            </p:cNvPr>
            <p:cNvSpPr>
              <a:spLocks noChangeArrowheads="1"/>
            </p:cNvSpPr>
            <p:nvPr/>
          </p:nvSpPr>
          <p:spPr bwMode="auto">
            <a:xfrm>
              <a:off x="7336214" y="8791832"/>
              <a:ext cx="37070" cy="123568"/>
            </a:xfrm>
            <a:custGeom>
              <a:avLst/>
              <a:gdLst>
                <a:gd name="T0" fmla="*/ 0 w 54"/>
                <a:gd name="T1" fmla="*/ 149 h 176"/>
                <a:gd name="T2" fmla="*/ 0 w 54"/>
                <a:gd name="T3" fmla="*/ 27 h 176"/>
                <a:gd name="T4" fmla="*/ 0 w 54"/>
                <a:gd name="T5" fmla="*/ 27 h 176"/>
                <a:gd name="T6" fmla="*/ 27 w 54"/>
                <a:gd name="T7" fmla="*/ 0 h 176"/>
                <a:gd name="T8" fmla="*/ 27 w 54"/>
                <a:gd name="T9" fmla="*/ 0 h 176"/>
                <a:gd name="T10" fmla="*/ 53 w 54"/>
                <a:gd name="T11" fmla="*/ 27 h 176"/>
                <a:gd name="T12" fmla="*/ 53 w 54"/>
                <a:gd name="T13" fmla="*/ 149 h 176"/>
                <a:gd name="T14" fmla="*/ 53 w 54"/>
                <a:gd name="T15" fmla="*/ 149 h 176"/>
                <a:gd name="T16" fmla="*/ 27 w 54"/>
                <a:gd name="T17" fmla="*/ 175 h 176"/>
                <a:gd name="T18" fmla="*/ 27 w 54"/>
                <a:gd name="T19" fmla="*/ 175 h 176"/>
                <a:gd name="T20" fmla="*/ 0 w 54"/>
                <a:gd name="T21" fmla="*/ 149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4" h="176">
                  <a:moveTo>
                    <a:pt x="0" y="149"/>
                  </a:moveTo>
                  <a:lnTo>
                    <a:pt x="0" y="27"/>
                  </a:lnTo>
                  <a:lnTo>
                    <a:pt x="0" y="27"/>
                  </a:lnTo>
                  <a:cubicBezTo>
                    <a:pt x="0" y="12"/>
                    <a:pt x="12" y="0"/>
                    <a:pt x="27" y="0"/>
                  </a:cubicBezTo>
                  <a:lnTo>
                    <a:pt x="27" y="0"/>
                  </a:lnTo>
                  <a:cubicBezTo>
                    <a:pt x="41" y="0"/>
                    <a:pt x="53" y="12"/>
                    <a:pt x="53" y="27"/>
                  </a:cubicBezTo>
                  <a:lnTo>
                    <a:pt x="53" y="149"/>
                  </a:lnTo>
                  <a:lnTo>
                    <a:pt x="53" y="149"/>
                  </a:lnTo>
                  <a:cubicBezTo>
                    <a:pt x="53" y="164"/>
                    <a:pt x="41" y="175"/>
                    <a:pt x="27" y="175"/>
                  </a:cubicBezTo>
                  <a:lnTo>
                    <a:pt x="27" y="175"/>
                  </a:lnTo>
                  <a:cubicBezTo>
                    <a:pt x="12" y="175"/>
                    <a:pt x="0" y="164"/>
                    <a:pt x="0" y="149"/>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72" name="Freeform 88">
              <a:extLst>
                <a:ext uri="{FF2B5EF4-FFF2-40B4-BE49-F238E27FC236}">
                  <a16:creationId xmlns:a16="http://schemas.microsoft.com/office/drawing/2014/main" id="{6F957389-D49B-A344-982B-D6212A15767E}"/>
                </a:ext>
              </a:extLst>
            </p:cNvPr>
            <p:cNvSpPr>
              <a:spLocks noChangeArrowheads="1"/>
            </p:cNvSpPr>
            <p:nvPr/>
          </p:nvSpPr>
          <p:spPr bwMode="auto">
            <a:xfrm>
              <a:off x="7336214" y="9122377"/>
              <a:ext cx="37070" cy="123568"/>
            </a:xfrm>
            <a:custGeom>
              <a:avLst/>
              <a:gdLst>
                <a:gd name="T0" fmla="*/ 0 w 54"/>
                <a:gd name="T1" fmla="*/ 149 h 177"/>
                <a:gd name="T2" fmla="*/ 0 w 54"/>
                <a:gd name="T3" fmla="*/ 26 h 177"/>
                <a:gd name="T4" fmla="*/ 0 w 54"/>
                <a:gd name="T5" fmla="*/ 26 h 177"/>
                <a:gd name="T6" fmla="*/ 27 w 54"/>
                <a:gd name="T7" fmla="*/ 0 h 177"/>
                <a:gd name="T8" fmla="*/ 27 w 54"/>
                <a:gd name="T9" fmla="*/ 0 h 177"/>
                <a:gd name="T10" fmla="*/ 53 w 54"/>
                <a:gd name="T11" fmla="*/ 26 h 177"/>
                <a:gd name="T12" fmla="*/ 53 w 54"/>
                <a:gd name="T13" fmla="*/ 149 h 177"/>
                <a:gd name="T14" fmla="*/ 53 w 54"/>
                <a:gd name="T15" fmla="*/ 149 h 177"/>
                <a:gd name="T16" fmla="*/ 27 w 54"/>
                <a:gd name="T17" fmla="*/ 176 h 177"/>
                <a:gd name="T18" fmla="*/ 27 w 54"/>
                <a:gd name="T19" fmla="*/ 176 h 177"/>
                <a:gd name="T20" fmla="*/ 0 w 54"/>
                <a:gd name="T21" fmla="*/ 149 h 1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4" h="177">
                  <a:moveTo>
                    <a:pt x="0" y="149"/>
                  </a:moveTo>
                  <a:lnTo>
                    <a:pt x="0" y="26"/>
                  </a:lnTo>
                  <a:lnTo>
                    <a:pt x="0" y="26"/>
                  </a:lnTo>
                  <a:cubicBezTo>
                    <a:pt x="0" y="12"/>
                    <a:pt x="12" y="0"/>
                    <a:pt x="27" y="0"/>
                  </a:cubicBezTo>
                  <a:lnTo>
                    <a:pt x="27" y="0"/>
                  </a:lnTo>
                  <a:cubicBezTo>
                    <a:pt x="41" y="0"/>
                    <a:pt x="53" y="12"/>
                    <a:pt x="53" y="26"/>
                  </a:cubicBezTo>
                  <a:lnTo>
                    <a:pt x="53" y="149"/>
                  </a:lnTo>
                  <a:lnTo>
                    <a:pt x="53" y="149"/>
                  </a:lnTo>
                  <a:cubicBezTo>
                    <a:pt x="53" y="164"/>
                    <a:pt x="41" y="176"/>
                    <a:pt x="27" y="176"/>
                  </a:cubicBezTo>
                  <a:lnTo>
                    <a:pt x="27" y="176"/>
                  </a:lnTo>
                  <a:cubicBezTo>
                    <a:pt x="12" y="176"/>
                    <a:pt x="0" y="164"/>
                    <a:pt x="0" y="149"/>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grpSp>
      <p:grpSp>
        <p:nvGrpSpPr>
          <p:cNvPr id="23" name="Group 22">
            <a:extLst>
              <a:ext uri="{FF2B5EF4-FFF2-40B4-BE49-F238E27FC236}">
                <a16:creationId xmlns:a16="http://schemas.microsoft.com/office/drawing/2014/main" id="{C956A66C-1FB0-B440-BF62-8D2D8C0FA6A4}"/>
              </a:ext>
            </a:extLst>
          </p:cNvPr>
          <p:cNvGrpSpPr/>
          <p:nvPr/>
        </p:nvGrpSpPr>
        <p:grpSpPr>
          <a:xfrm>
            <a:off x="22356063" y="45760"/>
            <a:ext cx="1700213" cy="1700213"/>
            <a:chOff x="3526751" y="3930679"/>
            <a:chExt cx="1700213" cy="1700213"/>
          </a:xfrm>
        </p:grpSpPr>
        <p:sp>
          <p:nvSpPr>
            <p:cNvPr id="301" name="Oval 300">
              <a:extLst>
                <a:ext uri="{FF2B5EF4-FFF2-40B4-BE49-F238E27FC236}">
                  <a16:creationId xmlns:a16="http://schemas.microsoft.com/office/drawing/2014/main" id="{2AB777DB-2090-9C49-8D78-8FFAE5639BE6}"/>
                </a:ext>
              </a:extLst>
            </p:cNvPr>
            <p:cNvSpPr/>
            <p:nvPr/>
          </p:nvSpPr>
          <p:spPr>
            <a:xfrm>
              <a:off x="3526751" y="3930679"/>
              <a:ext cx="1700213" cy="1700213"/>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Fira Sans Light" panose="020B0403050000020004" pitchFamily="34" charset="0"/>
              </a:endParaRPr>
            </a:p>
          </p:txBody>
        </p:sp>
        <p:sp>
          <p:nvSpPr>
            <p:cNvPr id="302" name="Oval 301">
              <a:extLst>
                <a:ext uri="{FF2B5EF4-FFF2-40B4-BE49-F238E27FC236}">
                  <a16:creationId xmlns:a16="http://schemas.microsoft.com/office/drawing/2014/main" id="{D8AED2CC-D899-ED4D-A425-EAFE4978C151}"/>
                </a:ext>
              </a:extLst>
            </p:cNvPr>
            <p:cNvSpPr/>
            <p:nvPr/>
          </p:nvSpPr>
          <p:spPr>
            <a:xfrm>
              <a:off x="3695106" y="4098407"/>
              <a:ext cx="1363502" cy="136350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Fira Sans Light" panose="020B0403050000020004" pitchFamily="34" charset="0"/>
              </a:endParaRPr>
            </a:p>
          </p:txBody>
        </p:sp>
      </p:grpSp>
      <p:sp>
        <p:nvSpPr>
          <p:cNvPr id="303" name="TextBox 302">
            <a:extLst>
              <a:ext uri="{FF2B5EF4-FFF2-40B4-BE49-F238E27FC236}">
                <a16:creationId xmlns:a16="http://schemas.microsoft.com/office/drawing/2014/main" id="{40657CEA-FBE3-EC41-978C-98EE79BD4FDE}"/>
              </a:ext>
            </a:extLst>
          </p:cNvPr>
          <p:cNvSpPr txBox="1"/>
          <p:nvPr/>
        </p:nvSpPr>
        <p:spPr>
          <a:xfrm>
            <a:off x="22273665" y="357279"/>
            <a:ext cx="1782611" cy="1015663"/>
          </a:xfrm>
          <a:prstGeom prst="rect">
            <a:avLst/>
          </a:prstGeom>
          <a:noFill/>
        </p:spPr>
        <p:txBody>
          <a:bodyPr wrap="square" rtlCol="0">
            <a:spAutoFit/>
          </a:bodyPr>
          <a:lstStyle/>
          <a:p>
            <a:pPr algn="ctr"/>
            <a:r>
              <a:rPr lang="en-US" sz="6000" b="1" dirty="0" smtClean="0">
                <a:solidFill>
                  <a:schemeClr val="accent4"/>
                </a:solidFill>
                <a:latin typeface="Fira Sans" panose="020B0503050000020004" pitchFamily="34" charset="0"/>
              </a:rPr>
              <a:t>YR</a:t>
            </a:r>
            <a:endParaRPr lang="en-US" sz="6000" b="1" dirty="0">
              <a:solidFill>
                <a:schemeClr val="accent4"/>
              </a:solidFill>
              <a:latin typeface="Fira Sans" panose="020B0503050000020004" pitchFamily="34" charset="0"/>
            </a:endParaRPr>
          </a:p>
        </p:txBody>
      </p:sp>
      <p:sp>
        <p:nvSpPr>
          <p:cNvPr id="92" name="TextBox 91">
            <a:extLst>
              <a:ext uri="{FF2B5EF4-FFF2-40B4-BE49-F238E27FC236}">
                <a16:creationId xmlns:a16="http://schemas.microsoft.com/office/drawing/2014/main" id="{44BA6416-F6CC-104C-9C63-9B9CBBA8CA02}"/>
              </a:ext>
            </a:extLst>
          </p:cNvPr>
          <p:cNvSpPr txBox="1"/>
          <p:nvPr/>
        </p:nvSpPr>
        <p:spPr>
          <a:xfrm>
            <a:off x="-1049424" y="-19095"/>
            <a:ext cx="8026949" cy="1015663"/>
          </a:xfrm>
          <a:prstGeom prst="rect">
            <a:avLst/>
          </a:prstGeom>
          <a:noFill/>
        </p:spPr>
        <p:txBody>
          <a:bodyPr wrap="square" rtlCol="0">
            <a:spAutoFit/>
          </a:bodyPr>
          <a:lstStyle/>
          <a:p>
            <a:pPr algn="ctr"/>
            <a:r>
              <a:rPr lang="en-US" sz="6000" b="1" dirty="0" smtClean="0">
                <a:solidFill>
                  <a:schemeClr val="tx2"/>
                </a:solidFill>
                <a:latin typeface="Fira Sans" panose="020B0503050000020004" pitchFamily="34" charset="0"/>
              </a:rPr>
              <a:t>Science knowledge</a:t>
            </a:r>
            <a:endParaRPr lang="en-US" sz="6000" b="1" dirty="0">
              <a:solidFill>
                <a:schemeClr val="tx2"/>
              </a:solidFill>
              <a:latin typeface="Fira Sans" panose="020B0503050000020004" pitchFamily="34" charset="0"/>
            </a:endParaRPr>
          </a:p>
        </p:txBody>
      </p:sp>
      <p:cxnSp>
        <p:nvCxnSpPr>
          <p:cNvPr id="93" name="Straight Connector 92">
            <a:extLst>
              <a:ext uri="{FF2B5EF4-FFF2-40B4-BE49-F238E27FC236}">
                <a16:creationId xmlns:a16="http://schemas.microsoft.com/office/drawing/2014/main" id="{1679ED8B-8E74-8B47-8B43-EE78C8B308C2}"/>
              </a:ext>
            </a:extLst>
          </p:cNvPr>
          <p:cNvCxnSpPr/>
          <p:nvPr/>
        </p:nvCxnSpPr>
        <p:spPr>
          <a:xfrm>
            <a:off x="283356" y="939448"/>
            <a:ext cx="5291560" cy="0"/>
          </a:xfrm>
          <a:prstGeom prst="line">
            <a:avLst/>
          </a:prstGeom>
          <a:ln w="63500">
            <a:solidFill>
              <a:schemeClr val="accent4"/>
            </a:solidFill>
          </a:ln>
        </p:spPr>
        <p:style>
          <a:lnRef idx="1">
            <a:schemeClr val="accent1"/>
          </a:lnRef>
          <a:fillRef idx="0">
            <a:schemeClr val="accent1"/>
          </a:fillRef>
          <a:effectRef idx="0">
            <a:schemeClr val="accent1"/>
          </a:effectRef>
          <a:fontRef idx="minor">
            <a:schemeClr val="tx1"/>
          </a:fontRef>
        </p:style>
      </p:cxnSp>
      <p:sp>
        <p:nvSpPr>
          <p:cNvPr id="97" name="Subtitle 2">
            <a:extLst>
              <a:ext uri="{FF2B5EF4-FFF2-40B4-BE49-F238E27FC236}">
                <a16:creationId xmlns:a16="http://schemas.microsoft.com/office/drawing/2014/main" id="{4EC94491-6539-F941-898A-4BB887977E4E}"/>
              </a:ext>
            </a:extLst>
          </p:cNvPr>
          <p:cNvSpPr txBox="1">
            <a:spLocks/>
          </p:cNvSpPr>
          <p:nvPr/>
        </p:nvSpPr>
        <p:spPr>
          <a:xfrm>
            <a:off x="38585" y="5401472"/>
            <a:ext cx="3715200" cy="2318650"/>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600"/>
              </a:lnSpc>
            </a:pPr>
            <a:r>
              <a:rPr lang="en-US" sz="2800" b="1" dirty="0" smtClean="0">
                <a:latin typeface="Fira Sans" panose="020B0503050000020004" pitchFamily="34" charset="0"/>
                <a:ea typeface="League Spartan" charset="0"/>
                <a:cs typeface="Poppins" pitchFamily="2" charset="77"/>
              </a:rPr>
              <a:t>Starry night</a:t>
            </a:r>
          </a:p>
          <a:p>
            <a:pPr algn="l">
              <a:lnSpc>
                <a:spcPts val="3600"/>
              </a:lnSpc>
            </a:pPr>
            <a:r>
              <a:rPr lang="en-US" sz="2800" b="1" dirty="0" smtClean="0">
                <a:latin typeface="Fira Sans" panose="020B0503050000020004" pitchFamily="34" charset="0"/>
                <a:ea typeface="League Spartan" charset="0"/>
                <a:cs typeface="Poppins" pitchFamily="2" charset="77"/>
              </a:rPr>
              <a:t>Winter Wonderland</a:t>
            </a:r>
          </a:p>
          <a:p>
            <a:pPr algn="l">
              <a:lnSpc>
                <a:spcPts val="3600"/>
              </a:lnSpc>
            </a:pPr>
            <a:endParaRPr lang="en-US" sz="2800" b="1" dirty="0">
              <a:latin typeface="Fira Sans" panose="020B0503050000020004" pitchFamily="34" charset="0"/>
              <a:ea typeface="League Spartan" charset="0"/>
              <a:cs typeface="Poppins" pitchFamily="2" charset="77"/>
            </a:endParaRPr>
          </a:p>
          <a:p>
            <a:pPr marL="457200" indent="-457200" algn="l">
              <a:lnSpc>
                <a:spcPts val="3600"/>
              </a:lnSpc>
              <a:buFont typeface="Arial" panose="020B0604020202020204" pitchFamily="34" charset="0"/>
              <a:buChar char="•"/>
            </a:pPr>
            <a:endParaRPr lang="en-US" sz="26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endParaRPr>
          </a:p>
        </p:txBody>
      </p:sp>
      <p:sp>
        <p:nvSpPr>
          <p:cNvPr id="98" name="Subtitle 2">
            <a:extLst>
              <a:ext uri="{FF2B5EF4-FFF2-40B4-BE49-F238E27FC236}">
                <a16:creationId xmlns:a16="http://schemas.microsoft.com/office/drawing/2014/main" id="{4EC94491-6539-F941-898A-4BB887977E4E}"/>
              </a:ext>
            </a:extLst>
          </p:cNvPr>
          <p:cNvSpPr txBox="1">
            <a:spLocks/>
          </p:cNvSpPr>
          <p:nvPr/>
        </p:nvSpPr>
        <p:spPr>
          <a:xfrm>
            <a:off x="498370" y="3022789"/>
            <a:ext cx="7604036" cy="2312495"/>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600"/>
              </a:lnSpc>
            </a:pPr>
            <a:r>
              <a:rPr lang="en-US" sz="2800" b="1" dirty="0" smtClean="0">
                <a:latin typeface="Fira Sans" panose="020B0503050000020004" pitchFamily="34" charset="0"/>
                <a:ea typeface="League Spartan" charset="0"/>
                <a:cs typeface="Poppins" pitchFamily="2" charset="77"/>
              </a:rPr>
              <a:t>Me and my community</a:t>
            </a:r>
          </a:p>
          <a:p>
            <a:pPr algn="l">
              <a:lnSpc>
                <a:spcPts val="3600"/>
              </a:lnSpc>
            </a:pPr>
            <a:r>
              <a:rPr lang="en-US" sz="2800" b="1" dirty="0" smtClean="0">
                <a:latin typeface="Fira Sans" panose="020B0503050000020004" pitchFamily="34" charset="0"/>
                <a:ea typeface="League Spartan" charset="0"/>
                <a:cs typeface="Poppins" pitchFamily="2" charset="77"/>
              </a:rPr>
              <a:t>Exploring Autumn</a:t>
            </a:r>
            <a:endParaRPr lang="en-US" sz="2800" b="1" dirty="0">
              <a:latin typeface="Fira Sans" panose="020B0503050000020004" pitchFamily="34" charset="0"/>
              <a:ea typeface="League Spartan" charset="0"/>
              <a:cs typeface="Poppins" pitchFamily="2" charset="77"/>
            </a:endParaRPr>
          </a:p>
          <a:p>
            <a:pPr marL="457200" indent="-457200" algn="l">
              <a:lnSpc>
                <a:spcPts val="3600"/>
              </a:lnSpc>
              <a:buFont typeface="Arial" panose="020B0604020202020204" pitchFamily="34" charset="0"/>
              <a:buChar char="•"/>
            </a:pPr>
            <a:endParaRPr lang="en-US" sz="26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endParaRPr>
          </a:p>
          <a:p>
            <a:pPr marL="457200" indent="-457200" algn="l">
              <a:lnSpc>
                <a:spcPts val="3600"/>
              </a:lnSpc>
              <a:buFont typeface="Arial" panose="020B0604020202020204" pitchFamily="34" charset="0"/>
              <a:buChar char="•"/>
            </a:pPr>
            <a:endParaRPr lang="en-US" sz="2600" b="1"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endParaRPr>
          </a:p>
        </p:txBody>
      </p:sp>
      <p:sp>
        <p:nvSpPr>
          <p:cNvPr id="99" name="Subtitle 2">
            <a:extLst>
              <a:ext uri="{FF2B5EF4-FFF2-40B4-BE49-F238E27FC236}">
                <a16:creationId xmlns:a16="http://schemas.microsoft.com/office/drawing/2014/main" id="{4EC94491-6539-F941-898A-4BB887977E4E}"/>
              </a:ext>
            </a:extLst>
          </p:cNvPr>
          <p:cNvSpPr txBox="1">
            <a:spLocks/>
          </p:cNvSpPr>
          <p:nvPr/>
        </p:nvSpPr>
        <p:spPr>
          <a:xfrm>
            <a:off x="1749584" y="7042731"/>
            <a:ext cx="4831519" cy="1229121"/>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600"/>
              </a:lnSpc>
            </a:pPr>
            <a:r>
              <a:rPr lang="en-US" sz="2800" b="1" dirty="0" smtClean="0">
                <a:latin typeface="Fira Sans" panose="020B0503050000020004" pitchFamily="34" charset="0"/>
                <a:ea typeface="League Spartan" charset="0"/>
                <a:cs typeface="Poppins" pitchFamily="2" charset="77"/>
              </a:rPr>
              <a:t>Dangerous dinosaurs</a:t>
            </a:r>
          </a:p>
          <a:p>
            <a:pPr algn="l">
              <a:lnSpc>
                <a:spcPts val="3600"/>
              </a:lnSpc>
            </a:pPr>
            <a:r>
              <a:rPr lang="en-US" sz="2800" b="1" dirty="0" smtClean="0">
                <a:latin typeface="Fira Sans" panose="020B0503050000020004" pitchFamily="34" charset="0"/>
                <a:ea typeface="League Spartan" charset="0"/>
                <a:cs typeface="Poppins" pitchFamily="2" charset="77"/>
              </a:rPr>
              <a:t>Puddles and Rainbows</a:t>
            </a:r>
          </a:p>
        </p:txBody>
      </p:sp>
      <p:sp>
        <p:nvSpPr>
          <p:cNvPr id="100" name="Subtitle 2">
            <a:extLst>
              <a:ext uri="{FF2B5EF4-FFF2-40B4-BE49-F238E27FC236}">
                <a16:creationId xmlns:a16="http://schemas.microsoft.com/office/drawing/2014/main" id="{4EC94491-6539-F941-898A-4BB887977E4E}"/>
              </a:ext>
            </a:extLst>
          </p:cNvPr>
          <p:cNvSpPr txBox="1">
            <a:spLocks/>
          </p:cNvSpPr>
          <p:nvPr/>
        </p:nvSpPr>
        <p:spPr>
          <a:xfrm>
            <a:off x="2079862" y="1469304"/>
            <a:ext cx="4831519" cy="1229121"/>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600"/>
              </a:lnSpc>
            </a:pPr>
            <a:r>
              <a:rPr lang="en-US" sz="3600" b="1" u="sng" dirty="0" smtClean="0">
                <a:latin typeface="Fira Sans" panose="020B0503050000020004" pitchFamily="34" charset="0"/>
                <a:ea typeface="League Spartan" charset="0"/>
                <a:cs typeface="Poppins" pitchFamily="2" charset="77"/>
              </a:rPr>
              <a:t>Topics</a:t>
            </a:r>
          </a:p>
          <a:p>
            <a:pPr algn="l">
              <a:lnSpc>
                <a:spcPts val="3600"/>
              </a:lnSpc>
            </a:pPr>
            <a:r>
              <a:rPr lang="en-US" sz="2800" b="1" dirty="0" smtClean="0">
                <a:latin typeface="Fira Sans" panose="020B0503050000020004" pitchFamily="34" charset="0"/>
                <a:ea typeface="League Spartan" charset="0"/>
                <a:cs typeface="Poppins" pitchFamily="2" charset="77"/>
              </a:rPr>
              <a:t> </a:t>
            </a:r>
            <a:endParaRPr lang="en-US" sz="2800" b="1" dirty="0">
              <a:latin typeface="Fira Sans" panose="020B0503050000020004" pitchFamily="34" charset="0"/>
              <a:ea typeface="League Spartan" charset="0"/>
              <a:cs typeface="Poppins" pitchFamily="2" charset="77"/>
            </a:endParaRPr>
          </a:p>
        </p:txBody>
      </p:sp>
      <p:sp>
        <p:nvSpPr>
          <p:cNvPr id="101" name="Subtitle 2">
            <a:extLst>
              <a:ext uri="{FF2B5EF4-FFF2-40B4-BE49-F238E27FC236}">
                <a16:creationId xmlns:a16="http://schemas.microsoft.com/office/drawing/2014/main" id="{4EC94491-6539-F941-898A-4BB887977E4E}"/>
              </a:ext>
            </a:extLst>
          </p:cNvPr>
          <p:cNvSpPr txBox="1">
            <a:spLocks/>
          </p:cNvSpPr>
          <p:nvPr/>
        </p:nvSpPr>
        <p:spPr>
          <a:xfrm>
            <a:off x="2943733" y="4320151"/>
            <a:ext cx="5663117" cy="1776963"/>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600"/>
              </a:lnSpc>
            </a:pPr>
            <a:r>
              <a:rPr lang="en-US" sz="2800" b="1" dirty="0" smtClean="0">
                <a:latin typeface="Fira Sans" panose="020B0503050000020004" pitchFamily="34" charset="0"/>
                <a:ea typeface="League Spartan" charset="0"/>
                <a:cs typeface="Poppins" pitchFamily="2" charset="77"/>
              </a:rPr>
              <a:t>Once upon a time</a:t>
            </a:r>
          </a:p>
          <a:p>
            <a:pPr algn="l">
              <a:lnSpc>
                <a:spcPts val="3600"/>
              </a:lnSpc>
            </a:pPr>
            <a:r>
              <a:rPr lang="en-US" sz="2800" b="1" dirty="0" smtClean="0">
                <a:latin typeface="Fira Sans" panose="020B0503050000020004" pitchFamily="34" charset="0"/>
                <a:ea typeface="League Spartan" charset="0"/>
                <a:cs typeface="Poppins" pitchFamily="2" charset="77"/>
              </a:rPr>
              <a:t>Sparkle and Shine</a:t>
            </a:r>
          </a:p>
          <a:p>
            <a:pPr algn="l">
              <a:lnSpc>
                <a:spcPts val="3600"/>
              </a:lnSpc>
            </a:pPr>
            <a:endParaRPr lang="en-US" sz="2800" b="1" dirty="0">
              <a:latin typeface="Fira Sans" panose="020B0503050000020004" pitchFamily="34" charset="0"/>
              <a:ea typeface="League Spartan" charset="0"/>
              <a:cs typeface="Poppins" pitchFamily="2" charset="77"/>
            </a:endParaRPr>
          </a:p>
        </p:txBody>
      </p:sp>
      <p:sp>
        <p:nvSpPr>
          <p:cNvPr id="102" name="Subtitle 2">
            <a:extLst>
              <a:ext uri="{FF2B5EF4-FFF2-40B4-BE49-F238E27FC236}">
                <a16:creationId xmlns:a16="http://schemas.microsoft.com/office/drawing/2014/main" id="{4EC94491-6539-F941-898A-4BB887977E4E}"/>
              </a:ext>
            </a:extLst>
          </p:cNvPr>
          <p:cNvSpPr txBox="1">
            <a:spLocks/>
          </p:cNvSpPr>
          <p:nvPr/>
        </p:nvSpPr>
        <p:spPr>
          <a:xfrm>
            <a:off x="20225" y="8886923"/>
            <a:ext cx="4831519" cy="1229121"/>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600"/>
              </a:lnSpc>
            </a:pPr>
            <a:r>
              <a:rPr lang="en-US" sz="2800" b="1" dirty="0" smtClean="0">
                <a:latin typeface="Fira Sans" panose="020B0503050000020004" pitchFamily="34" charset="0"/>
                <a:ea typeface="League Spartan" charset="0"/>
                <a:cs typeface="Poppins" pitchFamily="2" charset="77"/>
              </a:rPr>
              <a:t>Sunshine and Sunflowers</a:t>
            </a:r>
          </a:p>
          <a:p>
            <a:pPr algn="l">
              <a:lnSpc>
                <a:spcPts val="3600"/>
              </a:lnSpc>
            </a:pPr>
            <a:r>
              <a:rPr lang="en-US" sz="2800" b="1" dirty="0" smtClean="0">
                <a:latin typeface="Fira Sans" panose="020B0503050000020004" pitchFamily="34" charset="0"/>
                <a:ea typeface="League Spartan" charset="0"/>
                <a:cs typeface="Poppins" pitchFamily="2" charset="77"/>
              </a:rPr>
              <a:t>Shadows and Reflections</a:t>
            </a:r>
          </a:p>
        </p:txBody>
      </p:sp>
      <p:sp>
        <p:nvSpPr>
          <p:cNvPr id="103" name="Subtitle 2">
            <a:extLst>
              <a:ext uri="{FF2B5EF4-FFF2-40B4-BE49-F238E27FC236}">
                <a16:creationId xmlns:a16="http://schemas.microsoft.com/office/drawing/2014/main" id="{4EC94491-6539-F941-898A-4BB887977E4E}"/>
              </a:ext>
            </a:extLst>
          </p:cNvPr>
          <p:cNvSpPr txBox="1">
            <a:spLocks/>
          </p:cNvSpPr>
          <p:nvPr/>
        </p:nvSpPr>
        <p:spPr>
          <a:xfrm>
            <a:off x="2608564" y="11004980"/>
            <a:ext cx="4831519" cy="1229121"/>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600"/>
              </a:lnSpc>
            </a:pPr>
            <a:r>
              <a:rPr lang="en-US" sz="2800" b="1" dirty="0" smtClean="0">
                <a:latin typeface="Fira Sans" panose="020B0503050000020004" pitchFamily="34" charset="0"/>
                <a:ea typeface="League Spartan" charset="0"/>
                <a:cs typeface="Poppins" pitchFamily="2" charset="77"/>
              </a:rPr>
              <a:t>Big Wide World</a:t>
            </a:r>
          </a:p>
          <a:p>
            <a:pPr algn="l">
              <a:lnSpc>
                <a:spcPts val="3600"/>
              </a:lnSpc>
            </a:pPr>
            <a:r>
              <a:rPr lang="en-US" sz="2800" b="1" dirty="0" smtClean="0">
                <a:latin typeface="Fira Sans" panose="020B0503050000020004" pitchFamily="34" charset="0"/>
                <a:ea typeface="League Spartan" charset="0"/>
                <a:cs typeface="Poppins" pitchFamily="2" charset="77"/>
              </a:rPr>
              <a:t>Splash </a:t>
            </a:r>
          </a:p>
        </p:txBody>
      </p:sp>
      <p:sp>
        <p:nvSpPr>
          <p:cNvPr id="104" name="Subtitle 2">
            <a:extLst>
              <a:ext uri="{FF2B5EF4-FFF2-40B4-BE49-F238E27FC236}">
                <a16:creationId xmlns:a16="http://schemas.microsoft.com/office/drawing/2014/main" id="{4EC94491-6539-F941-898A-4BB887977E4E}"/>
              </a:ext>
            </a:extLst>
          </p:cNvPr>
          <p:cNvSpPr txBox="1">
            <a:spLocks/>
          </p:cNvSpPr>
          <p:nvPr/>
        </p:nvSpPr>
        <p:spPr>
          <a:xfrm>
            <a:off x="14722242" y="-19095"/>
            <a:ext cx="6671175" cy="1229121"/>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600"/>
              </a:lnSpc>
            </a:pPr>
            <a:r>
              <a:rPr lang="en-US" sz="3600" b="1" u="sng" dirty="0" smtClean="0">
                <a:latin typeface="Fira Sans" panose="020B0503050000020004" pitchFamily="34" charset="0"/>
                <a:ea typeface="League Spartan" charset="0"/>
                <a:cs typeface="Poppins" pitchFamily="2" charset="77"/>
              </a:rPr>
              <a:t>Knowledge </a:t>
            </a:r>
            <a:endParaRPr lang="en-US" sz="3600" b="1" u="sng" dirty="0" smtClean="0">
              <a:latin typeface="Fira Sans" panose="020B0503050000020004" pitchFamily="34" charset="0"/>
              <a:ea typeface="League Spartan" charset="0"/>
              <a:cs typeface="Poppins" pitchFamily="2" charset="77"/>
            </a:endParaRPr>
          </a:p>
          <a:p>
            <a:pPr algn="l">
              <a:lnSpc>
                <a:spcPts val="3600"/>
              </a:lnSpc>
            </a:pPr>
            <a:r>
              <a:rPr lang="en-US" sz="2800" b="1" dirty="0" smtClean="0">
                <a:latin typeface="Fira Sans" panose="020B0503050000020004" pitchFamily="34" charset="0"/>
                <a:ea typeface="League Spartan" charset="0"/>
                <a:cs typeface="Poppins" pitchFamily="2" charset="77"/>
              </a:rPr>
              <a:t> </a:t>
            </a:r>
            <a:endParaRPr lang="en-US" sz="2800" b="1" dirty="0">
              <a:latin typeface="Fira Sans" panose="020B0503050000020004" pitchFamily="34" charset="0"/>
              <a:ea typeface="League Spartan" charset="0"/>
              <a:cs typeface="Poppins" pitchFamily="2" charset="77"/>
            </a:endParaRPr>
          </a:p>
        </p:txBody>
      </p:sp>
      <p:sp>
        <p:nvSpPr>
          <p:cNvPr id="105" name="Subtitle 2">
            <a:extLst>
              <a:ext uri="{FF2B5EF4-FFF2-40B4-BE49-F238E27FC236}">
                <a16:creationId xmlns:a16="http://schemas.microsoft.com/office/drawing/2014/main" id="{4EC94491-6539-F941-898A-4BB887977E4E}"/>
              </a:ext>
            </a:extLst>
          </p:cNvPr>
          <p:cNvSpPr txBox="1">
            <a:spLocks/>
          </p:cNvSpPr>
          <p:nvPr/>
        </p:nvSpPr>
        <p:spPr>
          <a:xfrm>
            <a:off x="11794059" y="488736"/>
            <a:ext cx="12605516" cy="11305726"/>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600"/>
              </a:lnSpc>
            </a:pPr>
            <a:r>
              <a:rPr lang="en-US" dirty="0" smtClean="0">
                <a:latin typeface="Fira Sans" panose="020B0503050000020004" pitchFamily="34" charset="0"/>
                <a:ea typeface="League Spartan" charset="0"/>
                <a:cs typeface="Poppins" pitchFamily="2" charset="77"/>
              </a:rPr>
              <a:t>A human body normally has a neck, head, body, two arms and legs, two hands and feet, five fingers and toes. A human face has two eyes, a nose and a mout</a:t>
            </a:r>
            <a:r>
              <a:rPr lang="en-US" dirty="0" smtClean="0">
                <a:latin typeface="Fira Sans" panose="020B0503050000020004" pitchFamily="34" charset="0"/>
                <a:ea typeface="League Spartan" charset="0"/>
                <a:cs typeface="Poppins" pitchFamily="2" charset="77"/>
              </a:rPr>
              <a:t>h </a:t>
            </a:r>
          </a:p>
          <a:p>
            <a:pPr algn="l">
              <a:lnSpc>
                <a:spcPts val="3600"/>
              </a:lnSpc>
            </a:pPr>
            <a:endParaRPr lang="en-US" sz="1800" dirty="0">
              <a:latin typeface="Fira Sans" panose="020B0503050000020004" pitchFamily="34" charset="0"/>
              <a:ea typeface="League Spartan" charset="0"/>
              <a:cs typeface="Poppins" pitchFamily="2" charset="77"/>
            </a:endParaRPr>
          </a:p>
          <a:p>
            <a:pPr algn="l">
              <a:lnSpc>
                <a:spcPts val="3600"/>
              </a:lnSpc>
            </a:pPr>
            <a:r>
              <a:rPr lang="en-US" dirty="0" smtClean="0">
                <a:latin typeface="Fira Sans" panose="020B0503050000020004" pitchFamily="34" charset="0"/>
                <a:ea typeface="League Spartan" charset="0"/>
                <a:cs typeface="Poppins" pitchFamily="2" charset="77"/>
              </a:rPr>
              <a:t>When we try things out to see if they work, it is called a test </a:t>
            </a:r>
          </a:p>
          <a:p>
            <a:pPr algn="l">
              <a:lnSpc>
                <a:spcPts val="3600"/>
              </a:lnSpc>
            </a:pPr>
            <a:endParaRPr lang="en-US" dirty="0">
              <a:latin typeface="Fira Sans" panose="020B0503050000020004" pitchFamily="34" charset="0"/>
              <a:ea typeface="League Spartan" charset="0"/>
              <a:cs typeface="Poppins" pitchFamily="2" charset="77"/>
            </a:endParaRPr>
          </a:p>
          <a:p>
            <a:pPr algn="l">
              <a:lnSpc>
                <a:spcPts val="3600"/>
              </a:lnSpc>
            </a:pPr>
            <a:r>
              <a:rPr lang="en-US" dirty="0" smtClean="0">
                <a:latin typeface="Fira Sans" panose="020B0503050000020004" pitchFamily="34" charset="0"/>
                <a:ea typeface="League Spartan" charset="0"/>
                <a:cs typeface="Poppins" pitchFamily="2" charset="77"/>
              </a:rPr>
              <a:t>People change as they grow and have changed since they were babies, both in appearance and what they are able to do </a:t>
            </a:r>
          </a:p>
          <a:p>
            <a:pPr algn="l">
              <a:lnSpc>
                <a:spcPts val="3600"/>
              </a:lnSpc>
            </a:pPr>
            <a:endParaRPr lang="en-US" dirty="0">
              <a:latin typeface="Fira Sans" panose="020B0503050000020004" pitchFamily="34" charset="0"/>
              <a:ea typeface="League Spartan" charset="0"/>
              <a:cs typeface="Poppins" pitchFamily="2" charset="77"/>
            </a:endParaRPr>
          </a:p>
          <a:p>
            <a:pPr algn="l">
              <a:lnSpc>
                <a:spcPts val="3600"/>
              </a:lnSpc>
            </a:pPr>
            <a:r>
              <a:rPr lang="en-US" dirty="0" smtClean="0">
                <a:latin typeface="Fira Sans" panose="020B0503050000020004" pitchFamily="34" charset="0"/>
                <a:ea typeface="League Spartan" charset="0"/>
                <a:cs typeface="Poppins" pitchFamily="2" charset="77"/>
              </a:rPr>
              <a:t>Different animal groups have some </a:t>
            </a:r>
            <a:r>
              <a:rPr lang="en-US" dirty="0" err="1" smtClean="0">
                <a:latin typeface="Fira Sans" panose="020B0503050000020004" pitchFamily="34" charset="0"/>
                <a:ea typeface="League Spartan" charset="0"/>
                <a:cs typeface="Poppins" pitchFamily="2" charset="77"/>
              </a:rPr>
              <a:t>cokmon</a:t>
            </a:r>
            <a:r>
              <a:rPr lang="en-US" dirty="0" smtClean="0">
                <a:latin typeface="Fira Sans" panose="020B0503050000020004" pitchFamily="34" charset="0"/>
                <a:ea typeface="League Spartan" charset="0"/>
                <a:cs typeface="Poppins" pitchFamily="2" charset="77"/>
              </a:rPr>
              <a:t> body parts, such as birds have wings and fish have fins</a:t>
            </a:r>
          </a:p>
          <a:p>
            <a:pPr algn="l">
              <a:lnSpc>
                <a:spcPts val="3600"/>
              </a:lnSpc>
            </a:pPr>
            <a:endParaRPr lang="en-US" dirty="0">
              <a:latin typeface="Fira Sans" panose="020B0503050000020004" pitchFamily="34" charset="0"/>
              <a:ea typeface="League Spartan" charset="0"/>
              <a:cs typeface="Poppins" pitchFamily="2" charset="77"/>
            </a:endParaRPr>
          </a:p>
          <a:p>
            <a:pPr algn="l">
              <a:lnSpc>
                <a:spcPts val="3600"/>
              </a:lnSpc>
            </a:pPr>
            <a:r>
              <a:rPr lang="en-US" dirty="0" smtClean="0">
                <a:latin typeface="Fira Sans" panose="020B0503050000020004" pitchFamily="34" charset="0"/>
                <a:ea typeface="League Spartan" charset="0"/>
                <a:cs typeface="Poppins" pitchFamily="2" charset="77"/>
              </a:rPr>
              <a:t>Living things change over time. This includes growth and decay. </a:t>
            </a:r>
          </a:p>
          <a:p>
            <a:pPr algn="l">
              <a:lnSpc>
                <a:spcPts val="3600"/>
              </a:lnSpc>
            </a:pPr>
            <a:endParaRPr lang="en-US" dirty="0">
              <a:latin typeface="Fira Sans" panose="020B0503050000020004" pitchFamily="34" charset="0"/>
              <a:ea typeface="League Spartan" charset="0"/>
              <a:cs typeface="Poppins" pitchFamily="2" charset="77"/>
            </a:endParaRPr>
          </a:p>
          <a:p>
            <a:pPr algn="l">
              <a:lnSpc>
                <a:spcPts val="3600"/>
              </a:lnSpc>
            </a:pPr>
            <a:r>
              <a:rPr lang="en-US" dirty="0" smtClean="0">
                <a:latin typeface="Fira Sans" panose="020B0503050000020004" pitchFamily="34" charset="0"/>
                <a:ea typeface="League Spartan" charset="0"/>
                <a:cs typeface="Poppins" pitchFamily="2" charset="77"/>
              </a:rPr>
              <a:t>Some objects float and others sink. When an object sinks it falls through water to the bottom of the vessel. An object that floats stays at the water’s surface</a:t>
            </a:r>
          </a:p>
          <a:p>
            <a:pPr algn="l">
              <a:lnSpc>
                <a:spcPts val="3600"/>
              </a:lnSpc>
            </a:pPr>
            <a:endParaRPr lang="en-US" dirty="0">
              <a:latin typeface="Fira Sans" panose="020B0503050000020004" pitchFamily="34" charset="0"/>
              <a:ea typeface="League Spartan" charset="0"/>
              <a:cs typeface="Poppins" pitchFamily="2" charset="77"/>
            </a:endParaRPr>
          </a:p>
          <a:p>
            <a:pPr algn="l">
              <a:lnSpc>
                <a:spcPts val="3600"/>
              </a:lnSpc>
            </a:pPr>
            <a:r>
              <a:rPr lang="en-US" dirty="0" smtClean="0">
                <a:latin typeface="Fira Sans" panose="020B0503050000020004" pitchFamily="34" charset="0"/>
                <a:ea typeface="League Spartan" charset="0"/>
                <a:cs typeface="Poppins" pitchFamily="2" charset="77"/>
              </a:rPr>
              <a:t>Objects can be compared and grouped according to their shape, </a:t>
            </a:r>
            <a:r>
              <a:rPr lang="en-US" dirty="0" err="1" smtClean="0">
                <a:latin typeface="Fira Sans" panose="020B0503050000020004" pitchFamily="34" charset="0"/>
                <a:ea typeface="League Spartan" charset="0"/>
                <a:cs typeface="Poppins" pitchFamily="2" charset="77"/>
              </a:rPr>
              <a:t>colour</a:t>
            </a:r>
            <a:r>
              <a:rPr lang="en-US" dirty="0" smtClean="0">
                <a:latin typeface="Fira Sans" panose="020B0503050000020004" pitchFamily="34" charset="0"/>
                <a:ea typeface="League Spartan" charset="0"/>
                <a:cs typeface="Poppins" pitchFamily="2" charset="77"/>
              </a:rPr>
              <a:t>, materials or use </a:t>
            </a:r>
            <a:endParaRPr lang="en-US" dirty="0" smtClean="0">
              <a:latin typeface="Fira Sans" panose="020B0503050000020004" pitchFamily="34" charset="0"/>
              <a:ea typeface="League Spartan" charset="0"/>
              <a:cs typeface="Poppins" pitchFamily="2" charset="77"/>
            </a:endParaRPr>
          </a:p>
          <a:p>
            <a:pPr algn="l">
              <a:lnSpc>
                <a:spcPts val="3600"/>
              </a:lnSpc>
            </a:pPr>
            <a:endParaRPr lang="en-US" sz="2800" dirty="0">
              <a:latin typeface="Fira Sans" panose="020B0503050000020004" pitchFamily="34" charset="0"/>
              <a:ea typeface="League Spartan" charset="0"/>
              <a:cs typeface="Poppins" pitchFamily="2" charset="77"/>
            </a:endParaRPr>
          </a:p>
          <a:p>
            <a:pPr algn="l">
              <a:lnSpc>
                <a:spcPts val="3600"/>
              </a:lnSpc>
            </a:pPr>
            <a:endParaRPr lang="en-US" sz="2800" dirty="0" smtClean="0">
              <a:latin typeface="Fira Sans" panose="020B0503050000020004" pitchFamily="34" charset="0"/>
              <a:ea typeface="League Spartan" charset="0"/>
              <a:cs typeface="Poppins" pitchFamily="2" charset="77"/>
            </a:endParaRPr>
          </a:p>
          <a:p>
            <a:pPr algn="l">
              <a:lnSpc>
                <a:spcPts val="3600"/>
              </a:lnSpc>
            </a:pPr>
            <a:endParaRPr lang="en-US" sz="2800" dirty="0" smtClean="0">
              <a:latin typeface="Fira Sans" panose="020B0503050000020004" pitchFamily="34" charset="0"/>
              <a:ea typeface="League Spartan" charset="0"/>
              <a:cs typeface="Poppins" pitchFamily="2" charset="77"/>
            </a:endParaRPr>
          </a:p>
          <a:p>
            <a:pPr algn="l">
              <a:lnSpc>
                <a:spcPts val="3600"/>
              </a:lnSpc>
            </a:pPr>
            <a:endParaRPr lang="en-US" sz="2800" dirty="0">
              <a:latin typeface="Fira Sans" panose="020B0503050000020004" pitchFamily="34" charset="0"/>
              <a:ea typeface="League Spartan" charset="0"/>
              <a:cs typeface="Poppins" pitchFamily="2" charset="77"/>
            </a:endParaRPr>
          </a:p>
          <a:p>
            <a:pPr marL="457200" indent="-457200" algn="l">
              <a:lnSpc>
                <a:spcPts val="3600"/>
              </a:lnSpc>
              <a:buFont typeface="Arial" panose="020B0604020202020204" pitchFamily="34" charset="0"/>
              <a:buChar char="•"/>
            </a:pPr>
            <a:endParaRPr lang="en-US" sz="26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endParaRPr>
          </a:p>
          <a:p>
            <a:pPr marL="457200" indent="-457200" algn="l">
              <a:lnSpc>
                <a:spcPts val="3600"/>
              </a:lnSpc>
              <a:buFont typeface="Arial" panose="020B0604020202020204" pitchFamily="34" charset="0"/>
              <a:buChar char="•"/>
            </a:pPr>
            <a:endParaRPr lang="en-US" sz="2600" b="1"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endParaRPr>
          </a:p>
        </p:txBody>
      </p:sp>
      <p:sp>
        <p:nvSpPr>
          <p:cNvPr id="2" name="Rectangle 1"/>
          <p:cNvSpPr/>
          <p:nvPr/>
        </p:nvSpPr>
        <p:spPr>
          <a:xfrm>
            <a:off x="6094413" y="6350169"/>
            <a:ext cx="12188825" cy="515398"/>
          </a:xfrm>
          <a:prstGeom prst="rect">
            <a:avLst/>
          </a:prstGeom>
        </p:spPr>
        <p:txBody>
          <a:bodyPr>
            <a:spAutoFit/>
          </a:bodyPr>
          <a:lstStyle/>
          <a:p>
            <a:pPr>
              <a:lnSpc>
                <a:spcPts val="3600"/>
              </a:lnSpc>
            </a:pPr>
            <a:r>
              <a:rPr lang="en-US" sz="2800" dirty="0" smtClean="0">
                <a:latin typeface="Fira Sans" panose="020B0503050000020004" pitchFamily="34" charset="0"/>
                <a:ea typeface="League Spartan" charset="0"/>
                <a:cs typeface="Poppins" pitchFamily="2" charset="77"/>
              </a:rPr>
              <a:t> </a:t>
            </a:r>
            <a:endParaRPr lang="en-US" sz="2800" dirty="0">
              <a:latin typeface="Fira Sans" panose="020B0503050000020004" pitchFamily="34" charset="0"/>
              <a:ea typeface="League Spartan" charset="0"/>
              <a:cs typeface="Poppins" pitchFamily="2" charset="77"/>
            </a:endParaRPr>
          </a:p>
        </p:txBody>
      </p:sp>
      <p:sp>
        <p:nvSpPr>
          <p:cNvPr id="3" name="Rectangle 2"/>
          <p:cNvSpPr/>
          <p:nvPr/>
        </p:nvSpPr>
        <p:spPr>
          <a:xfrm>
            <a:off x="6581103" y="9428461"/>
            <a:ext cx="7336819" cy="4247317"/>
          </a:xfrm>
          <a:prstGeom prst="rect">
            <a:avLst/>
          </a:prstGeom>
        </p:spPr>
        <p:txBody>
          <a:bodyPr wrap="square">
            <a:spAutoFit/>
          </a:bodyPr>
          <a:lstStyle/>
          <a:p>
            <a:pPr>
              <a:lnSpc>
                <a:spcPts val="3600"/>
              </a:lnSpc>
            </a:pPr>
            <a:r>
              <a:rPr lang="en-US" sz="2400" dirty="0" smtClean="0">
                <a:latin typeface="Fira Sans" panose="020B0503050000020004" pitchFamily="34" charset="0"/>
                <a:ea typeface="League Spartan" charset="0"/>
                <a:cs typeface="Poppins" pitchFamily="2" charset="77"/>
              </a:rPr>
              <a:t>Some materials are magnetic, which means they are attracted to (pull towards) a magnet. Some metals are magnetic. Other materials are non-magnetic such as wood, dough and glass</a:t>
            </a:r>
          </a:p>
          <a:p>
            <a:pPr>
              <a:lnSpc>
                <a:spcPts val="3600"/>
              </a:lnSpc>
            </a:pPr>
            <a:endParaRPr lang="en-US" sz="2400" dirty="0">
              <a:latin typeface="Fira Sans" panose="020B0503050000020004" pitchFamily="34" charset="0"/>
              <a:ea typeface="League Spartan" charset="0"/>
              <a:cs typeface="Poppins" pitchFamily="2" charset="77"/>
            </a:endParaRPr>
          </a:p>
          <a:p>
            <a:pPr>
              <a:lnSpc>
                <a:spcPts val="3600"/>
              </a:lnSpc>
            </a:pPr>
            <a:r>
              <a:rPr lang="en-US" sz="2400" dirty="0" smtClean="0">
                <a:latin typeface="Fira Sans" panose="020B0503050000020004" pitchFamily="34" charset="0"/>
                <a:ea typeface="League Spartan" charset="0"/>
                <a:cs typeface="Poppins" pitchFamily="2" charset="77"/>
              </a:rPr>
              <a:t>Objects are made from different materials. These include wood, plastic, glass, metal and stone. Materials have different properties</a:t>
            </a:r>
          </a:p>
          <a:p>
            <a:pPr>
              <a:lnSpc>
                <a:spcPts val="3600"/>
              </a:lnSpc>
            </a:pPr>
            <a:endParaRPr lang="en-US" sz="2400" dirty="0">
              <a:latin typeface="Fira Sans" panose="020B0503050000020004" pitchFamily="34" charset="0"/>
              <a:ea typeface="League Spartan" charset="0"/>
              <a:cs typeface="Poppins" pitchFamily="2" charset="77"/>
            </a:endParaRPr>
          </a:p>
          <a:p>
            <a:pPr>
              <a:lnSpc>
                <a:spcPts val="3600"/>
              </a:lnSpc>
            </a:pPr>
            <a:r>
              <a:rPr lang="en-US" sz="2400" dirty="0" smtClean="0">
                <a:latin typeface="Fira Sans" panose="020B0503050000020004" pitchFamily="34" charset="0"/>
                <a:ea typeface="League Spartan" charset="0"/>
                <a:cs typeface="Poppins" pitchFamily="2" charset="77"/>
              </a:rPr>
              <a:t>Animals eat different kinds of food, including other animals, plants or both animals and plants </a:t>
            </a:r>
            <a:endParaRPr lang="en-US" sz="2400" dirty="0">
              <a:latin typeface="Fira Sans" panose="020B0503050000020004" pitchFamily="34" charset="0"/>
              <a:ea typeface="League Spartan" charset="0"/>
              <a:cs typeface="Poppins" pitchFamily="2" charset="77"/>
            </a:endParaRPr>
          </a:p>
        </p:txBody>
      </p:sp>
      <p:sp>
        <p:nvSpPr>
          <p:cNvPr id="106" name="Rectangle 105"/>
          <p:cNvSpPr/>
          <p:nvPr/>
        </p:nvSpPr>
        <p:spPr>
          <a:xfrm>
            <a:off x="15047889" y="8487803"/>
            <a:ext cx="9968835" cy="5170646"/>
          </a:xfrm>
          <a:prstGeom prst="rect">
            <a:avLst/>
          </a:prstGeom>
        </p:spPr>
        <p:txBody>
          <a:bodyPr wrap="square">
            <a:spAutoFit/>
          </a:bodyPr>
          <a:lstStyle/>
          <a:p>
            <a:pPr>
              <a:lnSpc>
                <a:spcPts val="3600"/>
              </a:lnSpc>
            </a:pPr>
            <a:r>
              <a:rPr lang="en-US" sz="2400" dirty="0" smtClean="0">
                <a:latin typeface="Fira Sans" panose="020B0503050000020004" pitchFamily="34" charset="0"/>
                <a:ea typeface="League Spartan" charset="0"/>
                <a:cs typeface="Poppins" pitchFamily="2" charset="77"/>
              </a:rPr>
              <a:t>A shadow is the same shape as the object it makes. Shadows change during the day. </a:t>
            </a:r>
          </a:p>
          <a:p>
            <a:pPr>
              <a:lnSpc>
                <a:spcPts val="3600"/>
              </a:lnSpc>
            </a:pPr>
            <a:endParaRPr lang="en-US" sz="2400" dirty="0">
              <a:latin typeface="Fira Sans" panose="020B0503050000020004" pitchFamily="34" charset="0"/>
              <a:ea typeface="League Spartan" charset="0"/>
              <a:cs typeface="Poppins" pitchFamily="2" charset="77"/>
            </a:endParaRPr>
          </a:p>
          <a:p>
            <a:pPr>
              <a:lnSpc>
                <a:spcPts val="3600"/>
              </a:lnSpc>
            </a:pPr>
            <a:r>
              <a:rPr lang="en-US" sz="2400" dirty="0" smtClean="0">
                <a:latin typeface="Fira Sans" panose="020B0503050000020004" pitchFamily="34" charset="0"/>
                <a:ea typeface="League Spartan" charset="0"/>
                <a:cs typeface="Poppins" pitchFamily="2" charset="77"/>
              </a:rPr>
              <a:t>Some light sources need electricity or batteries to work, such as a torch, and some do not, such as candles</a:t>
            </a:r>
          </a:p>
          <a:p>
            <a:pPr>
              <a:lnSpc>
                <a:spcPts val="3600"/>
              </a:lnSpc>
            </a:pPr>
            <a:endParaRPr lang="en-US" sz="2400" dirty="0">
              <a:latin typeface="Fira Sans" panose="020B0503050000020004" pitchFamily="34" charset="0"/>
              <a:ea typeface="League Spartan" charset="0"/>
              <a:cs typeface="Poppins" pitchFamily="2" charset="77"/>
            </a:endParaRPr>
          </a:p>
          <a:p>
            <a:pPr>
              <a:lnSpc>
                <a:spcPts val="3600"/>
              </a:lnSpc>
            </a:pPr>
            <a:r>
              <a:rPr lang="en-US" sz="2400" dirty="0" smtClean="0">
                <a:latin typeface="Fira Sans" panose="020B0503050000020004" pitchFamily="34" charset="0"/>
                <a:ea typeface="League Spartan" charset="0"/>
                <a:cs typeface="Poppins" pitchFamily="2" charset="77"/>
              </a:rPr>
              <a:t>Plants and animals are living things. Plants need water, sunlight and air to survive. Animals need water, air and shelter to survive. </a:t>
            </a:r>
          </a:p>
          <a:p>
            <a:pPr>
              <a:lnSpc>
                <a:spcPts val="3600"/>
              </a:lnSpc>
            </a:pPr>
            <a:endParaRPr lang="en-US" sz="2400" dirty="0">
              <a:latin typeface="Fira Sans" panose="020B0503050000020004" pitchFamily="34" charset="0"/>
              <a:ea typeface="League Spartan" charset="0"/>
              <a:cs typeface="Poppins" pitchFamily="2" charset="77"/>
            </a:endParaRPr>
          </a:p>
          <a:p>
            <a:pPr>
              <a:lnSpc>
                <a:spcPts val="3600"/>
              </a:lnSpc>
            </a:pPr>
            <a:r>
              <a:rPr lang="en-US" sz="2400" dirty="0" smtClean="0">
                <a:latin typeface="Fira Sans" panose="020B0503050000020004" pitchFamily="34" charset="0"/>
                <a:ea typeface="League Spartan" charset="0"/>
                <a:cs typeface="Poppins" pitchFamily="2" charset="77"/>
              </a:rPr>
              <a:t>Simple equipment can be used to measure distance, height, weight and time </a:t>
            </a:r>
          </a:p>
          <a:p>
            <a:pPr>
              <a:lnSpc>
                <a:spcPts val="3600"/>
              </a:lnSpc>
            </a:pPr>
            <a:endParaRPr lang="en-US" sz="2400" dirty="0">
              <a:latin typeface="Fira Sans" panose="020B0503050000020004" pitchFamily="34" charset="0"/>
              <a:ea typeface="League Spartan" charset="0"/>
              <a:cs typeface="Poppins" pitchFamily="2" charset="77"/>
            </a:endParaRPr>
          </a:p>
          <a:p>
            <a:pPr>
              <a:lnSpc>
                <a:spcPts val="3600"/>
              </a:lnSpc>
            </a:pPr>
            <a:r>
              <a:rPr lang="en-US" sz="2400" dirty="0" smtClean="0">
                <a:latin typeface="Fira Sans" panose="020B0503050000020004" pitchFamily="34" charset="0"/>
                <a:ea typeface="League Spartan" charset="0"/>
                <a:cs typeface="Poppins" pitchFamily="2" charset="77"/>
              </a:rPr>
              <a:t>Parts of plants and trees include trunk, branch, twig, roots, stem, flowers and leaves </a:t>
            </a:r>
            <a:endParaRPr lang="en-US" sz="2400" dirty="0">
              <a:latin typeface="Fira Sans" panose="020B0503050000020004" pitchFamily="34" charset="0"/>
              <a:ea typeface="League Spartan" charset="0"/>
              <a:cs typeface="Poppins" pitchFamily="2" charset="77"/>
            </a:endParaRPr>
          </a:p>
        </p:txBody>
      </p:sp>
    </p:spTree>
    <p:extLst>
      <p:ext uri="{BB962C8B-B14F-4D97-AF65-F5344CB8AC3E}">
        <p14:creationId xmlns:p14="http://schemas.microsoft.com/office/powerpoint/2010/main" val="415192094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Group 23">
            <a:extLst>
              <a:ext uri="{FF2B5EF4-FFF2-40B4-BE49-F238E27FC236}">
                <a16:creationId xmlns:a16="http://schemas.microsoft.com/office/drawing/2014/main" id="{5462F81D-5CBD-E34A-AF48-778EE5C56DCF}"/>
              </a:ext>
            </a:extLst>
          </p:cNvPr>
          <p:cNvGrpSpPr/>
          <p:nvPr/>
        </p:nvGrpSpPr>
        <p:grpSpPr>
          <a:xfrm flipH="1">
            <a:off x="5448454" y="179244"/>
            <a:ext cx="6269887" cy="13716000"/>
            <a:chOff x="6263905" y="0"/>
            <a:chExt cx="9051323" cy="13716000"/>
          </a:xfrm>
        </p:grpSpPr>
        <p:sp>
          <p:nvSpPr>
            <p:cNvPr id="185" name="Freeform 1">
              <a:extLst>
                <a:ext uri="{FF2B5EF4-FFF2-40B4-BE49-F238E27FC236}">
                  <a16:creationId xmlns:a16="http://schemas.microsoft.com/office/drawing/2014/main" id="{28330879-8C3A-044D-BA38-5E9BA47A15BA}"/>
                </a:ext>
              </a:extLst>
            </p:cNvPr>
            <p:cNvSpPr>
              <a:spLocks noChangeArrowheads="1"/>
            </p:cNvSpPr>
            <p:nvPr/>
          </p:nvSpPr>
          <p:spPr bwMode="auto">
            <a:xfrm>
              <a:off x="6263905" y="0"/>
              <a:ext cx="9051323" cy="13716000"/>
            </a:xfrm>
            <a:custGeom>
              <a:avLst/>
              <a:gdLst>
                <a:gd name="T0" fmla="*/ 9787 w 12920"/>
                <a:gd name="T1" fmla="*/ 19577 h 19578"/>
                <a:gd name="T2" fmla="*/ 9787 w 12920"/>
                <a:gd name="T3" fmla="*/ 9515 h 19578"/>
                <a:gd name="T4" fmla="*/ 9787 w 12920"/>
                <a:gd name="T5" fmla="*/ 9515 h 19578"/>
                <a:gd name="T6" fmla="*/ 8930 w 12920"/>
                <a:gd name="T7" fmla="*/ 8658 h 19578"/>
                <a:gd name="T8" fmla="*/ 8930 w 12920"/>
                <a:gd name="T9" fmla="*/ 8658 h 19578"/>
                <a:gd name="T10" fmla="*/ 8073 w 12920"/>
                <a:gd name="T11" fmla="*/ 9515 h 19578"/>
                <a:gd name="T12" fmla="*/ 8073 w 12920"/>
                <a:gd name="T13" fmla="*/ 9949 h 19578"/>
                <a:gd name="T14" fmla="*/ 8073 w 12920"/>
                <a:gd name="T15" fmla="*/ 9949 h 19578"/>
                <a:gd name="T16" fmla="*/ 4084 w 12920"/>
                <a:gd name="T17" fmla="*/ 13938 h 19578"/>
                <a:gd name="T18" fmla="*/ 3989 w 12920"/>
                <a:gd name="T19" fmla="*/ 13938 h 19578"/>
                <a:gd name="T20" fmla="*/ 3989 w 12920"/>
                <a:gd name="T21" fmla="*/ 13938 h 19578"/>
                <a:gd name="T22" fmla="*/ 0 w 12920"/>
                <a:gd name="T23" fmla="*/ 9949 h 19578"/>
                <a:gd name="T24" fmla="*/ 0 w 12920"/>
                <a:gd name="T25" fmla="*/ 0 h 19578"/>
                <a:gd name="T26" fmla="*/ 3133 w 12920"/>
                <a:gd name="T27" fmla="*/ 0 h 19578"/>
                <a:gd name="T28" fmla="*/ 3133 w 12920"/>
                <a:gd name="T29" fmla="*/ 9949 h 19578"/>
                <a:gd name="T30" fmla="*/ 3133 w 12920"/>
                <a:gd name="T31" fmla="*/ 9949 h 19578"/>
                <a:gd name="T32" fmla="*/ 3989 w 12920"/>
                <a:gd name="T33" fmla="*/ 10805 h 19578"/>
                <a:gd name="T34" fmla="*/ 4084 w 12920"/>
                <a:gd name="T35" fmla="*/ 10805 h 19578"/>
                <a:gd name="T36" fmla="*/ 4084 w 12920"/>
                <a:gd name="T37" fmla="*/ 10805 h 19578"/>
                <a:gd name="T38" fmla="*/ 4940 w 12920"/>
                <a:gd name="T39" fmla="*/ 9949 h 19578"/>
                <a:gd name="T40" fmla="*/ 4940 w 12920"/>
                <a:gd name="T41" fmla="*/ 9515 h 19578"/>
                <a:gd name="T42" fmla="*/ 4940 w 12920"/>
                <a:gd name="T43" fmla="*/ 9515 h 19578"/>
                <a:gd name="T44" fmla="*/ 8930 w 12920"/>
                <a:gd name="T45" fmla="*/ 5526 h 19578"/>
                <a:gd name="T46" fmla="*/ 8930 w 12920"/>
                <a:gd name="T47" fmla="*/ 5526 h 19578"/>
                <a:gd name="T48" fmla="*/ 12919 w 12920"/>
                <a:gd name="T49" fmla="*/ 9515 h 19578"/>
                <a:gd name="T50" fmla="*/ 12919 w 12920"/>
                <a:gd name="T51" fmla="*/ 19577 h 19578"/>
                <a:gd name="T52" fmla="*/ 9787 w 12920"/>
                <a:gd name="T53" fmla="*/ 19577 h 195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2920" h="19578">
                  <a:moveTo>
                    <a:pt x="9787" y="19577"/>
                  </a:moveTo>
                  <a:lnTo>
                    <a:pt x="9787" y="9515"/>
                  </a:lnTo>
                  <a:lnTo>
                    <a:pt x="9787" y="9515"/>
                  </a:lnTo>
                  <a:cubicBezTo>
                    <a:pt x="9787" y="9043"/>
                    <a:pt x="9402" y="8658"/>
                    <a:pt x="8930" y="8658"/>
                  </a:cubicBezTo>
                  <a:lnTo>
                    <a:pt x="8930" y="8658"/>
                  </a:lnTo>
                  <a:cubicBezTo>
                    <a:pt x="8457" y="8658"/>
                    <a:pt x="8073" y="9043"/>
                    <a:pt x="8073" y="9515"/>
                  </a:cubicBezTo>
                  <a:lnTo>
                    <a:pt x="8073" y="9949"/>
                  </a:lnTo>
                  <a:lnTo>
                    <a:pt x="8073" y="9949"/>
                  </a:lnTo>
                  <a:cubicBezTo>
                    <a:pt x="8073" y="12149"/>
                    <a:pt x="6283" y="13938"/>
                    <a:pt x="4084" y="13938"/>
                  </a:cubicBezTo>
                  <a:lnTo>
                    <a:pt x="3989" y="13938"/>
                  </a:lnTo>
                  <a:lnTo>
                    <a:pt x="3989" y="13938"/>
                  </a:lnTo>
                  <a:cubicBezTo>
                    <a:pt x="1790" y="13938"/>
                    <a:pt x="0" y="12149"/>
                    <a:pt x="0" y="9949"/>
                  </a:cubicBezTo>
                  <a:lnTo>
                    <a:pt x="0" y="0"/>
                  </a:lnTo>
                  <a:lnTo>
                    <a:pt x="3133" y="0"/>
                  </a:lnTo>
                  <a:lnTo>
                    <a:pt x="3133" y="9949"/>
                  </a:lnTo>
                  <a:lnTo>
                    <a:pt x="3133" y="9949"/>
                  </a:lnTo>
                  <a:cubicBezTo>
                    <a:pt x="3133" y="10421"/>
                    <a:pt x="3517" y="10805"/>
                    <a:pt x="3989" y="10805"/>
                  </a:cubicBezTo>
                  <a:lnTo>
                    <a:pt x="4084" y="10805"/>
                  </a:lnTo>
                  <a:lnTo>
                    <a:pt x="4084" y="10805"/>
                  </a:lnTo>
                  <a:cubicBezTo>
                    <a:pt x="4556" y="10805"/>
                    <a:pt x="4940" y="10421"/>
                    <a:pt x="4940" y="9949"/>
                  </a:cubicBezTo>
                  <a:lnTo>
                    <a:pt x="4940" y="9515"/>
                  </a:lnTo>
                  <a:lnTo>
                    <a:pt x="4940" y="9515"/>
                  </a:lnTo>
                  <a:cubicBezTo>
                    <a:pt x="4940" y="7316"/>
                    <a:pt x="6730" y="5526"/>
                    <a:pt x="8930" y="5526"/>
                  </a:cubicBezTo>
                  <a:lnTo>
                    <a:pt x="8930" y="5526"/>
                  </a:lnTo>
                  <a:cubicBezTo>
                    <a:pt x="11130" y="5526"/>
                    <a:pt x="12919" y="7316"/>
                    <a:pt x="12919" y="9515"/>
                  </a:cubicBezTo>
                  <a:lnTo>
                    <a:pt x="12919" y="19577"/>
                  </a:lnTo>
                  <a:lnTo>
                    <a:pt x="9787" y="19577"/>
                  </a:lnTo>
                </a:path>
              </a:pathLst>
            </a:custGeom>
            <a:solidFill>
              <a:srgbClr val="CEE3AB"/>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186" name="Freeform 2">
              <a:extLst>
                <a:ext uri="{FF2B5EF4-FFF2-40B4-BE49-F238E27FC236}">
                  <a16:creationId xmlns:a16="http://schemas.microsoft.com/office/drawing/2014/main" id="{25423859-04CF-314B-98A7-7C9C09525A0D}"/>
                </a:ext>
              </a:extLst>
            </p:cNvPr>
            <p:cNvSpPr>
              <a:spLocks noChangeArrowheads="1"/>
            </p:cNvSpPr>
            <p:nvPr/>
          </p:nvSpPr>
          <p:spPr bwMode="auto">
            <a:xfrm>
              <a:off x="6402918" y="0"/>
              <a:ext cx="8776386" cy="13716000"/>
            </a:xfrm>
            <a:custGeom>
              <a:avLst/>
              <a:gdLst>
                <a:gd name="T0" fmla="*/ 9786 w 12528"/>
                <a:gd name="T1" fmla="*/ 19577 h 19578"/>
                <a:gd name="T2" fmla="*/ 9786 w 12528"/>
                <a:gd name="T3" fmla="*/ 9515 h 19578"/>
                <a:gd name="T4" fmla="*/ 9786 w 12528"/>
                <a:gd name="T5" fmla="*/ 9515 h 19578"/>
                <a:gd name="T6" fmla="*/ 8734 w 12528"/>
                <a:gd name="T7" fmla="*/ 8463 h 19578"/>
                <a:gd name="T8" fmla="*/ 8734 w 12528"/>
                <a:gd name="T9" fmla="*/ 8463 h 19578"/>
                <a:gd name="T10" fmla="*/ 7681 w 12528"/>
                <a:gd name="T11" fmla="*/ 9515 h 19578"/>
                <a:gd name="T12" fmla="*/ 7681 w 12528"/>
                <a:gd name="T13" fmla="*/ 9949 h 19578"/>
                <a:gd name="T14" fmla="*/ 7681 w 12528"/>
                <a:gd name="T15" fmla="*/ 9949 h 19578"/>
                <a:gd name="T16" fmla="*/ 3888 w 12528"/>
                <a:gd name="T17" fmla="*/ 13742 h 19578"/>
                <a:gd name="T18" fmla="*/ 3793 w 12528"/>
                <a:gd name="T19" fmla="*/ 13742 h 19578"/>
                <a:gd name="T20" fmla="*/ 3793 w 12528"/>
                <a:gd name="T21" fmla="*/ 13742 h 19578"/>
                <a:gd name="T22" fmla="*/ 0 w 12528"/>
                <a:gd name="T23" fmla="*/ 9949 h 19578"/>
                <a:gd name="T24" fmla="*/ 0 w 12528"/>
                <a:gd name="T25" fmla="*/ 0 h 19578"/>
                <a:gd name="T26" fmla="*/ 2741 w 12528"/>
                <a:gd name="T27" fmla="*/ 0 h 19578"/>
                <a:gd name="T28" fmla="*/ 2741 w 12528"/>
                <a:gd name="T29" fmla="*/ 9949 h 19578"/>
                <a:gd name="T30" fmla="*/ 2741 w 12528"/>
                <a:gd name="T31" fmla="*/ 9949 h 19578"/>
                <a:gd name="T32" fmla="*/ 3793 w 12528"/>
                <a:gd name="T33" fmla="*/ 11002 h 19578"/>
                <a:gd name="T34" fmla="*/ 3888 w 12528"/>
                <a:gd name="T35" fmla="*/ 11002 h 19578"/>
                <a:gd name="T36" fmla="*/ 3888 w 12528"/>
                <a:gd name="T37" fmla="*/ 11002 h 19578"/>
                <a:gd name="T38" fmla="*/ 4940 w 12528"/>
                <a:gd name="T39" fmla="*/ 9949 h 19578"/>
                <a:gd name="T40" fmla="*/ 4940 w 12528"/>
                <a:gd name="T41" fmla="*/ 9515 h 19578"/>
                <a:gd name="T42" fmla="*/ 4940 w 12528"/>
                <a:gd name="T43" fmla="*/ 9515 h 19578"/>
                <a:gd name="T44" fmla="*/ 8734 w 12528"/>
                <a:gd name="T45" fmla="*/ 5722 h 19578"/>
                <a:gd name="T46" fmla="*/ 8734 w 12528"/>
                <a:gd name="T47" fmla="*/ 5722 h 19578"/>
                <a:gd name="T48" fmla="*/ 12527 w 12528"/>
                <a:gd name="T49" fmla="*/ 9515 h 19578"/>
                <a:gd name="T50" fmla="*/ 12527 w 12528"/>
                <a:gd name="T51" fmla="*/ 19577 h 19578"/>
                <a:gd name="T52" fmla="*/ 9786 w 12528"/>
                <a:gd name="T53" fmla="*/ 19577 h 195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2528" h="19578">
                  <a:moveTo>
                    <a:pt x="9786" y="19577"/>
                  </a:moveTo>
                  <a:lnTo>
                    <a:pt x="9786" y="9515"/>
                  </a:lnTo>
                  <a:lnTo>
                    <a:pt x="9786" y="9515"/>
                  </a:lnTo>
                  <a:cubicBezTo>
                    <a:pt x="9786" y="8935"/>
                    <a:pt x="9314" y="8463"/>
                    <a:pt x="8734" y="8463"/>
                  </a:cubicBezTo>
                  <a:lnTo>
                    <a:pt x="8734" y="8463"/>
                  </a:lnTo>
                  <a:cubicBezTo>
                    <a:pt x="8153" y="8463"/>
                    <a:pt x="7681" y="8935"/>
                    <a:pt x="7681" y="9515"/>
                  </a:cubicBezTo>
                  <a:lnTo>
                    <a:pt x="7681" y="9949"/>
                  </a:lnTo>
                  <a:lnTo>
                    <a:pt x="7681" y="9949"/>
                  </a:lnTo>
                  <a:cubicBezTo>
                    <a:pt x="7681" y="12040"/>
                    <a:pt x="5979" y="13742"/>
                    <a:pt x="3888" y="13742"/>
                  </a:cubicBezTo>
                  <a:lnTo>
                    <a:pt x="3793" y="13742"/>
                  </a:lnTo>
                  <a:lnTo>
                    <a:pt x="3793" y="13742"/>
                  </a:lnTo>
                  <a:cubicBezTo>
                    <a:pt x="1702" y="13742"/>
                    <a:pt x="0" y="12040"/>
                    <a:pt x="0" y="9949"/>
                  </a:cubicBezTo>
                  <a:lnTo>
                    <a:pt x="0" y="0"/>
                  </a:lnTo>
                  <a:lnTo>
                    <a:pt x="2741" y="0"/>
                  </a:lnTo>
                  <a:lnTo>
                    <a:pt x="2741" y="9949"/>
                  </a:lnTo>
                  <a:lnTo>
                    <a:pt x="2741" y="9949"/>
                  </a:lnTo>
                  <a:cubicBezTo>
                    <a:pt x="2741" y="10529"/>
                    <a:pt x="3213" y="11002"/>
                    <a:pt x="3793" y="11002"/>
                  </a:cubicBezTo>
                  <a:lnTo>
                    <a:pt x="3888" y="11002"/>
                  </a:lnTo>
                  <a:lnTo>
                    <a:pt x="3888" y="11002"/>
                  </a:lnTo>
                  <a:cubicBezTo>
                    <a:pt x="4468" y="11002"/>
                    <a:pt x="4940" y="10529"/>
                    <a:pt x="4940" y="9949"/>
                  </a:cubicBezTo>
                  <a:lnTo>
                    <a:pt x="4940" y="9515"/>
                  </a:lnTo>
                  <a:lnTo>
                    <a:pt x="4940" y="9515"/>
                  </a:lnTo>
                  <a:cubicBezTo>
                    <a:pt x="4940" y="7424"/>
                    <a:pt x="6642" y="5722"/>
                    <a:pt x="8734" y="5722"/>
                  </a:cubicBezTo>
                  <a:lnTo>
                    <a:pt x="8734" y="5722"/>
                  </a:lnTo>
                  <a:cubicBezTo>
                    <a:pt x="10825" y="5722"/>
                    <a:pt x="12527" y="7424"/>
                    <a:pt x="12527" y="9515"/>
                  </a:cubicBezTo>
                  <a:lnTo>
                    <a:pt x="12527" y="19577"/>
                  </a:lnTo>
                  <a:lnTo>
                    <a:pt x="9786" y="19577"/>
                  </a:lnTo>
                </a:path>
              </a:pathLst>
            </a:custGeom>
            <a:solidFill>
              <a:schemeClr val="accent6">
                <a:lumMod val="60000"/>
                <a:lumOff val="40000"/>
              </a:schemeClr>
            </a:solidFill>
            <a:ln>
              <a:noFill/>
            </a:ln>
            <a:effectLst/>
          </p:spPr>
          <p:txBody>
            <a:bodyPr wrap="none" anchor="ctr"/>
            <a:lstStyle/>
            <a:p>
              <a:endParaRPr lang="en-US" sz="6532" dirty="0">
                <a:latin typeface="Fira Sans Light" panose="020B0403050000020004" pitchFamily="34" charset="0"/>
              </a:endParaRPr>
            </a:p>
          </p:txBody>
        </p:sp>
        <p:sp>
          <p:nvSpPr>
            <p:cNvPr id="187" name="Freeform 3">
              <a:extLst>
                <a:ext uri="{FF2B5EF4-FFF2-40B4-BE49-F238E27FC236}">
                  <a16:creationId xmlns:a16="http://schemas.microsoft.com/office/drawing/2014/main" id="{669D8999-E7D3-9F48-8926-799757FF78D9}"/>
                </a:ext>
              </a:extLst>
            </p:cNvPr>
            <p:cNvSpPr>
              <a:spLocks noChangeArrowheads="1"/>
            </p:cNvSpPr>
            <p:nvPr/>
          </p:nvSpPr>
          <p:spPr bwMode="auto">
            <a:xfrm>
              <a:off x="6538842" y="0"/>
              <a:ext cx="8501447" cy="13716000"/>
            </a:xfrm>
            <a:custGeom>
              <a:avLst/>
              <a:gdLst>
                <a:gd name="T0" fmla="*/ 12136 w 12137"/>
                <a:gd name="T1" fmla="*/ 19577 h 19578"/>
                <a:gd name="T2" fmla="*/ 9787 w 12137"/>
                <a:gd name="T3" fmla="*/ 19577 h 19578"/>
                <a:gd name="T4" fmla="*/ 9787 w 12137"/>
                <a:gd name="T5" fmla="*/ 9515 h 19578"/>
                <a:gd name="T6" fmla="*/ 9787 w 12137"/>
                <a:gd name="T7" fmla="*/ 9515 h 19578"/>
                <a:gd name="T8" fmla="*/ 8538 w 12137"/>
                <a:gd name="T9" fmla="*/ 8267 h 19578"/>
                <a:gd name="T10" fmla="*/ 8538 w 12137"/>
                <a:gd name="T11" fmla="*/ 8267 h 19578"/>
                <a:gd name="T12" fmla="*/ 7289 w 12137"/>
                <a:gd name="T13" fmla="*/ 9515 h 19578"/>
                <a:gd name="T14" fmla="*/ 7289 w 12137"/>
                <a:gd name="T15" fmla="*/ 9949 h 19578"/>
                <a:gd name="T16" fmla="*/ 7289 w 12137"/>
                <a:gd name="T17" fmla="*/ 9949 h 19578"/>
                <a:gd name="T18" fmla="*/ 3692 w 12137"/>
                <a:gd name="T19" fmla="*/ 13546 h 19578"/>
                <a:gd name="T20" fmla="*/ 3597 w 12137"/>
                <a:gd name="T21" fmla="*/ 13546 h 19578"/>
                <a:gd name="T22" fmla="*/ 3597 w 12137"/>
                <a:gd name="T23" fmla="*/ 13546 h 19578"/>
                <a:gd name="T24" fmla="*/ 0 w 12137"/>
                <a:gd name="T25" fmla="*/ 9949 h 19578"/>
                <a:gd name="T26" fmla="*/ 0 w 12137"/>
                <a:gd name="T27" fmla="*/ 0 h 19578"/>
                <a:gd name="T28" fmla="*/ 2349 w 12137"/>
                <a:gd name="T29" fmla="*/ 0 h 19578"/>
                <a:gd name="T30" fmla="*/ 2349 w 12137"/>
                <a:gd name="T31" fmla="*/ 9949 h 19578"/>
                <a:gd name="T32" fmla="*/ 2349 w 12137"/>
                <a:gd name="T33" fmla="*/ 9949 h 19578"/>
                <a:gd name="T34" fmla="*/ 3597 w 12137"/>
                <a:gd name="T35" fmla="*/ 11197 h 19578"/>
                <a:gd name="T36" fmla="*/ 3692 w 12137"/>
                <a:gd name="T37" fmla="*/ 11197 h 19578"/>
                <a:gd name="T38" fmla="*/ 3692 w 12137"/>
                <a:gd name="T39" fmla="*/ 11197 h 19578"/>
                <a:gd name="T40" fmla="*/ 4940 w 12137"/>
                <a:gd name="T41" fmla="*/ 9949 h 19578"/>
                <a:gd name="T42" fmla="*/ 4940 w 12137"/>
                <a:gd name="T43" fmla="*/ 9515 h 19578"/>
                <a:gd name="T44" fmla="*/ 4940 w 12137"/>
                <a:gd name="T45" fmla="*/ 9515 h 19578"/>
                <a:gd name="T46" fmla="*/ 8538 w 12137"/>
                <a:gd name="T47" fmla="*/ 5918 h 19578"/>
                <a:gd name="T48" fmla="*/ 8538 w 12137"/>
                <a:gd name="T49" fmla="*/ 5918 h 19578"/>
                <a:gd name="T50" fmla="*/ 12136 w 12137"/>
                <a:gd name="T51" fmla="*/ 9515 h 19578"/>
                <a:gd name="T52" fmla="*/ 12136 w 12137"/>
                <a:gd name="T53" fmla="*/ 19577 h 195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2137" h="19578">
                  <a:moveTo>
                    <a:pt x="12136" y="19577"/>
                  </a:moveTo>
                  <a:lnTo>
                    <a:pt x="9787" y="19577"/>
                  </a:lnTo>
                  <a:lnTo>
                    <a:pt x="9787" y="9515"/>
                  </a:lnTo>
                  <a:lnTo>
                    <a:pt x="9787" y="9515"/>
                  </a:lnTo>
                  <a:cubicBezTo>
                    <a:pt x="9787" y="8827"/>
                    <a:pt x="9226" y="8267"/>
                    <a:pt x="8538" y="8267"/>
                  </a:cubicBezTo>
                  <a:lnTo>
                    <a:pt x="8538" y="8267"/>
                  </a:lnTo>
                  <a:cubicBezTo>
                    <a:pt x="7850" y="8267"/>
                    <a:pt x="7289" y="8827"/>
                    <a:pt x="7289" y="9515"/>
                  </a:cubicBezTo>
                  <a:lnTo>
                    <a:pt x="7289" y="9949"/>
                  </a:lnTo>
                  <a:lnTo>
                    <a:pt x="7289" y="9949"/>
                  </a:lnTo>
                  <a:cubicBezTo>
                    <a:pt x="7289" y="11933"/>
                    <a:pt x="5676" y="13546"/>
                    <a:pt x="3692" y="13546"/>
                  </a:cubicBezTo>
                  <a:lnTo>
                    <a:pt x="3597" y="13546"/>
                  </a:lnTo>
                  <a:lnTo>
                    <a:pt x="3597" y="13546"/>
                  </a:lnTo>
                  <a:cubicBezTo>
                    <a:pt x="1614" y="13546"/>
                    <a:pt x="0" y="11933"/>
                    <a:pt x="0" y="9949"/>
                  </a:cubicBezTo>
                  <a:lnTo>
                    <a:pt x="0" y="0"/>
                  </a:lnTo>
                  <a:lnTo>
                    <a:pt x="2349" y="0"/>
                  </a:lnTo>
                  <a:lnTo>
                    <a:pt x="2349" y="9949"/>
                  </a:lnTo>
                  <a:lnTo>
                    <a:pt x="2349" y="9949"/>
                  </a:lnTo>
                  <a:cubicBezTo>
                    <a:pt x="2349" y="10637"/>
                    <a:pt x="2909" y="11197"/>
                    <a:pt x="3597" y="11197"/>
                  </a:cubicBezTo>
                  <a:lnTo>
                    <a:pt x="3692" y="11197"/>
                  </a:lnTo>
                  <a:lnTo>
                    <a:pt x="3692" y="11197"/>
                  </a:lnTo>
                  <a:cubicBezTo>
                    <a:pt x="4380" y="11197"/>
                    <a:pt x="4940" y="10637"/>
                    <a:pt x="4940" y="9949"/>
                  </a:cubicBezTo>
                  <a:lnTo>
                    <a:pt x="4940" y="9515"/>
                  </a:lnTo>
                  <a:lnTo>
                    <a:pt x="4940" y="9515"/>
                  </a:lnTo>
                  <a:cubicBezTo>
                    <a:pt x="4940" y="7531"/>
                    <a:pt x="6554" y="5918"/>
                    <a:pt x="8538" y="5918"/>
                  </a:cubicBezTo>
                  <a:lnTo>
                    <a:pt x="8538" y="5918"/>
                  </a:lnTo>
                  <a:cubicBezTo>
                    <a:pt x="10522" y="5918"/>
                    <a:pt x="12136" y="7531"/>
                    <a:pt x="12136" y="9515"/>
                  </a:cubicBezTo>
                  <a:lnTo>
                    <a:pt x="12136" y="19577"/>
                  </a:lnTo>
                </a:path>
              </a:pathLst>
            </a:custGeom>
            <a:solidFill>
              <a:schemeClr val="accent6">
                <a:lumMod val="50000"/>
              </a:schemeClr>
            </a:solidFill>
            <a:ln>
              <a:noFill/>
            </a:ln>
            <a:effectLst/>
          </p:spPr>
          <p:txBody>
            <a:bodyPr wrap="none" anchor="ctr"/>
            <a:lstStyle/>
            <a:p>
              <a:endParaRPr lang="en-US" sz="6532" dirty="0">
                <a:latin typeface="Fira Sans Light" panose="020B0403050000020004" pitchFamily="34" charset="0"/>
              </a:endParaRPr>
            </a:p>
          </p:txBody>
        </p:sp>
        <p:sp>
          <p:nvSpPr>
            <p:cNvPr id="188" name="Freeform 4">
              <a:extLst>
                <a:ext uri="{FF2B5EF4-FFF2-40B4-BE49-F238E27FC236}">
                  <a16:creationId xmlns:a16="http://schemas.microsoft.com/office/drawing/2014/main" id="{C1D77E45-35B5-4B41-9113-C33F0194879A}"/>
                </a:ext>
              </a:extLst>
            </p:cNvPr>
            <p:cNvSpPr>
              <a:spLocks noChangeArrowheads="1"/>
            </p:cNvSpPr>
            <p:nvPr/>
          </p:nvSpPr>
          <p:spPr bwMode="auto">
            <a:xfrm>
              <a:off x="6677856" y="0"/>
              <a:ext cx="8226509" cy="13716000"/>
            </a:xfrm>
            <a:custGeom>
              <a:avLst/>
              <a:gdLst>
                <a:gd name="T0" fmla="*/ 9786 w 11745"/>
                <a:gd name="T1" fmla="*/ 19577 h 19578"/>
                <a:gd name="T2" fmla="*/ 9786 w 11745"/>
                <a:gd name="T3" fmla="*/ 9515 h 19578"/>
                <a:gd name="T4" fmla="*/ 9786 w 11745"/>
                <a:gd name="T5" fmla="*/ 9515 h 19578"/>
                <a:gd name="T6" fmla="*/ 8342 w 11745"/>
                <a:gd name="T7" fmla="*/ 8071 h 19578"/>
                <a:gd name="T8" fmla="*/ 8342 w 11745"/>
                <a:gd name="T9" fmla="*/ 8071 h 19578"/>
                <a:gd name="T10" fmla="*/ 6897 w 11745"/>
                <a:gd name="T11" fmla="*/ 9515 h 19578"/>
                <a:gd name="T12" fmla="*/ 6897 w 11745"/>
                <a:gd name="T13" fmla="*/ 9949 h 19578"/>
                <a:gd name="T14" fmla="*/ 6897 w 11745"/>
                <a:gd name="T15" fmla="*/ 9949 h 19578"/>
                <a:gd name="T16" fmla="*/ 3496 w 11745"/>
                <a:gd name="T17" fmla="*/ 13351 h 19578"/>
                <a:gd name="T18" fmla="*/ 3401 w 11745"/>
                <a:gd name="T19" fmla="*/ 13351 h 19578"/>
                <a:gd name="T20" fmla="*/ 3401 w 11745"/>
                <a:gd name="T21" fmla="*/ 13351 h 19578"/>
                <a:gd name="T22" fmla="*/ 0 w 11745"/>
                <a:gd name="T23" fmla="*/ 9949 h 19578"/>
                <a:gd name="T24" fmla="*/ 0 w 11745"/>
                <a:gd name="T25" fmla="*/ 0 h 19578"/>
                <a:gd name="T26" fmla="*/ 1957 w 11745"/>
                <a:gd name="T27" fmla="*/ 0 h 19578"/>
                <a:gd name="T28" fmla="*/ 1957 w 11745"/>
                <a:gd name="T29" fmla="*/ 9949 h 19578"/>
                <a:gd name="T30" fmla="*/ 1957 w 11745"/>
                <a:gd name="T31" fmla="*/ 9949 h 19578"/>
                <a:gd name="T32" fmla="*/ 3401 w 11745"/>
                <a:gd name="T33" fmla="*/ 11393 h 19578"/>
                <a:gd name="T34" fmla="*/ 3496 w 11745"/>
                <a:gd name="T35" fmla="*/ 11393 h 19578"/>
                <a:gd name="T36" fmla="*/ 3496 w 11745"/>
                <a:gd name="T37" fmla="*/ 11393 h 19578"/>
                <a:gd name="T38" fmla="*/ 4940 w 11745"/>
                <a:gd name="T39" fmla="*/ 9949 h 19578"/>
                <a:gd name="T40" fmla="*/ 4940 w 11745"/>
                <a:gd name="T41" fmla="*/ 9515 h 19578"/>
                <a:gd name="T42" fmla="*/ 4940 w 11745"/>
                <a:gd name="T43" fmla="*/ 9515 h 19578"/>
                <a:gd name="T44" fmla="*/ 8342 w 11745"/>
                <a:gd name="T45" fmla="*/ 6114 h 19578"/>
                <a:gd name="T46" fmla="*/ 8342 w 11745"/>
                <a:gd name="T47" fmla="*/ 6114 h 19578"/>
                <a:gd name="T48" fmla="*/ 11744 w 11745"/>
                <a:gd name="T49" fmla="*/ 9515 h 19578"/>
                <a:gd name="T50" fmla="*/ 11744 w 11745"/>
                <a:gd name="T51" fmla="*/ 19577 h 19578"/>
                <a:gd name="T52" fmla="*/ 9786 w 11745"/>
                <a:gd name="T53" fmla="*/ 19577 h 195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745" h="19578">
                  <a:moveTo>
                    <a:pt x="9786" y="19577"/>
                  </a:moveTo>
                  <a:lnTo>
                    <a:pt x="9786" y="9515"/>
                  </a:lnTo>
                  <a:lnTo>
                    <a:pt x="9786" y="9515"/>
                  </a:lnTo>
                  <a:cubicBezTo>
                    <a:pt x="9786" y="8719"/>
                    <a:pt x="9138" y="8071"/>
                    <a:pt x="8342" y="8071"/>
                  </a:cubicBezTo>
                  <a:lnTo>
                    <a:pt x="8342" y="8071"/>
                  </a:lnTo>
                  <a:cubicBezTo>
                    <a:pt x="7546" y="8071"/>
                    <a:pt x="6897" y="8719"/>
                    <a:pt x="6897" y="9515"/>
                  </a:cubicBezTo>
                  <a:lnTo>
                    <a:pt x="6897" y="9949"/>
                  </a:lnTo>
                  <a:lnTo>
                    <a:pt x="6897" y="9949"/>
                  </a:lnTo>
                  <a:cubicBezTo>
                    <a:pt x="6897" y="11824"/>
                    <a:pt x="5371" y="13351"/>
                    <a:pt x="3496" y="13351"/>
                  </a:cubicBezTo>
                  <a:lnTo>
                    <a:pt x="3401" y="13351"/>
                  </a:lnTo>
                  <a:lnTo>
                    <a:pt x="3401" y="13351"/>
                  </a:lnTo>
                  <a:cubicBezTo>
                    <a:pt x="1526" y="13351"/>
                    <a:pt x="0" y="11824"/>
                    <a:pt x="0" y="9949"/>
                  </a:cubicBezTo>
                  <a:lnTo>
                    <a:pt x="0" y="0"/>
                  </a:lnTo>
                  <a:lnTo>
                    <a:pt x="1957" y="0"/>
                  </a:lnTo>
                  <a:lnTo>
                    <a:pt x="1957" y="9949"/>
                  </a:lnTo>
                  <a:lnTo>
                    <a:pt x="1957" y="9949"/>
                  </a:lnTo>
                  <a:cubicBezTo>
                    <a:pt x="1957" y="10745"/>
                    <a:pt x="2605" y="11393"/>
                    <a:pt x="3401" y="11393"/>
                  </a:cubicBezTo>
                  <a:lnTo>
                    <a:pt x="3496" y="11393"/>
                  </a:lnTo>
                  <a:lnTo>
                    <a:pt x="3496" y="11393"/>
                  </a:lnTo>
                  <a:cubicBezTo>
                    <a:pt x="4292" y="11393"/>
                    <a:pt x="4940" y="10745"/>
                    <a:pt x="4940" y="9949"/>
                  </a:cubicBezTo>
                  <a:lnTo>
                    <a:pt x="4940" y="9515"/>
                  </a:lnTo>
                  <a:lnTo>
                    <a:pt x="4940" y="9515"/>
                  </a:lnTo>
                  <a:cubicBezTo>
                    <a:pt x="4940" y="7640"/>
                    <a:pt x="6466" y="6114"/>
                    <a:pt x="8342" y="6114"/>
                  </a:cubicBezTo>
                  <a:lnTo>
                    <a:pt x="8342" y="6114"/>
                  </a:lnTo>
                  <a:cubicBezTo>
                    <a:pt x="10218" y="6114"/>
                    <a:pt x="11744" y="7640"/>
                    <a:pt x="11744" y="9515"/>
                  </a:cubicBezTo>
                  <a:lnTo>
                    <a:pt x="11744" y="19577"/>
                  </a:lnTo>
                  <a:lnTo>
                    <a:pt x="9786" y="19577"/>
                  </a:lnTo>
                </a:path>
              </a:pathLst>
            </a:custGeom>
            <a:solidFill>
              <a:schemeClr val="accent6"/>
            </a:solidFill>
            <a:ln>
              <a:noFill/>
            </a:ln>
            <a:effectLst/>
          </p:spPr>
          <p:txBody>
            <a:bodyPr wrap="none" anchor="ctr"/>
            <a:lstStyle/>
            <a:p>
              <a:endParaRPr lang="en-US" sz="6532" dirty="0">
                <a:latin typeface="Fira Sans Light" panose="020B0403050000020004" pitchFamily="34" charset="0"/>
              </a:endParaRPr>
            </a:p>
          </p:txBody>
        </p:sp>
        <p:sp>
          <p:nvSpPr>
            <p:cNvPr id="189" name="Freeform 5">
              <a:extLst>
                <a:ext uri="{FF2B5EF4-FFF2-40B4-BE49-F238E27FC236}">
                  <a16:creationId xmlns:a16="http://schemas.microsoft.com/office/drawing/2014/main" id="{D749D0C7-BF34-5644-8F7E-E64144823EF1}"/>
                </a:ext>
              </a:extLst>
            </p:cNvPr>
            <p:cNvSpPr>
              <a:spLocks noChangeArrowheads="1"/>
            </p:cNvSpPr>
            <p:nvPr/>
          </p:nvSpPr>
          <p:spPr bwMode="auto">
            <a:xfrm>
              <a:off x="7363656" y="725960"/>
              <a:ext cx="6854909" cy="12291883"/>
            </a:xfrm>
            <a:custGeom>
              <a:avLst/>
              <a:gdLst>
                <a:gd name="T0" fmla="*/ 0 w 9787"/>
                <a:gd name="T1" fmla="*/ 0 h 17547"/>
                <a:gd name="T2" fmla="*/ 0 w 9787"/>
                <a:gd name="T3" fmla="*/ 8913 h 17547"/>
                <a:gd name="T4" fmla="*/ 0 w 9787"/>
                <a:gd name="T5" fmla="*/ 8913 h 17547"/>
                <a:gd name="T6" fmla="*/ 2422 w 9787"/>
                <a:gd name="T7" fmla="*/ 11336 h 17547"/>
                <a:gd name="T8" fmla="*/ 2517 w 9787"/>
                <a:gd name="T9" fmla="*/ 11336 h 17547"/>
                <a:gd name="T10" fmla="*/ 2517 w 9787"/>
                <a:gd name="T11" fmla="*/ 11336 h 17547"/>
                <a:gd name="T12" fmla="*/ 4940 w 9787"/>
                <a:gd name="T13" fmla="*/ 8913 h 17547"/>
                <a:gd name="T14" fmla="*/ 4940 w 9787"/>
                <a:gd name="T15" fmla="*/ 8479 h 17547"/>
                <a:gd name="T16" fmla="*/ 4940 w 9787"/>
                <a:gd name="T17" fmla="*/ 8479 h 17547"/>
                <a:gd name="T18" fmla="*/ 7363 w 9787"/>
                <a:gd name="T19" fmla="*/ 6056 h 17547"/>
                <a:gd name="T20" fmla="*/ 7363 w 9787"/>
                <a:gd name="T21" fmla="*/ 6056 h 17547"/>
                <a:gd name="T22" fmla="*/ 7363 w 9787"/>
                <a:gd name="T23" fmla="*/ 6056 h 17547"/>
                <a:gd name="T24" fmla="*/ 9786 w 9787"/>
                <a:gd name="T25" fmla="*/ 8479 h 17547"/>
                <a:gd name="T26" fmla="*/ 9786 w 9787"/>
                <a:gd name="T27" fmla="*/ 17546 h 175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787" h="17547">
                  <a:moveTo>
                    <a:pt x="0" y="0"/>
                  </a:moveTo>
                  <a:lnTo>
                    <a:pt x="0" y="8913"/>
                  </a:lnTo>
                  <a:lnTo>
                    <a:pt x="0" y="8913"/>
                  </a:lnTo>
                  <a:cubicBezTo>
                    <a:pt x="0" y="10251"/>
                    <a:pt x="1084" y="11336"/>
                    <a:pt x="2422" y="11336"/>
                  </a:cubicBezTo>
                  <a:lnTo>
                    <a:pt x="2517" y="11336"/>
                  </a:lnTo>
                  <a:lnTo>
                    <a:pt x="2517" y="11336"/>
                  </a:lnTo>
                  <a:cubicBezTo>
                    <a:pt x="3855" y="11336"/>
                    <a:pt x="4940" y="10251"/>
                    <a:pt x="4940" y="8913"/>
                  </a:cubicBezTo>
                  <a:lnTo>
                    <a:pt x="4940" y="8479"/>
                  </a:lnTo>
                  <a:lnTo>
                    <a:pt x="4940" y="8479"/>
                  </a:lnTo>
                  <a:cubicBezTo>
                    <a:pt x="4940" y="7142"/>
                    <a:pt x="6024" y="6056"/>
                    <a:pt x="7363" y="6056"/>
                  </a:cubicBezTo>
                  <a:lnTo>
                    <a:pt x="7363" y="6056"/>
                  </a:lnTo>
                  <a:lnTo>
                    <a:pt x="7363" y="6056"/>
                  </a:lnTo>
                  <a:cubicBezTo>
                    <a:pt x="8701" y="6056"/>
                    <a:pt x="9786" y="7142"/>
                    <a:pt x="9786" y="8479"/>
                  </a:cubicBezTo>
                  <a:lnTo>
                    <a:pt x="9786" y="17546"/>
                  </a:lnTo>
                </a:path>
              </a:pathLst>
            </a:custGeom>
            <a:noFill/>
            <a:ln w="38100" cap="flat">
              <a:solidFill>
                <a:schemeClr val="bg1"/>
              </a:solidFill>
              <a:prstDash val="dash"/>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sz="6532" dirty="0">
                <a:latin typeface="Fira Sans Light" panose="020B0403050000020004" pitchFamily="34" charset="0"/>
              </a:endParaRPr>
            </a:p>
          </p:txBody>
        </p:sp>
      </p:grpSp>
      <p:sp>
        <p:nvSpPr>
          <p:cNvPr id="274" name="Freeform 273">
            <a:extLst>
              <a:ext uri="{FF2B5EF4-FFF2-40B4-BE49-F238E27FC236}">
                <a16:creationId xmlns:a16="http://schemas.microsoft.com/office/drawing/2014/main" id="{86382094-E09E-0045-9F2B-81022A2AB888}"/>
              </a:ext>
            </a:extLst>
          </p:cNvPr>
          <p:cNvSpPr>
            <a:spLocks noChangeArrowheads="1"/>
          </p:cNvSpPr>
          <p:nvPr/>
        </p:nvSpPr>
        <p:spPr bwMode="auto">
          <a:xfrm>
            <a:off x="13576014" y="13203195"/>
            <a:ext cx="1281319" cy="385452"/>
          </a:xfrm>
          <a:custGeom>
            <a:avLst/>
            <a:gdLst>
              <a:gd name="connsiteX0" fmla="*/ 1149178 w 1281319"/>
              <a:gd name="connsiteY0" fmla="*/ 0 h 385452"/>
              <a:gd name="connsiteX1" fmla="*/ 1281319 w 1281319"/>
              <a:gd name="connsiteY1" fmla="*/ 0 h 385452"/>
              <a:gd name="connsiteX2" fmla="*/ 1281319 w 1281319"/>
              <a:gd name="connsiteY2" fmla="*/ 385452 h 385452"/>
              <a:gd name="connsiteX3" fmla="*/ 1149178 w 1281319"/>
              <a:gd name="connsiteY3" fmla="*/ 385452 h 385452"/>
              <a:gd name="connsiteX4" fmla="*/ 957648 w 1281319"/>
              <a:gd name="connsiteY4" fmla="*/ 0 h 385452"/>
              <a:gd name="connsiteX5" fmla="*/ 1089789 w 1281319"/>
              <a:gd name="connsiteY5" fmla="*/ 0 h 385452"/>
              <a:gd name="connsiteX6" fmla="*/ 1089789 w 1281319"/>
              <a:gd name="connsiteY6" fmla="*/ 385452 h 385452"/>
              <a:gd name="connsiteX7" fmla="*/ 957648 w 1281319"/>
              <a:gd name="connsiteY7" fmla="*/ 385452 h 385452"/>
              <a:gd name="connsiteX8" fmla="*/ 766119 w 1281319"/>
              <a:gd name="connsiteY8" fmla="*/ 0 h 385452"/>
              <a:gd name="connsiteX9" fmla="*/ 898260 w 1281319"/>
              <a:gd name="connsiteY9" fmla="*/ 0 h 385452"/>
              <a:gd name="connsiteX10" fmla="*/ 898260 w 1281319"/>
              <a:gd name="connsiteY10" fmla="*/ 385452 h 385452"/>
              <a:gd name="connsiteX11" fmla="*/ 766119 w 1281319"/>
              <a:gd name="connsiteY11" fmla="*/ 385452 h 385452"/>
              <a:gd name="connsiteX12" fmla="*/ 574589 w 1281319"/>
              <a:gd name="connsiteY12" fmla="*/ 0 h 385452"/>
              <a:gd name="connsiteX13" fmla="*/ 706730 w 1281319"/>
              <a:gd name="connsiteY13" fmla="*/ 0 h 385452"/>
              <a:gd name="connsiteX14" fmla="*/ 706730 w 1281319"/>
              <a:gd name="connsiteY14" fmla="*/ 385452 h 385452"/>
              <a:gd name="connsiteX15" fmla="*/ 574589 w 1281319"/>
              <a:gd name="connsiteY15" fmla="*/ 385452 h 385452"/>
              <a:gd name="connsiteX16" fmla="*/ 383059 w 1281319"/>
              <a:gd name="connsiteY16" fmla="*/ 0 h 385452"/>
              <a:gd name="connsiteX17" fmla="*/ 518275 w 1281319"/>
              <a:gd name="connsiteY17" fmla="*/ 0 h 385452"/>
              <a:gd name="connsiteX18" fmla="*/ 518275 w 1281319"/>
              <a:gd name="connsiteY18" fmla="*/ 385452 h 385452"/>
              <a:gd name="connsiteX19" fmla="*/ 383059 w 1281319"/>
              <a:gd name="connsiteY19" fmla="*/ 385452 h 385452"/>
              <a:gd name="connsiteX20" fmla="*/ 191529 w 1281319"/>
              <a:gd name="connsiteY20" fmla="*/ 0 h 385452"/>
              <a:gd name="connsiteX21" fmla="*/ 323670 w 1281319"/>
              <a:gd name="connsiteY21" fmla="*/ 0 h 385452"/>
              <a:gd name="connsiteX22" fmla="*/ 323670 w 1281319"/>
              <a:gd name="connsiteY22" fmla="*/ 385452 h 385452"/>
              <a:gd name="connsiteX23" fmla="*/ 191529 w 1281319"/>
              <a:gd name="connsiteY23" fmla="*/ 385452 h 385452"/>
              <a:gd name="connsiteX24" fmla="*/ 0 w 1281319"/>
              <a:gd name="connsiteY24" fmla="*/ 0 h 385452"/>
              <a:gd name="connsiteX25" fmla="*/ 135216 w 1281319"/>
              <a:gd name="connsiteY25" fmla="*/ 0 h 385452"/>
              <a:gd name="connsiteX26" fmla="*/ 135216 w 1281319"/>
              <a:gd name="connsiteY26" fmla="*/ 385452 h 385452"/>
              <a:gd name="connsiteX27" fmla="*/ 0 w 1281319"/>
              <a:gd name="connsiteY27" fmla="*/ 385452 h 3854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1281319" h="385452">
                <a:moveTo>
                  <a:pt x="1149178" y="0"/>
                </a:moveTo>
                <a:lnTo>
                  <a:pt x="1281319" y="0"/>
                </a:lnTo>
                <a:lnTo>
                  <a:pt x="1281319" y="385452"/>
                </a:lnTo>
                <a:lnTo>
                  <a:pt x="1149178" y="385452"/>
                </a:lnTo>
                <a:close/>
                <a:moveTo>
                  <a:pt x="957648" y="0"/>
                </a:moveTo>
                <a:lnTo>
                  <a:pt x="1089789" y="0"/>
                </a:lnTo>
                <a:lnTo>
                  <a:pt x="1089789" y="385452"/>
                </a:lnTo>
                <a:lnTo>
                  <a:pt x="957648" y="385452"/>
                </a:lnTo>
                <a:close/>
                <a:moveTo>
                  <a:pt x="766119" y="0"/>
                </a:moveTo>
                <a:lnTo>
                  <a:pt x="898260" y="0"/>
                </a:lnTo>
                <a:lnTo>
                  <a:pt x="898260" y="385452"/>
                </a:lnTo>
                <a:lnTo>
                  <a:pt x="766119" y="385452"/>
                </a:lnTo>
                <a:close/>
                <a:moveTo>
                  <a:pt x="574589" y="0"/>
                </a:moveTo>
                <a:lnTo>
                  <a:pt x="706730" y="0"/>
                </a:lnTo>
                <a:lnTo>
                  <a:pt x="706730" y="385452"/>
                </a:lnTo>
                <a:lnTo>
                  <a:pt x="574589" y="385452"/>
                </a:lnTo>
                <a:close/>
                <a:moveTo>
                  <a:pt x="383059" y="0"/>
                </a:moveTo>
                <a:lnTo>
                  <a:pt x="518275" y="0"/>
                </a:lnTo>
                <a:lnTo>
                  <a:pt x="518275" y="385452"/>
                </a:lnTo>
                <a:lnTo>
                  <a:pt x="383059" y="385452"/>
                </a:lnTo>
                <a:close/>
                <a:moveTo>
                  <a:pt x="191529" y="0"/>
                </a:moveTo>
                <a:lnTo>
                  <a:pt x="323670" y="0"/>
                </a:lnTo>
                <a:lnTo>
                  <a:pt x="323670" y="385452"/>
                </a:lnTo>
                <a:lnTo>
                  <a:pt x="191529" y="385452"/>
                </a:lnTo>
                <a:close/>
                <a:moveTo>
                  <a:pt x="0" y="0"/>
                </a:moveTo>
                <a:lnTo>
                  <a:pt x="135216" y="0"/>
                </a:lnTo>
                <a:lnTo>
                  <a:pt x="135216" y="385452"/>
                </a:lnTo>
                <a:lnTo>
                  <a:pt x="0" y="385452"/>
                </a:lnTo>
                <a:close/>
              </a:path>
            </a:pathLst>
          </a:custGeom>
          <a:solidFill>
            <a:srgbClr val="FFFFFF"/>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noAutofit/>
          </a:bodyPr>
          <a:lstStyle/>
          <a:p>
            <a:endParaRPr lang="en-US" sz="6532" dirty="0">
              <a:latin typeface="Fira Sans Light" panose="020B0403050000020004" pitchFamily="34" charset="0"/>
            </a:endParaRPr>
          </a:p>
        </p:txBody>
      </p:sp>
      <p:sp>
        <p:nvSpPr>
          <p:cNvPr id="273" name="Freeform 272">
            <a:extLst>
              <a:ext uri="{FF2B5EF4-FFF2-40B4-BE49-F238E27FC236}">
                <a16:creationId xmlns:a16="http://schemas.microsoft.com/office/drawing/2014/main" id="{1DEE8867-F24F-524A-B0BB-B01FDFE944E1}"/>
              </a:ext>
            </a:extLst>
          </p:cNvPr>
          <p:cNvSpPr>
            <a:spLocks noChangeArrowheads="1"/>
          </p:cNvSpPr>
          <p:nvPr/>
        </p:nvSpPr>
        <p:spPr bwMode="auto">
          <a:xfrm>
            <a:off x="6721105" y="169907"/>
            <a:ext cx="1284394" cy="385449"/>
          </a:xfrm>
          <a:custGeom>
            <a:avLst/>
            <a:gdLst>
              <a:gd name="connsiteX0" fmla="*/ 1149178 w 1284394"/>
              <a:gd name="connsiteY0" fmla="*/ 0 h 385449"/>
              <a:gd name="connsiteX1" fmla="*/ 1284394 w 1284394"/>
              <a:gd name="connsiteY1" fmla="*/ 0 h 385449"/>
              <a:gd name="connsiteX2" fmla="*/ 1284394 w 1284394"/>
              <a:gd name="connsiteY2" fmla="*/ 385449 h 385449"/>
              <a:gd name="connsiteX3" fmla="*/ 1149178 w 1284394"/>
              <a:gd name="connsiteY3" fmla="*/ 385449 h 385449"/>
              <a:gd name="connsiteX4" fmla="*/ 957648 w 1284394"/>
              <a:gd name="connsiteY4" fmla="*/ 0 h 385449"/>
              <a:gd name="connsiteX5" fmla="*/ 1092864 w 1284394"/>
              <a:gd name="connsiteY5" fmla="*/ 0 h 385449"/>
              <a:gd name="connsiteX6" fmla="*/ 1092864 w 1284394"/>
              <a:gd name="connsiteY6" fmla="*/ 385449 h 385449"/>
              <a:gd name="connsiteX7" fmla="*/ 957648 w 1284394"/>
              <a:gd name="connsiteY7" fmla="*/ 385449 h 385449"/>
              <a:gd name="connsiteX8" fmla="*/ 766119 w 1284394"/>
              <a:gd name="connsiteY8" fmla="*/ 0 h 385449"/>
              <a:gd name="connsiteX9" fmla="*/ 898257 w 1284394"/>
              <a:gd name="connsiteY9" fmla="*/ 0 h 385449"/>
              <a:gd name="connsiteX10" fmla="*/ 898257 w 1284394"/>
              <a:gd name="connsiteY10" fmla="*/ 385449 h 385449"/>
              <a:gd name="connsiteX11" fmla="*/ 766119 w 1284394"/>
              <a:gd name="connsiteY11" fmla="*/ 385449 h 385449"/>
              <a:gd name="connsiteX12" fmla="*/ 574589 w 1284394"/>
              <a:gd name="connsiteY12" fmla="*/ 0 h 385449"/>
              <a:gd name="connsiteX13" fmla="*/ 706727 w 1284394"/>
              <a:gd name="connsiteY13" fmla="*/ 0 h 385449"/>
              <a:gd name="connsiteX14" fmla="*/ 706727 w 1284394"/>
              <a:gd name="connsiteY14" fmla="*/ 385449 h 385449"/>
              <a:gd name="connsiteX15" fmla="*/ 574589 w 1284394"/>
              <a:gd name="connsiteY15" fmla="*/ 385449 h 385449"/>
              <a:gd name="connsiteX16" fmla="*/ 383059 w 1284394"/>
              <a:gd name="connsiteY16" fmla="*/ 0 h 385449"/>
              <a:gd name="connsiteX17" fmla="*/ 515197 w 1284394"/>
              <a:gd name="connsiteY17" fmla="*/ 0 h 385449"/>
              <a:gd name="connsiteX18" fmla="*/ 515197 w 1284394"/>
              <a:gd name="connsiteY18" fmla="*/ 385449 h 385449"/>
              <a:gd name="connsiteX19" fmla="*/ 383059 w 1284394"/>
              <a:gd name="connsiteY19" fmla="*/ 385449 h 385449"/>
              <a:gd name="connsiteX20" fmla="*/ 191530 w 1284394"/>
              <a:gd name="connsiteY20" fmla="*/ 0 h 385449"/>
              <a:gd name="connsiteX21" fmla="*/ 323668 w 1284394"/>
              <a:gd name="connsiteY21" fmla="*/ 0 h 385449"/>
              <a:gd name="connsiteX22" fmla="*/ 323668 w 1284394"/>
              <a:gd name="connsiteY22" fmla="*/ 385449 h 385449"/>
              <a:gd name="connsiteX23" fmla="*/ 191530 w 1284394"/>
              <a:gd name="connsiteY23" fmla="*/ 385449 h 385449"/>
              <a:gd name="connsiteX24" fmla="*/ 0 w 1284394"/>
              <a:gd name="connsiteY24" fmla="*/ 0 h 385449"/>
              <a:gd name="connsiteX25" fmla="*/ 132138 w 1284394"/>
              <a:gd name="connsiteY25" fmla="*/ 0 h 385449"/>
              <a:gd name="connsiteX26" fmla="*/ 132138 w 1284394"/>
              <a:gd name="connsiteY26" fmla="*/ 385449 h 385449"/>
              <a:gd name="connsiteX27" fmla="*/ 0 w 1284394"/>
              <a:gd name="connsiteY27" fmla="*/ 385449 h 385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1284394" h="385449">
                <a:moveTo>
                  <a:pt x="1149178" y="0"/>
                </a:moveTo>
                <a:lnTo>
                  <a:pt x="1284394" y="0"/>
                </a:lnTo>
                <a:lnTo>
                  <a:pt x="1284394" y="385449"/>
                </a:lnTo>
                <a:lnTo>
                  <a:pt x="1149178" y="385449"/>
                </a:lnTo>
                <a:close/>
                <a:moveTo>
                  <a:pt x="957648" y="0"/>
                </a:moveTo>
                <a:lnTo>
                  <a:pt x="1092864" y="0"/>
                </a:lnTo>
                <a:lnTo>
                  <a:pt x="1092864" y="385449"/>
                </a:lnTo>
                <a:lnTo>
                  <a:pt x="957648" y="385449"/>
                </a:lnTo>
                <a:close/>
                <a:moveTo>
                  <a:pt x="766119" y="0"/>
                </a:moveTo>
                <a:lnTo>
                  <a:pt x="898257" y="0"/>
                </a:lnTo>
                <a:lnTo>
                  <a:pt x="898257" y="385449"/>
                </a:lnTo>
                <a:lnTo>
                  <a:pt x="766119" y="385449"/>
                </a:lnTo>
                <a:close/>
                <a:moveTo>
                  <a:pt x="574589" y="0"/>
                </a:moveTo>
                <a:lnTo>
                  <a:pt x="706727" y="0"/>
                </a:lnTo>
                <a:lnTo>
                  <a:pt x="706727" y="385449"/>
                </a:lnTo>
                <a:lnTo>
                  <a:pt x="574589" y="385449"/>
                </a:lnTo>
                <a:close/>
                <a:moveTo>
                  <a:pt x="383059" y="0"/>
                </a:moveTo>
                <a:lnTo>
                  <a:pt x="515197" y="0"/>
                </a:lnTo>
                <a:lnTo>
                  <a:pt x="515197" y="385449"/>
                </a:lnTo>
                <a:lnTo>
                  <a:pt x="383059" y="385449"/>
                </a:lnTo>
                <a:close/>
                <a:moveTo>
                  <a:pt x="191530" y="0"/>
                </a:moveTo>
                <a:lnTo>
                  <a:pt x="323668" y="0"/>
                </a:lnTo>
                <a:lnTo>
                  <a:pt x="323668" y="385449"/>
                </a:lnTo>
                <a:lnTo>
                  <a:pt x="191530" y="385449"/>
                </a:lnTo>
                <a:close/>
                <a:moveTo>
                  <a:pt x="0" y="0"/>
                </a:moveTo>
                <a:lnTo>
                  <a:pt x="132138" y="0"/>
                </a:lnTo>
                <a:lnTo>
                  <a:pt x="132138" y="385449"/>
                </a:lnTo>
                <a:lnTo>
                  <a:pt x="0" y="385449"/>
                </a:lnTo>
                <a:close/>
              </a:path>
            </a:pathLst>
          </a:custGeom>
          <a:solidFill>
            <a:schemeClr val="bg1"/>
          </a:solidFill>
          <a:ln>
            <a:noFill/>
          </a:ln>
          <a:effectLst/>
        </p:spPr>
        <p:txBody>
          <a:bodyPr wrap="square" anchor="ctr">
            <a:noAutofit/>
          </a:bodyPr>
          <a:lstStyle/>
          <a:p>
            <a:endParaRPr lang="en-US" sz="6532" dirty="0">
              <a:latin typeface="Fira Sans Light" panose="020B0403050000020004" pitchFamily="34" charset="0"/>
            </a:endParaRPr>
          </a:p>
        </p:txBody>
      </p:sp>
      <p:grpSp>
        <p:nvGrpSpPr>
          <p:cNvPr id="9" name="Group 8">
            <a:extLst>
              <a:ext uri="{FF2B5EF4-FFF2-40B4-BE49-F238E27FC236}">
                <a16:creationId xmlns:a16="http://schemas.microsoft.com/office/drawing/2014/main" id="{EB0B70DA-8E3E-2B4E-91F1-4AD0C816E922}"/>
              </a:ext>
            </a:extLst>
          </p:cNvPr>
          <p:cNvGrpSpPr/>
          <p:nvPr/>
        </p:nvGrpSpPr>
        <p:grpSpPr>
          <a:xfrm flipV="1">
            <a:off x="10910588" y="2482858"/>
            <a:ext cx="645639" cy="1231291"/>
            <a:chOff x="12980163" y="11686404"/>
            <a:chExt cx="645639" cy="1071948"/>
          </a:xfrm>
        </p:grpSpPr>
        <p:sp>
          <p:nvSpPr>
            <p:cNvPr id="204" name="Freeform 20">
              <a:extLst>
                <a:ext uri="{FF2B5EF4-FFF2-40B4-BE49-F238E27FC236}">
                  <a16:creationId xmlns:a16="http://schemas.microsoft.com/office/drawing/2014/main" id="{70FBDDF2-001E-9D4D-86EF-34B50F7B92D1}"/>
                </a:ext>
              </a:extLst>
            </p:cNvPr>
            <p:cNvSpPr>
              <a:spLocks noChangeArrowheads="1"/>
            </p:cNvSpPr>
            <p:nvPr/>
          </p:nvSpPr>
          <p:spPr bwMode="auto">
            <a:xfrm>
              <a:off x="13045035" y="11686404"/>
              <a:ext cx="515895" cy="1071948"/>
            </a:xfrm>
            <a:custGeom>
              <a:avLst/>
              <a:gdLst>
                <a:gd name="T0" fmla="*/ 654 w 737"/>
                <a:gd name="T1" fmla="*/ 1530 h 1531"/>
                <a:gd name="T2" fmla="*/ 81 w 737"/>
                <a:gd name="T3" fmla="*/ 1530 h 1531"/>
                <a:gd name="T4" fmla="*/ 81 w 737"/>
                <a:gd name="T5" fmla="*/ 1530 h 1531"/>
                <a:gd name="T6" fmla="*/ 0 w 737"/>
                <a:gd name="T7" fmla="*/ 1449 h 1531"/>
                <a:gd name="T8" fmla="*/ 0 w 737"/>
                <a:gd name="T9" fmla="*/ 202 h 1531"/>
                <a:gd name="T10" fmla="*/ 0 w 737"/>
                <a:gd name="T11" fmla="*/ 202 h 1531"/>
                <a:gd name="T12" fmla="*/ 202 w 737"/>
                <a:gd name="T13" fmla="*/ 0 h 1531"/>
                <a:gd name="T14" fmla="*/ 533 w 737"/>
                <a:gd name="T15" fmla="*/ 0 h 1531"/>
                <a:gd name="T16" fmla="*/ 533 w 737"/>
                <a:gd name="T17" fmla="*/ 0 h 1531"/>
                <a:gd name="T18" fmla="*/ 736 w 737"/>
                <a:gd name="T19" fmla="*/ 202 h 1531"/>
                <a:gd name="T20" fmla="*/ 736 w 737"/>
                <a:gd name="T21" fmla="*/ 1449 h 1531"/>
                <a:gd name="T22" fmla="*/ 736 w 737"/>
                <a:gd name="T23" fmla="*/ 1449 h 1531"/>
                <a:gd name="T24" fmla="*/ 654 w 737"/>
                <a:gd name="T25" fmla="*/ 1530 h 15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37" h="1531">
                  <a:moveTo>
                    <a:pt x="654" y="1530"/>
                  </a:moveTo>
                  <a:lnTo>
                    <a:pt x="81" y="1530"/>
                  </a:lnTo>
                  <a:lnTo>
                    <a:pt x="81" y="1530"/>
                  </a:lnTo>
                  <a:cubicBezTo>
                    <a:pt x="37" y="1530"/>
                    <a:pt x="0" y="1493"/>
                    <a:pt x="0" y="1449"/>
                  </a:cubicBezTo>
                  <a:lnTo>
                    <a:pt x="0" y="202"/>
                  </a:lnTo>
                  <a:lnTo>
                    <a:pt x="0" y="202"/>
                  </a:lnTo>
                  <a:cubicBezTo>
                    <a:pt x="0" y="91"/>
                    <a:pt x="91" y="0"/>
                    <a:pt x="202" y="0"/>
                  </a:cubicBezTo>
                  <a:lnTo>
                    <a:pt x="533" y="0"/>
                  </a:lnTo>
                  <a:lnTo>
                    <a:pt x="533" y="0"/>
                  </a:lnTo>
                  <a:cubicBezTo>
                    <a:pt x="644" y="0"/>
                    <a:pt x="736" y="91"/>
                    <a:pt x="736" y="202"/>
                  </a:cubicBezTo>
                  <a:lnTo>
                    <a:pt x="736" y="1449"/>
                  </a:lnTo>
                  <a:lnTo>
                    <a:pt x="736" y="1449"/>
                  </a:lnTo>
                  <a:cubicBezTo>
                    <a:pt x="736" y="1493"/>
                    <a:pt x="699" y="1530"/>
                    <a:pt x="654" y="1530"/>
                  </a:cubicBezTo>
                </a:path>
              </a:pathLst>
            </a:custGeom>
            <a:solidFill>
              <a:schemeClr val="accent4">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05" name="Freeform 21">
              <a:extLst>
                <a:ext uri="{FF2B5EF4-FFF2-40B4-BE49-F238E27FC236}">
                  <a16:creationId xmlns:a16="http://schemas.microsoft.com/office/drawing/2014/main" id="{7A461BFB-469D-D74C-B443-DF6B0572D163}"/>
                </a:ext>
              </a:extLst>
            </p:cNvPr>
            <p:cNvSpPr>
              <a:spLocks noChangeArrowheads="1"/>
            </p:cNvSpPr>
            <p:nvPr/>
          </p:nvSpPr>
          <p:spPr bwMode="auto">
            <a:xfrm>
              <a:off x="13079017" y="11717296"/>
              <a:ext cx="451022" cy="973094"/>
            </a:xfrm>
            <a:custGeom>
              <a:avLst/>
              <a:gdLst>
                <a:gd name="T0" fmla="*/ 0 w 642"/>
                <a:gd name="T1" fmla="*/ 1380 h 1390"/>
                <a:gd name="T2" fmla="*/ 0 w 642"/>
                <a:gd name="T3" fmla="*/ 40 h 1390"/>
                <a:gd name="T4" fmla="*/ 0 w 642"/>
                <a:gd name="T5" fmla="*/ 40 h 1390"/>
                <a:gd name="T6" fmla="*/ 38 w 642"/>
                <a:gd name="T7" fmla="*/ 0 h 1390"/>
                <a:gd name="T8" fmla="*/ 603 w 642"/>
                <a:gd name="T9" fmla="*/ 0 h 1390"/>
                <a:gd name="T10" fmla="*/ 603 w 642"/>
                <a:gd name="T11" fmla="*/ 0 h 1390"/>
                <a:gd name="T12" fmla="*/ 641 w 642"/>
                <a:gd name="T13" fmla="*/ 40 h 1390"/>
                <a:gd name="T14" fmla="*/ 641 w 642"/>
                <a:gd name="T15" fmla="*/ 1380 h 1390"/>
                <a:gd name="T16" fmla="*/ 641 w 642"/>
                <a:gd name="T17" fmla="*/ 1380 h 1390"/>
                <a:gd name="T18" fmla="*/ 633 w 642"/>
                <a:gd name="T19" fmla="*/ 1389 h 1390"/>
                <a:gd name="T20" fmla="*/ 9 w 642"/>
                <a:gd name="T21" fmla="*/ 1389 h 1390"/>
                <a:gd name="T22" fmla="*/ 9 w 642"/>
                <a:gd name="T23" fmla="*/ 1389 h 1390"/>
                <a:gd name="T24" fmla="*/ 0 w 642"/>
                <a:gd name="T25" fmla="*/ 1380 h 13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42" h="1390">
                  <a:moveTo>
                    <a:pt x="0" y="1380"/>
                  </a:moveTo>
                  <a:lnTo>
                    <a:pt x="0" y="40"/>
                  </a:lnTo>
                  <a:lnTo>
                    <a:pt x="0" y="40"/>
                  </a:lnTo>
                  <a:cubicBezTo>
                    <a:pt x="0" y="18"/>
                    <a:pt x="17" y="0"/>
                    <a:pt x="38" y="0"/>
                  </a:cubicBezTo>
                  <a:lnTo>
                    <a:pt x="603" y="0"/>
                  </a:lnTo>
                  <a:lnTo>
                    <a:pt x="603" y="0"/>
                  </a:lnTo>
                  <a:cubicBezTo>
                    <a:pt x="625" y="0"/>
                    <a:pt x="641" y="18"/>
                    <a:pt x="641" y="40"/>
                  </a:cubicBezTo>
                  <a:lnTo>
                    <a:pt x="641" y="1380"/>
                  </a:lnTo>
                  <a:lnTo>
                    <a:pt x="641" y="1380"/>
                  </a:lnTo>
                  <a:cubicBezTo>
                    <a:pt x="641" y="1385"/>
                    <a:pt x="638" y="1389"/>
                    <a:pt x="633" y="1389"/>
                  </a:cubicBezTo>
                  <a:lnTo>
                    <a:pt x="9" y="1389"/>
                  </a:lnTo>
                  <a:lnTo>
                    <a:pt x="9" y="1389"/>
                  </a:lnTo>
                  <a:cubicBezTo>
                    <a:pt x="4" y="1389"/>
                    <a:pt x="0" y="1385"/>
                    <a:pt x="0" y="1380"/>
                  </a:cubicBezTo>
                </a:path>
              </a:pathLst>
            </a:custGeom>
            <a:solidFill>
              <a:schemeClr val="accent4"/>
            </a:solidFill>
            <a:ln>
              <a:noFill/>
            </a:ln>
            <a:effectLst/>
          </p:spPr>
          <p:txBody>
            <a:bodyPr wrap="none" anchor="ctr"/>
            <a:lstStyle/>
            <a:p>
              <a:endParaRPr lang="en-US" sz="6532" dirty="0">
                <a:latin typeface="Fira Sans Light" panose="020B0403050000020004" pitchFamily="34" charset="0"/>
              </a:endParaRPr>
            </a:p>
          </p:txBody>
        </p:sp>
        <p:sp>
          <p:nvSpPr>
            <p:cNvPr id="206" name="Freeform 22">
              <a:extLst>
                <a:ext uri="{FF2B5EF4-FFF2-40B4-BE49-F238E27FC236}">
                  <a16:creationId xmlns:a16="http://schemas.microsoft.com/office/drawing/2014/main" id="{0AAFA804-8CC6-B448-99BC-905E9DF2B62F}"/>
                </a:ext>
              </a:extLst>
            </p:cNvPr>
            <p:cNvSpPr>
              <a:spLocks noChangeArrowheads="1"/>
            </p:cNvSpPr>
            <p:nvPr/>
          </p:nvSpPr>
          <p:spPr bwMode="auto">
            <a:xfrm>
              <a:off x="12980163" y="12054016"/>
              <a:ext cx="98854" cy="40160"/>
            </a:xfrm>
            <a:custGeom>
              <a:avLst/>
              <a:gdLst>
                <a:gd name="T0" fmla="*/ 112 w 141"/>
                <a:gd name="T1" fmla="*/ 55 h 56"/>
                <a:gd name="T2" fmla="*/ 28 w 141"/>
                <a:gd name="T3" fmla="*/ 55 h 56"/>
                <a:gd name="T4" fmla="*/ 28 w 141"/>
                <a:gd name="T5" fmla="*/ 55 h 56"/>
                <a:gd name="T6" fmla="*/ 0 w 141"/>
                <a:gd name="T7" fmla="*/ 27 h 56"/>
                <a:gd name="T8" fmla="*/ 0 w 141"/>
                <a:gd name="T9" fmla="*/ 27 h 56"/>
                <a:gd name="T10" fmla="*/ 28 w 141"/>
                <a:gd name="T11" fmla="*/ 0 h 56"/>
                <a:gd name="T12" fmla="*/ 112 w 141"/>
                <a:gd name="T13" fmla="*/ 0 h 56"/>
                <a:gd name="T14" fmla="*/ 112 w 141"/>
                <a:gd name="T15" fmla="*/ 0 h 56"/>
                <a:gd name="T16" fmla="*/ 140 w 141"/>
                <a:gd name="T17" fmla="*/ 27 h 56"/>
                <a:gd name="T18" fmla="*/ 140 w 141"/>
                <a:gd name="T19" fmla="*/ 27 h 56"/>
                <a:gd name="T20" fmla="*/ 112 w 141"/>
                <a:gd name="T21" fmla="*/ 55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1" h="56">
                  <a:moveTo>
                    <a:pt x="112" y="55"/>
                  </a:moveTo>
                  <a:lnTo>
                    <a:pt x="28" y="55"/>
                  </a:lnTo>
                  <a:lnTo>
                    <a:pt x="28" y="55"/>
                  </a:lnTo>
                  <a:cubicBezTo>
                    <a:pt x="13" y="55"/>
                    <a:pt x="0" y="42"/>
                    <a:pt x="0" y="27"/>
                  </a:cubicBezTo>
                  <a:lnTo>
                    <a:pt x="0" y="27"/>
                  </a:lnTo>
                  <a:cubicBezTo>
                    <a:pt x="0" y="12"/>
                    <a:pt x="13" y="0"/>
                    <a:pt x="28" y="0"/>
                  </a:cubicBezTo>
                  <a:lnTo>
                    <a:pt x="112" y="0"/>
                  </a:lnTo>
                  <a:lnTo>
                    <a:pt x="112" y="0"/>
                  </a:lnTo>
                  <a:cubicBezTo>
                    <a:pt x="127" y="0"/>
                    <a:pt x="140" y="12"/>
                    <a:pt x="140" y="27"/>
                  </a:cubicBezTo>
                  <a:lnTo>
                    <a:pt x="140" y="27"/>
                  </a:lnTo>
                  <a:cubicBezTo>
                    <a:pt x="140" y="42"/>
                    <a:pt x="127" y="55"/>
                    <a:pt x="112" y="55"/>
                  </a:cubicBezTo>
                </a:path>
              </a:pathLst>
            </a:custGeom>
            <a:solidFill>
              <a:schemeClr val="accent4">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07" name="Freeform 23">
              <a:extLst>
                <a:ext uri="{FF2B5EF4-FFF2-40B4-BE49-F238E27FC236}">
                  <a16:creationId xmlns:a16="http://schemas.microsoft.com/office/drawing/2014/main" id="{A4627AFB-2DAD-7843-AE74-B38AF0204D5E}"/>
                </a:ext>
              </a:extLst>
            </p:cNvPr>
            <p:cNvSpPr>
              <a:spLocks noChangeArrowheads="1"/>
            </p:cNvSpPr>
            <p:nvPr/>
          </p:nvSpPr>
          <p:spPr bwMode="auto">
            <a:xfrm>
              <a:off x="13526948" y="12054016"/>
              <a:ext cx="98854" cy="40160"/>
            </a:xfrm>
            <a:custGeom>
              <a:avLst/>
              <a:gdLst>
                <a:gd name="T0" fmla="*/ 112 w 141"/>
                <a:gd name="T1" fmla="*/ 55 h 56"/>
                <a:gd name="T2" fmla="*/ 28 w 141"/>
                <a:gd name="T3" fmla="*/ 55 h 56"/>
                <a:gd name="T4" fmla="*/ 28 w 141"/>
                <a:gd name="T5" fmla="*/ 55 h 56"/>
                <a:gd name="T6" fmla="*/ 0 w 141"/>
                <a:gd name="T7" fmla="*/ 27 h 56"/>
                <a:gd name="T8" fmla="*/ 0 w 141"/>
                <a:gd name="T9" fmla="*/ 27 h 56"/>
                <a:gd name="T10" fmla="*/ 28 w 141"/>
                <a:gd name="T11" fmla="*/ 0 h 56"/>
                <a:gd name="T12" fmla="*/ 112 w 141"/>
                <a:gd name="T13" fmla="*/ 0 h 56"/>
                <a:gd name="T14" fmla="*/ 112 w 141"/>
                <a:gd name="T15" fmla="*/ 0 h 56"/>
                <a:gd name="T16" fmla="*/ 140 w 141"/>
                <a:gd name="T17" fmla="*/ 27 h 56"/>
                <a:gd name="T18" fmla="*/ 140 w 141"/>
                <a:gd name="T19" fmla="*/ 27 h 56"/>
                <a:gd name="T20" fmla="*/ 112 w 141"/>
                <a:gd name="T21" fmla="*/ 55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1" h="56">
                  <a:moveTo>
                    <a:pt x="112" y="55"/>
                  </a:moveTo>
                  <a:lnTo>
                    <a:pt x="28" y="55"/>
                  </a:lnTo>
                  <a:lnTo>
                    <a:pt x="28" y="55"/>
                  </a:lnTo>
                  <a:cubicBezTo>
                    <a:pt x="13" y="55"/>
                    <a:pt x="0" y="42"/>
                    <a:pt x="0" y="27"/>
                  </a:cubicBezTo>
                  <a:lnTo>
                    <a:pt x="0" y="27"/>
                  </a:lnTo>
                  <a:cubicBezTo>
                    <a:pt x="0" y="12"/>
                    <a:pt x="13" y="0"/>
                    <a:pt x="28" y="0"/>
                  </a:cubicBezTo>
                  <a:lnTo>
                    <a:pt x="112" y="0"/>
                  </a:lnTo>
                  <a:lnTo>
                    <a:pt x="112" y="0"/>
                  </a:lnTo>
                  <a:cubicBezTo>
                    <a:pt x="127" y="0"/>
                    <a:pt x="140" y="12"/>
                    <a:pt x="140" y="27"/>
                  </a:cubicBezTo>
                  <a:lnTo>
                    <a:pt x="140" y="27"/>
                  </a:lnTo>
                  <a:cubicBezTo>
                    <a:pt x="140" y="42"/>
                    <a:pt x="127" y="55"/>
                    <a:pt x="112" y="55"/>
                  </a:cubicBezTo>
                </a:path>
              </a:pathLst>
            </a:custGeom>
            <a:solidFill>
              <a:schemeClr val="accent4">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08" name="Freeform 24">
              <a:extLst>
                <a:ext uri="{FF2B5EF4-FFF2-40B4-BE49-F238E27FC236}">
                  <a16:creationId xmlns:a16="http://schemas.microsoft.com/office/drawing/2014/main" id="{EAB78CD2-45D7-9646-B0B7-B84C6C6797FF}"/>
                </a:ext>
              </a:extLst>
            </p:cNvPr>
            <p:cNvSpPr>
              <a:spLocks noChangeArrowheads="1"/>
            </p:cNvSpPr>
            <p:nvPr/>
          </p:nvSpPr>
          <p:spPr bwMode="auto">
            <a:xfrm>
              <a:off x="13100640" y="12708924"/>
              <a:ext cx="108123" cy="30892"/>
            </a:xfrm>
            <a:custGeom>
              <a:avLst/>
              <a:gdLst>
                <a:gd name="T0" fmla="*/ 132 w 155"/>
                <a:gd name="T1" fmla="*/ 0 h 44"/>
                <a:gd name="T2" fmla="*/ 22 w 155"/>
                <a:gd name="T3" fmla="*/ 0 h 44"/>
                <a:gd name="T4" fmla="*/ 22 w 155"/>
                <a:gd name="T5" fmla="*/ 0 h 44"/>
                <a:gd name="T6" fmla="*/ 0 w 155"/>
                <a:gd name="T7" fmla="*/ 22 h 44"/>
                <a:gd name="T8" fmla="*/ 0 w 155"/>
                <a:gd name="T9" fmla="*/ 22 h 44"/>
                <a:gd name="T10" fmla="*/ 22 w 155"/>
                <a:gd name="T11" fmla="*/ 43 h 44"/>
                <a:gd name="T12" fmla="*/ 132 w 155"/>
                <a:gd name="T13" fmla="*/ 43 h 44"/>
                <a:gd name="T14" fmla="*/ 132 w 155"/>
                <a:gd name="T15" fmla="*/ 43 h 44"/>
                <a:gd name="T16" fmla="*/ 154 w 155"/>
                <a:gd name="T17" fmla="*/ 22 h 44"/>
                <a:gd name="T18" fmla="*/ 154 w 155"/>
                <a:gd name="T19" fmla="*/ 22 h 44"/>
                <a:gd name="T20" fmla="*/ 132 w 155"/>
                <a:gd name="T21" fmla="*/ 0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55" h="44">
                  <a:moveTo>
                    <a:pt x="132" y="0"/>
                  </a:moveTo>
                  <a:lnTo>
                    <a:pt x="22" y="0"/>
                  </a:lnTo>
                  <a:lnTo>
                    <a:pt x="22" y="0"/>
                  </a:lnTo>
                  <a:cubicBezTo>
                    <a:pt x="10" y="0"/>
                    <a:pt x="0" y="9"/>
                    <a:pt x="0" y="22"/>
                  </a:cubicBezTo>
                  <a:lnTo>
                    <a:pt x="0" y="22"/>
                  </a:lnTo>
                  <a:cubicBezTo>
                    <a:pt x="0" y="34"/>
                    <a:pt x="10" y="43"/>
                    <a:pt x="22" y="43"/>
                  </a:cubicBezTo>
                  <a:lnTo>
                    <a:pt x="132" y="43"/>
                  </a:lnTo>
                  <a:lnTo>
                    <a:pt x="132" y="43"/>
                  </a:lnTo>
                  <a:cubicBezTo>
                    <a:pt x="144" y="43"/>
                    <a:pt x="154" y="34"/>
                    <a:pt x="154" y="22"/>
                  </a:cubicBezTo>
                  <a:lnTo>
                    <a:pt x="154" y="22"/>
                  </a:lnTo>
                  <a:cubicBezTo>
                    <a:pt x="154" y="9"/>
                    <a:pt x="144" y="0"/>
                    <a:pt x="132" y="0"/>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09" name="Freeform 25">
              <a:extLst>
                <a:ext uri="{FF2B5EF4-FFF2-40B4-BE49-F238E27FC236}">
                  <a16:creationId xmlns:a16="http://schemas.microsoft.com/office/drawing/2014/main" id="{D9803A11-C9EC-2744-A67D-B2797AFD908A}"/>
                </a:ext>
              </a:extLst>
            </p:cNvPr>
            <p:cNvSpPr>
              <a:spLocks noChangeArrowheads="1"/>
            </p:cNvSpPr>
            <p:nvPr/>
          </p:nvSpPr>
          <p:spPr bwMode="auto">
            <a:xfrm>
              <a:off x="13397202" y="12708924"/>
              <a:ext cx="108123" cy="30892"/>
            </a:xfrm>
            <a:custGeom>
              <a:avLst/>
              <a:gdLst>
                <a:gd name="T0" fmla="*/ 132 w 155"/>
                <a:gd name="T1" fmla="*/ 0 h 44"/>
                <a:gd name="T2" fmla="*/ 22 w 155"/>
                <a:gd name="T3" fmla="*/ 0 h 44"/>
                <a:gd name="T4" fmla="*/ 22 w 155"/>
                <a:gd name="T5" fmla="*/ 0 h 44"/>
                <a:gd name="T6" fmla="*/ 0 w 155"/>
                <a:gd name="T7" fmla="*/ 22 h 44"/>
                <a:gd name="T8" fmla="*/ 0 w 155"/>
                <a:gd name="T9" fmla="*/ 22 h 44"/>
                <a:gd name="T10" fmla="*/ 22 w 155"/>
                <a:gd name="T11" fmla="*/ 43 h 44"/>
                <a:gd name="T12" fmla="*/ 132 w 155"/>
                <a:gd name="T13" fmla="*/ 43 h 44"/>
                <a:gd name="T14" fmla="*/ 132 w 155"/>
                <a:gd name="T15" fmla="*/ 43 h 44"/>
                <a:gd name="T16" fmla="*/ 154 w 155"/>
                <a:gd name="T17" fmla="*/ 22 h 44"/>
                <a:gd name="T18" fmla="*/ 154 w 155"/>
                <a:gd name="T19" fmla="*/ 22 h 44"/>
                <a:gd name="T20" fmla="*/ 132 w 155"/>
                <a:gd name="T21" fmla="*/ 0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55" h="44">
                  <a:moveTo>
                    <a:pt x="132" y="0"/>
                  </a:moveTo>
                  <a:lnTo>
                    <a:pt x="22" y="0"/>
                  </a:lnTo>
                  <a:lnTo>
                    <a:pt x="22" y="0"/>
                  </a:lnTo>
                  <a:cubicBezTo>
                    <a:pt x="10" y="0"/>
                    <a:pt x="0" y="9"/>
                    <a:pt x="0" y="22"/>
                  </a:cubicBezTo>
                  <a:lnTo>
                    <a:pt x="0" y="22"/>
                  </a:lnTo>
                  <a:cubicBezTo>
                    <a:pt x="0" y="34"/>
                    <a:pt x="10" y="43"/>
                    <a:pt x="22" y="43"/>
                  </a:cubicBezTo>
                  <a:lnTo>
                    <a:pt x="132" y="43"/>
                  </a:lnTo>
                  <a:lnTo>
                    <a:pt x="132" y="43"/>
                  </a:lnTo>
                  <a:cubicBezTo>
                    <a:pt x="144" y="43"/>
                    <a:pt x="154" y="34"/>
                    <a:pt x="154" y="22"/>
                  </a:cubicBezTo>
                  <a:lnTo>
                    <a:pt x="154" y="22"/>
                  </a:lnTo>
                  <a:cubicBezTo>
                    <a:pt x="154" y="9"/>
                    <a:pt x="144" y="0"/>
                    <a:pt x="132" y="0"/>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10" name="Freeform 26">
              <a:extLst>
                <a:ext uri="{FF2B5EF4-FFF2-40B4-BE49-F238E27FC236}">
                  <a16:creationId xmlns:a16="http://schemas.microsoft.com/office/drawing/2014/main" id="{8D100058-E5D7-0E47-AE05-C941CB33EC15}"/>
                </a:ext>
              </a:extLst>
            </p:cNvPr>
            <p:cNvSpPr>
              <a:spLocks noChangeArrowheads="1"/>
            </p:cNvSpPr>
            <p:nvPr/>
          </p:nvSpPr>
          <p:spPr bwMode="auto">
            <a:xfrm>
              <a:off x="13437363" y="11742009"/>
              <a:ext cx="77229" cy="105032"/>
            </a:xfrm>
            <a:custGeom>
              <a:avLst/>
              <a:gdLst>
                <a:gd name="T0" fmla="*/ 83 w 109"/>
                <a:gd name="T1" fmla="*/ 149 h 150"/>
                <a:gd name="T2" fmla="*/ 83 w 109"/>
                <a:gd name="T3" fmla="*/ 149 h 150"/>
                <a:gd name="T4" fmla="*/ 57 w 109"/>
                <a:gd name="T5" fmla="*/ 123 h 150"/>
                <a:gd name="T6" fmla="*/ 57 w 109"/>
                <a:gd name="T7" fmla="*/ 123 h 150"/>
                <a:gd name="T8" fmla="*/ 16 w 109"/>
                <a:gd name="T9" fmla="*/ 50 h 150"/>
                <a:gd name="T10" fmla="*/ 16 w 109"/>
                <a:gd name="T11" fmla="*/ 50 h 150"/>
                <a:gd name="T12" fmla="*/ 6 w 109"/>
                <a:gd name="T13" fmla="*/ 16 h 150"/>
                <a:gd name="T14" fmla="*/ 6 w 109"/>
                <a:gd name="T15" fmla="*/ 16 h 150"/>
                <a:gd name="T16" fmla="*/ 42 w 109"/>
                <a:gd name="T17" fmla="*/ 7 h 150"/>
                <a:gd name="T18" fmla="*/ 42 w 109"/>
                <a:gd name="T19" fmla="*/ 7 h 150"/>
                <a:gd name="T20" fmla="*/ 108 w 109"/>
                <a:gd name="T21" fmla="*/ 123 h 150"/>
                <a:gd name="T22" fmla="*/ 108 w 109"/>
                <a:gd name="T23" fmla="*/ 123 h 150"/>
                <a:gd name="T24" fmla="*/ 83 w 109"/>
                <a:gd name="T25" fmla="*/ 149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 h="150">
                  <a:moveTo>
                    <a:pt x="83" y="149"/>
                  </a:moveTo>
                  <a:lnTo>
                    <a:pt x="83" y="149"/>
                  </a:lnTo>
                  <a:cubicBezTo>
                    <a:pt x="69" y="149"/>
                    <a:pt x="57" y="137"/>
                    <a:pt x="57" y="123"/>
                  </a:cubicBezTo>
                  <a:lnTo>
                    <a:pt x="57" y="123"/>
                  </a:lnTo>
                  <a:cubicBezTo>
                    <a:pt x="57" y="93"/>
                    <a:pt x="42" y="66"/>
                    <a:pt x="16" y="50"/>
                  </a:cubicBezTo>
                  <a:lnTo>
                    <a:pt x="16" y="50"/>
                  </a:lnTo>
                  <a:cubicBezTo>
                    <a:pt x="4" y="43"/>
                    <a:pt x="0" y="28"/>
                    <a:pt x="6" y="16"/>
                  </a:cubicBezTo>
                  <a:lnTo>
                    <a:pt x="6" y="16"/>
                  </a:lnTo>
                  <a:cubicBezTo>
                    <a:pt x="13" y="4"/>
                    <a:pt x="29" y="0"/>
                    <a:pt x="42" y="7"/>
                  </a:cubicBezTo>
                  <a:lnTo>
                    <a:pt x="42" y="7"/>
                  </a:lnTo>
                  <a:cubicBezTo>
                    <a:pt x="83" y="31"/>
                    <a:pt x="108" y="75"/>
                    <a:pt x="108" y="123"/>
                  </a:cubicBezTo>
                  <a:lnTo>
                    <a:pt x="108" y="123"/>
                  </a:lnTo>
                  <a:cubicBezTo>
                    <a:pt x="108" y="137"/>
                    <a:pt x="97" y="149"/>
                    <a:pt x="83" y="149"/>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11" name="Freeform 27">
              <a:extLst>
                <a:ext uri="{FF2B5EF4-FFF2-40B4-BE49-F238E27FC236}">
                  <a16:creationId xmlns:a16="http://schemas.microsoft.com/office/drawing/2014/main" id="{87ED248E-F05D-7D4D-962F-013AD52598D7}"/>
                </a:ext>
              </a:extLst>
            </p:cNvPr>
            <p:cNvSpPr>
              <a:spLocks noChangeArrowheads="1"/>
            </p:cNvSpPr>
            <p:nvPr/>
          </p:nvSpPr>
          <p:spPr bwMode="auto">
            <a:xfrm>
              <a:off x="13094462" y="11738919"/>
              <a:ext cx="77231" cy="105032"/>
            </a:xfrm>
            <a:custGeom>
              <a:avLst/>
              <a:gdLst>
                <a:gd name="T0" fmla="*/ 26 w 110"/>
                <a:gd name="T1" fmla="*/ 150 h 151"/>
                <a:gd name="T2" fmla="*/ 26 w 110"/>
                <a:gd name="T3" fmla="*/ 150 h 151"/>
                <a:gd name="T4" fmla="*/ 0 w 110"/>
                <a:gd name="T5" fmla="*/ 124 h 151"/>
                <a:gd name="T6" fmla="*/ 0 w 110"/>
                <a:gd name="T7" fmla="*/ 124 h 151"/>
                <a:gd name="T8" fmla="*/ 67 w 110"/>
                <a:gd name="T9" fmla="*/ 8 h 151"/>
                <a:gd name="T10" fmla="*/ 67 w 110"/>
                <a:gd name="T11" fmla="*/ 8 h 151"/>
                <a:gd name="T12" fmla="*/ 102 w 110"/>
                <a:gd name="T13" fmla="*/ 17 h 151"/>
                <a:gd name="T14" fmla="*/ 102 w 110"/>
                <a:gd name="T15" fmla="*/ 17 h 151"/>
                <a:gd name="T16" fmla="*/ 92 w 110"/>
                <a:gd name="T17" fmla="*/ 51 h 151"/>
                <a:gd name="T18" fmla="*/ 92 w 110"/>
                <a:gd name="T19" fmla="*/ 51 h 151"/>
                <a:gd name="T20" fmla="*/ 51 w 110"/>
                <a:gd name="T21" fmla="*/ 124 h 151"/>
                <a:gd name="T22" fmla="*/ 51 w 110"/>
                <a:gd name="T23" fmla="*/ 124 h 151"/>
                <a:gd name="T24" fmla="*/ 26 w 110"/>
                <a:gd name="T25" fmla="*/ 150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0" h="151">
                  <a:moveTo>
                    <a:pt x="26" y="150"/>
                  </a:moveTo>
                  <a:lnTo>
                    <a:pt x="26" y="150"/>
                  </a:lnTo>
                  <a:cubicBezTo>
                    <a:pt x="11" y="150"/>
                    <a:pt x="0" y="138"/>
                    <a:pt x="0" y="124"/>
                  </a:cubicBezTo>
                  <a:lnTo>
                    <a:pt x="0" y="124"/>
                  </a:lnTo>
                  <a:cubicBezTo>
                    <a:pt x="0" y="76"/>
                    <a:pt x="26" y="32"/>
                    <a:pt x="67" y="8"/>
                  </a:cubicBezTo>
                  <a:lnTo>
                    <a:pt x="67" y="8"/>
                  </a:lnTo>
                  <a:cubicBezTo>
                    <a:pt x="80" y="0"/>
                    <a:pt x="95" y="4"/>
                    <a:pt x="102" y="17"/>
                  </a:cubicBezTo>
                  <a:lnTo>
                    <a:pt x="102" y="17"/>
                  </a:lnTo>
                  <a:cubicBezTo>
                    <a:pt x="109" y="29"/>
                    <a:pt x="105" y="44"/>
                    <a:pt x="92" y="51"/>
                  </a:cubicBezTo>
                  <a:lnTo>
                    <a:pt x="92" y="51"/>
                  </a:lnTo>
                  <a:cubicBezTo>
                    <a:pt x="67" y="67"/>
                    <a:pt x="51" y="94"/>
                    <a:pt x="51" y="124"/>
                  </a:cubicBezTo>
                  <a:lnTo>
                    <a:pt x="51" y="124"/>
                  </a:lnTo>
                  <a:cubicBezTo>
                    <a:pt x="51" y="138"/>
                    <a:pt x="39" y="150"/>
                    <a:pt x="26" y="150"/>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12" name="Freeform 28">
              <a:extLst>
                <a:ext uri="{FF2B5EF4-FFF2-40B4-BE49-F238E27FC236}">
                  <a16:creationId xmlns:a16="http://schemas.microsoft.com/office/drawing/2014/main" id="{0AB66054-202A-BF47-9545-1557B84B06BD}"/>
                </a:ext>
              </a:extLst>
            </p:cNvPr>
            <p:cNvSpPr>
              <a:spLocks noChangeArrowheads="1"/>
            </p:cNvSpPr>
            <p:nvPr/>
          </p:nvSpPr>
          <p:spPr bwMode="auto">
            <a:xfrm>
              <a:off x="13106818" y="12001501"/>
              <a:ext cx="392328" cy="639461"/>
            </a:xfrm>
            <a:custGeom>
              <a:avLst/>
              <a:gdLst>
                <a:gd name="T0" fmla="*/ 38 w 558"/>
                <a:gd name="T1" fmla="*/ 913 h 914"/>
                <a:gd name="T2" fmla="*/ 38 w 558"/>
                <a:gd name="T3" fmla="*/ 913 h 914"/>
                <a:gd name="T4" fmla="*/ 8 w 558"/>
                <a:gd name="T5" fmla="*/ 892 h 914"/>
                <a:gd name="T6" fmla="*/ 8 w 558"/>
                <a:gd name="T7" fmla="*/ 890 h 914"/>
                <a:gd name="T8" fmla="*/ 0 w 558"/>
                <a:gd name="T9" fmla="*/ 833 h 914"/>
                <a:gd name="T10" fmla="*/ 0 w 558"/>
                <a:gd name="T11" fmla="*/ 99 h 914"/>
                <a:gd name="T12" fmla="*/ 0 w 558"/>
                <a:gd name="T13" fmla="*/ 99 h 914"/>
                <a:gd name="T14" fmla="*/ 135 w 558"/>
                <a:gd name="T15" fmla="*/ 0 h 914"/>
                <a:gd name="T16" fmla="*/ 422 w 558"/>
                <a:gd name="T17" fmla="*/ 0 h 914"/>
                <a:gd name="T18" fmla="*/ 422 w 558"/>
                <a:gd name="T19" fmla="*/ 0 h 914"/>
                <a:gd name="T20" fmla="*/ 557 w 558"/>
                <a:gd name="T21" fmla="*/ 99 h 914"/>
                <a:gd name="T22" fmla="*/ 557 w 558"/>
                <a:gd name="T23" fmla="*/ 833 h 914"/>
                <a:gd name="T24" fmla="*/ 549 w 558"/>
                <a:gd name="T25" fmla="*/ 890 h 914"/>
                <a:gd name="T26" fmla="*/ 549 w 558"/>
                <a:gd name="T27" fmla="*/ 892 h 914"/>
                <a:gd name="T28" fmla="*/ 549 w 558"/>
                <a:gd name="T29" fmla="*/ 892 h 914"/>
                <a:gd name="T30" fmla="*/ 519 w 558"/>
                <a:gd name="T31" fmla="*/ 913 h 914"/>
                <a:gd name="T32" fmla="*/ 38 w 558"/>
                <a:gd name="T33" fmla="*/ 913 h 9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58" h="914">
                  <a:moveTo>
                    <a:pt x="38" y="913"/>
                  </a:moveTo>
                  <a:lnTo>
                    <a:pt x="38" y="913"/>
                  </a:lnTo>
                  <a:cubicBezTo>
                    <a:pt x="22" y="913"/>
                    <a:pt x="8" y="903"/>
                    <a:pt x="8" y="892"/>
                  </a:cubicBezTo>
                  <a:lnTo>
                    <a:pt x="8" y="890"/>
                  </a:lnTo>
                  <a:lnTo>
                    <a:pt x="0" y="833"/>
                  </a:lnTo>
                  <a:lnTo>
                    <a:pt x="0" y="99"/>
                  </a:lnTo>
                  <a:lnTo>
                    <a:pt x="0" y="99"/>
                  </a:lnTo>
                  <a:cubicBezTo>
                    <a:pt x="0" y="45"/>
                    <a:pt x="61" y="0"/>
                    <a:pt x="135" y="0"/>
                  </a:cubicBezTo>
                  <a:lnTo>
                    <a:pt x="422" y="0"/>
                  </a:lnTo>
                  <a:lnTo>
                    <a:pt x="422" y="0"/>
                  </a:lnTo>
                  <a:cubicBezTo>
                    <a:pt x="497" y="0"/>
                    <a:pt x="557" y="45"/>
                    <a:pt x="557" y="99"/>
                  </a:cubicBezTo>
                  <a:lnTo>
                    <a:pt x="557" y="833"/>
                  </a:lnTo>
                  <a:lnTo>
                    <a:pt x="549" y="890"/>
                  </a:lnTo>
                  <a:lnTo>
                    <a:pt x="549" y="892"/>
                  </a:lnTo>
                  <a:lnTo>
                    <a:pt x="549" y="892"/>
                  </a:lnTo>
                  <a:cubicBezTo>
                    <a:pt x="549" y="903"/>
                    <a:pt x="536" y="913"/>
                    <a:pt x="519" y="913"/>
                  </a:cubicBezTo>
                  <a:lnTo>
                    <a:pt x="38" y="913"/>
                  </a:lnTo>
                </a:path>
              </a:pathLst>
            </a:custGeom>
            <a:solidFill>
              <a:schemeClr val="accent6">
                <a:lumMod val="50000"/>
              </a:schemeClr>
            </a:solidFill>
            <a:ln>
              <a:noFill/>
            </a:ln>
            <a:effectLst/>
          </p:spPr>
          <p:txBody>
            <a:bodyPr wrap="none" anchor="ctr"/>
            <a:lstStyle/>
            <a:p>
              <a:endParaRPr lang="en-US" sz="6532" dirty="0">
                <a:latin typeface="Fira Sans Light" panose="020B0403050000020004" pitchFamily="34" charset="0"/>
              </a:endParaRPr>
            </a:p>
          </p:txBody>
        </p:sp>
        <p:sp>
          <p:nvSpPr>
            <p:cNvPr id="213" name="Freeform 29">
              <a:extLst>
                <a:ext uri="{FF2B5EF4-FFF2-40B4-BE49-F238E27FC236}">
                  <a16:creationId xmlns:a16="http://schemas.microsoft.com/office/drawing/2014/main" id="{25DA6A45-7488-1148-98AE-E771464A9E49}"/>
                </a:ext>
              </a:extLst>
            </p:cNvPr>
            <p:cNvSpPr>
              <a:spLocks noChangeArrowheads="1"/>
            </p:cNvSpPr>
            <p:nvPr/>
          </p:nvSpPr>
          <p:spPr bwMode="auto">
            <a:xfrm>
              <a:off x="13304526" y="12001501"/>
              <a:ext cx="194620" cy="639461"/>
            </a:xfrm>
            <a:custGeom>
              <a:avLst/>
              <a:gdLst>
                <a:gd name="T0" fmla="*/ 143 w 279"/>
                <a:gd name="T1" fmla="*/ 0 h 914"/>
                <a:gd name="T2" fmla="*/ 0 w 279"/>
                <a:gd name="T3" fmla="*/ 0 h 914"/>
                <a:gd name="T4" fmla="*/ 0 w 279"/>
                <a:gd name="T5" fmla="*/ 913 h 914"/>
                <a:gd name="T6" fmla="*/ 240 w 279"/>
                <a:gd name="T7" fmla="*/ 913 h 914"/>
                <a:gd name="T8" fmla="*/ 240 w 279"/>
                <a:gd name="T9" fmla="*/ 913 h 914"/>
                <a:gd name="T10" fmla="*/ 270 w 279"/>
                <a:gd name="T11" fmla="*/ 892 h 914"/>
                <a:gd name="T12" fmla="*/ 270 w 279"/>
                <a:gd name="T13" fmla="*/ 890 h 914"/>
                <a:gd name="T14" fmla="*/ 278 w 279"/>
                <a:gd name="T15" fmla="*/ 833 h 914"/>
                <a:gd name="T16" fmla="*/ 278 w 279"/>
                <a:gd name="T17" fmla="*/ 99 h 914"/>
                <a:gd name="T18" fmla="*/ 278 w 279"/>
                <a:gd name="T19" fmla="*/ 99 h 914"/>
                <a:gd name="T20" fmla="*/ 143 w 279"/>
                <a:gd name="T21" fmla="*/ 0 h 9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79" h="914">
                  <a:moveTo>
                    <a:pt x="143" y="0"/>
                  </a:moveTo>
                  <a:lnTo>
                    <a:pt x="0" y="0"/>
                  </a:lnTo>
                  <a:lnTo>
                    <a:pt x="0" y="913"/>
                  </a:lnTo>
                  <a:lnTo>
                    <a:pt x="240" y="913"/>
                  </a:lnTo>
                  <a:lnTo>
                    <a:pt x="240" y="913"/>
                  </a:lnTo>
                  <a:cubicBezTo>
                    <a:pt x="257" y="913"/>
                    <a:pt x="270" y="903"/>
                    <a:pt x="270" y="892"/>
                  </a:cubicBezTo>
                  <a:lnTo>
                    <a:pt x="270" y="890"/>
                  </a:lnTo>
                  <a:lnTo>
                    <a:pt x="278" y="833"/>
                  </a:lnTo>
                  <a:lnTo>
                    <a:pt x="278" y="99"/>
                  </a:lnTo>
                  <a:lnTo>
                    <a:pt x="278" y="99"/>
                  </a:lnTo>
                  <a:cubicBezTo>
                    <a:pt x="278" y="45"/>
                    <a:pt x="218" y="0"/>
                    <a:pt x="143" y="0"/>
                  </a:cubicBezTo>
                </a:path>
              </a:pathLst>
            </a:custGeom>
            <a:solidFill>
              <a:schemeClr val="accent6">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14" name="Freeform 30">
              <a:extLst>
                <a:ext uri="{FF2B5EF4-FFF2-40B4-BE49-F238E27FC236}">
                  <a16:creationId xmlns:a16="http://schemas.microsoft.com/office/drawing/2014/main" id="{E557FAF1-5791-9D4F-A8BA-EA953A19F1D2}"/>
                </a:ext>
              </a:extLst>
            </p:cNvPr>
            <p:cNvSpPr>
              <a:spLocks noChangeArrowheads="1"/>
            </p:cNvSpPr>
            <p:nvPr/>
          </p:nvSpPr>
          <p:spPr bwMode="auto">
            <a:xfrm>
              <a:off x="13146979" y="12171405"/>
              <a:ext cx="315097" cy="315097"/>
            </a:xfrm>
            <a:custGeom>
              <a:avLst/>
              <a:gdLst>
                <a:gd name="T0" fmla="*/ 28 w 449"/>
                <a:gd name="T1" fmla="*/ 0 h 449"/>
                <a:gd name="T2" fmla="*/ 419 w 449"/>
                <a:gd name="T3" fmla="*/ 0 h 449"/>
                <a:gd name="T4" fmla="*/ 419 w 449"/>
                <a:gd name="T5" fmla="*/ 0 h 449"/>
                <a:gd name="T6" fmla="*/ 448 w 449"/>
                <a:gd name="T7" fmla="*/ 28 h 449"/>
                <a:gd name="T8" fmla="*/ 448 w 449"/>
                <a:gd name="T9" fmla="*/ 420 h 449"/>
                <a:gd name="T10" fmla="*/ 448 w 449"/>
                <a:gd name="T11" fmla="*/ 420 h 449"/>
                <a:gd name="T12" fmla="*/ 419 w 449"/>
                <a:gd name="T13" fmla="*/ 448 h 449"/>
                <a:gd name="T14" fmla="*/ 28 w 449"/>
                <a:gd name="T15" fmla="*/ 448 h 449"/>
                <a:gd name="T16" fmla="*/ 28 w 449"/>
                <a:gd name="T17" fmla="*/ 448 h 449"/>
                <a:gd name="T18" fmla="*/ 0 w 449"/>
                <a:gd name="T19" fmla="*/ 420 h 449"/>
                <a:gd name="T20" fmla="*/ 0 w 449"/>
                <a:gd name="T21" fmla="*/ 28 h 449"/>
                <a:gd name="T22" fmla="*/ 0 w 449"/>
                <a:gd name="T23" fmla="*/ 28 h 449"/>
                <a:gd name="T24" fmla="*/ 28 w 449"/>
                <a:gd name="T25" fmla="*/ 0 h 4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9" h="449">
                  <a:moveTo>
                    <a:pt x="28" y="0"/>
                  </a:moveTo>
                  <a:lnTo>
                    <a:pt x="419" y="0"/>
                  </a:lnTo>
                  <a:lnTo>
                    <a:pt x="419" y="0"/>
                  </a:lnTo>
                  <a:cubicBezTo>
                    <a:pt x="435" y="0"/>
                    <a:pt x="448" y="13"/>
                    <a:pt x="448" y="28"/>
                  </a:cubicBezTo>
                  <a:lnTo>
                    <a:pt x="448" y="420"/>
                  </a:lnTo>
                  <a:lnTo>
                    <a:pt x="448" y="420"/>
                  </a:lnTo>
                  <a:cubicBezTo>
                    <a:pt x="448" y="436"/>
                    <a:pt x="435" y="448"/>
                    <a:pt x="419" y="448"/>
                  </a:cubicBezTo>
                  <a:lnTo>
                    <a:pt x="28" y="448"/>
                  </a:lnTo>
                  <a:lnTo>
                    <a:pt x="28" y="448"/>
                  </a:lnTo>
                  <a:cubicBezTo>
                    <a:pt x="13" y="448"/>
                    <a:pt x="0" y="436"/>
                    <a:pt x="0" y="420"/>
                  </a:cubicBezTo>
                  <a:lnTo>
                    <a:pt x="0" y="28"/>
                  </a:lnTo>
                  <a:lnTo>
                    <a:pt x="0" y="28"/>
                  </a:lnTo>
                  <a:cubicBezTo>
                    <a:pt x="0" y="13"/>
                    <a:pt x="13" y="0"/>
                    <a:pt x="28" y="0"/>
                  </a:cubicBezTo>
                </a:path>
              </a:pathLst>
            </a:custGeom>
            <a:solidFill>
              <a:schemeClr val="accent4"/>
            </a:solidFill>
            <a:ln>
              <a:noFill/>
            </a:ln>
            <a:effectLst/>
          </p:spPr>
          <p:txBody>
            <a:bodyPr wrap="none" anchor="ctr"/>
            <a:lstStyle/>
            <a:p>
              <a:endParaRPr lang="en-US" sz="6532" dirty="0">
                <a:latin typeface="Fira Sans Light" panose="020B0403050000020004" pitchFamily="34" charset="0"/>
              </a:endParaRPr>
            </a:p>
          </p:txBody>
        </p:sp>
        <p:sp>
          <p:nvSpPr>
            <p:cNvPr id="215" name="Freeform 31">
              <a:extLst>
                <a:ext uri="{FF2B5EF4-FFF2-40B4-BE49-F238E27FC236}">
                  <a16:creationId xmlns:a16="http://schemas.microsoft.com/office/drawing/2014/main" id="{D68FB21F-E514-E946-9966-A4A9A3111460}"/>
                </a:ext>
              </a:extLst>
            </p:cNvPr>
            <p:cNvSpPr>
              <a:spLocks noChangeArrowheads="1"/>
            </p:cNvSpPr>
            <p:nvPr/>
          </p:nvSpPr>
          <p:spPr bwMode="auto">
            <a:xfrm>
              <a:off x="13103730" y="12007679"/>
              <a:ext cx="80319" cy="225510"/>
            </a:xfrm>
            <a:custGeom>
              <a:avLst/>
              <a:gdLst>
                <a:gd name="T0" fmla="*/ 86 w 116"/>
                <a:gd name="T1" fmla="*/ 321 h 322"/>
                <a:gd name="T2" fmla="*/ 0 w 116"/>
                <a:gd name="T3" fmla="*/ 8 h 322"/>
                <a:gd name="T4" fmla="*/ 30 w 116"/>
                <a:gd name="T5" fmla="*/ 0 h 322"/>
                <a:gd name="T6" fmla="*/ 115 w 116"/>
                <a:gd name="T7" fmla="*/ 313 h 322"/>
                <a:gd name="T8" fmla="*/ 86 w 116"/>
                <a:gd name="T9" fmla="*/ 321 h 322"/>
              </a:gdLst>
              <a:ahLst/>
              <a:cxnLst>
                <a:cxn ang="0">
                  <a:pos x="T0" y="T1"/>
                </a:cxn>
                <a:cxn ang="0">
                  <a:pos x="T2" y="T3"/>
                </a:cxn>
                <a:cxn ang="0">
                  <a:pos x="T4" y="T5"/>
                </a:cxn>
                <a:cxn ang="0">
                  <a:pos x="T6" y="T7"/>
                </a:cxn>
                <a:cxn ang="0">
                  <a:pos x="T8" y="T9"/>
                </a:cxn>
              </a:cxnLst>
              <a:rect l="0" t="0" r="r" b="b"/>
              <a:pathLst>
                <a:path w="116" h="322">
                  <a:moveTo>
                    <a:pt x="86" y="321"/>
                  </a:moveTo>
                  <a:lnTo>
                    <a:pt x="0" y="8"/>
                  </a:lnTo>
                  <a:lnTo>
                    <a:pt x="30" y="0"/>
                  </a:lnTo>
                  <a:lnTo>
                    <a:pt x="115" y="313"/>
                  </a:lnTo>
                  <a:lnTo>
                    <a:pt x="86" y="321"/>
                  </a:lnTo>
                </a:path>
              </a:pathLst>
            </a:custGeom>
            <a:solidFill>
              <a:schemeClr val="accent4"/>
            </a:solidFill>
            <a:ln>
              <a:noFill/>
            </a:ln>
            <a:effectLst/>
          </p:spPr>
          <p:txBody>
            <a:bodyPr wrap="none" anchor="ctr"/>
            <a:lstStyle/>
            <a:p>
              <a:endParaRPr lang="en-US" sz="6532" dirty="0">
                <a:latin typeface="Fira Sans Light" panose="020B0403050000020004" pitchFamily="34" charset="0"/>
              </a:endParaRPr>
            </a:p>
          </p:txBody>
        </p:sp>
        <p:sp>
          <p:nvSpPr>
            <p:cNvPr id="216" name="Freeform 32">
              <a:extLst>
                <a:ext uri="{FF2B5EF4-FFF2-40B4-BE49-F238E27FC236}">
                  <a16:creationId xmlns:a16="http://schemas.microsoft.com/office/drawing/2014/main" id="{43523492-02A8-A349-B438-FFACB215DDB8}"/>
                </a:ext>
              </a:extLst>
            </p:cNvPr>
            <p:cNvSpPr>
              <a:spLocks noChangeArrowheads="1"/>
            </p:cNvSpPr>
            <p:nvPr/>
          </p:nvSpPr>
          <p:spPr bwMode="auto">
            <a:xfrm>
              <a:off x="13079017" y="12433987"/>
              <a:ext cx="123568" cy="172995"/>
            </a:xfrm>
            <a:custGeom>
              <a:avLst/>
              <a:gdLst>
                <a:gd name="T0" fmla="*/ 43 w 176"/>
                <a:gd name="T1" fmla="*/ 246 h 247"/>
                <a:gd name="T2" fmla="*/ 0 w 176"/>
                <a:gd name="T3" fmla="*/ 220 h 247"/>
                <a:gd name="T4" fmla="*/ 131 w 176"/>
                <a:gd name="T5" fmla="*/ 0 h 247"/>
                <a:gd name="T6" fmla="*/ 175 w 176"/>
                <a:gd name="T7" fmla="*/ 25 h 247"/>
                <a:gd name="T8" fmla="*/ 43 w 176"/>
                <a:gd name="T9" fmla="*/ 246 h 247"/>
              </a:gdLst>
              <a:ahLst/>
              <a:cxnLst>
                <a:cxn ang="0">
                  <a:pos x="T0" y="T1"/>
                </a:cxn>
                <a:cxn ang="0">
                  <a:pos x="T2" y="T3"/>
                </a:cxn>
                <a:cxn ang="0">
                  <a:pos x="T4" y="T5"/>
                </a:cxn>
                <a:cxn ang="0">
                  <a:pos x="T6" y="T7"/>
                </a:cxn>
                <a:cxn ang="0">
                  <a:pos x="T8" y="T9"/>
                </a:cxn>
              </a:cxnLst>
              <a:rect l="0" t="0" r="r" b="b"/>
              <a:pathLst>
                <a:path w="176" h="247">
                  <a:moveTo>
                    <a:pt x="43" y="246"/>
                  </a:moveTo>
                  <a:lnTo>
                    <a:pt x="0" y="220"/>
                  </a:lnTo>
                  <a:lnTo>
                    <a:pt x="131" y="0"/>
                  </a:lnTo>
                  <a:lnTo>
                    <a:pt x="175" y="25"/>
                  </a:lnTo>
                  <a:lnTo>
                    <a:pt x="43" y="246"/>
                  </a:lnTo>
                </a:path>
              </a:pathLst>
            </a:custGeom>
            <a:solidFill>
              <a:schemeClr val="accent4"/>
            </a:solidFill>
            <a:ln>
              <a:noFill/>
            </a:ln>
            <a:effectLst/>
          </p:spPr>
          <p:txBody>
            <a:bodyPr wrap="none" anchor="ctr"/>
            <a:lstStyle/>
            <a:p>
              <a:endParaRPr lang="en-US" sz="6532" dirty="0">
                <a:latin typeface="Fira Sans Light" panose="020B0403050000020004" pitchFamily="34" charset="0"/>
              </a:endParaRPr>
            </a:p>
          </p:txBody>
        </p:sp>
        <p:sp>
          <p:nvSpPr>
            <p:cNvPr id="217" name="Freeform 33">
              <a:extLst>
                <a:ext uri="{FF2B5EF4-FFF2-40B4-BE49-F238E27FC236}">
                  <a16:creationId xmlns:a16="http://schemas.microsoft.com/office/drawing/2014/main" id="{67F7F77E-9032-AE46-96B0-2E5B5DE8C2E4}"/>
                </a:ext>
              </a:extLst>
            </p:cNvPr>
            <p:cNvSpPr>
              <a:spLocks noChangeArrowheads="1"/>
            </p:cNvSpPr>
            <p:nvPr/>
          </p:nvSpPr>
          <p:spPr bwMode="auto">
            <a:xfrm>
              <a:off x="13421916" y="12007679"/>
              <a:ext cx="80319" cy="225510"/>
            </a:xfrm>
            <a:custGeom>
              <a:avLst/>
              <a:gdLst>
                <a:gd name="T0" fmla="*/ 30 w 116"/>
                <a:gd name="T1" fmla="*/ 321 h 322"/>
                <a:gd name="T2" fmla="*/ 0 w 116"/>
                <a:gd name="T3" fmla="*/ 313 h 322"/>
                <a:gd name="T4" fmla="*/ 86 w 116"/>
                <a:gd name="T5" fmla="*/ 0 h 322"/>
                <a:gd name="T6" fmla="*/ 115 w 116"/>
                <a:gd name="T7" fmla="*/ 8 h 322"/>
                <a:gd name="T8" fmla="*/ 30 w 116"/>
                <a:gd name="T9" fmla="*/ 321 h 322"/>
              </a:gdLst>
              <a:ahLst/>
              <a:cxnLst>
                <a:cxn ang="0">
                  <a:pos x="T0" y="T1"/>
                </a:cxn>
                <a:cxn ang="0">
                  <a:pos x="T2" y="T3"/>
                </a:cxn>
                <a:cxn ang="0">
                  <a:pos x="T4" y="T5"/>
                </a:cxn>
                <a:cxn ang="0">
                  <a:pos x="T6" y="T7"/>
                </a:cxn>
                <a:cxn ang="0">
                  <a:pos x="T8" y="T9"/>
                </a:cxn>
              </a:cxnLst>
              <a:rect l="0" t="0" r="r" b="b"/>
              <a:pathLst>
                <a:path w="116" h="322">
                  <a:moveTo>
                    <a:pt x="30" y="321"/>
                  </a:moveTo>
                  <a:lnTo>
                    <a:pt x="0" y="313"/>
                  </a:lnTo>
                  <a:lnTo>
                    <a:pt x="86" y="0"/>
                  </a:lnTo>
                  <a:lnTo>
                    <a:pt x="115" y="8"/>
                  </a:lnTo>
                  <a:lnTo>
                    <a:pt x="30" y="321"/>
                  </a:lnTo>
                </a:path>
              </a:pathLst>
            </a:custGeom>
            <a:solidFill>
              <a:schemeClr val="accent4"/>
            </a:solidFill>
            <a:ln>
              <a:noFill/>
            </a:ln>
            <a:effectLst/>
          </p:spPr>
          <p:txBody>
            <a:bodyPr wrap="none" anchor="ctr"/>
            <a:lstStyle/>
            <a:p>
              <a:endParaRPr lang="en-US" sz="6532" dirty="0">
                <a:latin typeface="Fira Sans Light" panose="020B0403050000020004" pitchFamily="34" charset="0"/>
              </a:endParaRPr>
            </a:p>
          </p:txBody>
        </p:sp>
        <p:sp>
          <p:nvSpPr>
            <p:cNvPr id="218" name="Freeform 34">
              <a:extLst>
                <a:ext uri="{FF2B5EF4-FFF2-40B4-BE49-F238E27FC236}">
                  <a16:creationId xmlns:a16="http://schemas.microsoft.com/office/drawing/2014/main" id="{DF37ECCF-593D-374A-85EC-68337A9C2E6F}"/>
                </a:ext>
              </a:extLst>
            </p:cNvPr>
            <p:cNvSpPr>
              <a:spLocks noChangeArrowheads="1"/>
            </p:cNvSpPr>
            <p:nvPr/>
          </p:nvSpPr>
          <p:spPr bwMode="auto">
            <a:xfrm>
              <a:off x="13406471" y="12433987"/>
              <a:ext cx="123568" cy="172995"/>
            </a:xfrm>
            <a:custGeom>
              <a:avLst/>
              <a:gdLst>
                <a:gd name="T0" fmla="*/ 131 w 177"/>
                <a:gd name="T1" fmla="*/ 246 h 247"/>
                <a:gd name="T2" fmla="*/ 0 w 177"/>
                <a:gd name="T3" fmla="*/ 25 h 247"/>
                <a:gd name="T4" fmla="*/ 43 w 177"/>
                <a:gd name="T5" fmla="*/ 0 h 247"/>
                <a:gd name="T6" fmla="*/ 176 w 177"/>
                <a:gd name="T7" fmla="*/ 220 h 247"/>
                <a:gd name="T8" fmla="*/ 131 w 177"/>
                <a:gd name="T9" fmla="*/ 246 h 247"/>
              </a:gdLst>
              <a:ahLst/>
              <a:cxnLst>
                <a:cxn ang="0">
                  <a:pos x="T0" y="T1"/>
                </a:cxn>
                <a:cxn ang="0">
                  <a:pos x="T2" y="T3"/>
                </a:cxn>
                <a:cxn ang="0">
                  <a:pos x="T4" y="T5"/>
                </a:cxn>
                <a:cxn ang="0">
                  <a:pos x="T6" y="T7"/>
                </a:cxn>
                <a:cxn ang="0">
                  <a:pos x="T8" y="T9"/>
                </a:cxn>
              </a:cxnLst>
              <a:rect l="0" t="0" r="r" b="b"/>
              <a:pathLst>
                <a:path w="177" h="247">
                  <a:moveTo>
                    <a:pt x="131" y="246"/>
                  </a:moveTo>
                  <a:lnTo>
                    <a:pt x="0" y="25"/>
                  </a:lnTo>
                  <a:lnTo>
                    <a:pt x="43" y="0"/>
                  </a:lnTo>
                  <a:lnTo>
                    <a:pt x="176" y="220"/>
                  </a:lnTo>
                  <a:lnTo>
                    <a:pt x="131" y="246"/>
                  </a:lnTo>
                </a:path>
              </a:pathLst>
            </a:custGeom>
            <a:solidFill>
              <a:schemeClr val="accent4"/>
            </a:solidFill>
            <a:ln>
              <a:noFill/>
            </a:ln>
            <a:effectLst/>
          </p:spPr>
          <p:txBody>
            <a:bodyPr wrap="none" anchor="ctr"/>
            <a:lstStyle/>
            <a:p>
              <a:endParaRPr lang="en-US" sz="6532" dirty="0">
                <a:latin typeface="Fira Sans Light" panose="020B0403050000020004" pitchFamily="34" charset="0"/>
              </a:endParaRPr>
            </a:p>
          </p:txBody>
        </p:sp>
        <p:sp>
          <p:nvSpPr>
            <p:cNvPr id="219" name="Freeform 35">
              <a:extLst>
                <a:ext uri="{FF2B5EF4-FFF2-40B4-BE49-F238E27FC236}">
                  <a16:creationId xmlns:a16="http://schemas.microsoft.com/office/drawing/2014/main" id="{A1A5C402-0245-0841-A81F-F82E783B782E}"/>
                </a:ext>
              </a:extLst>
            </p:cNvPr>
            <p:cNvSpPr>
              <a:spLocks noChangeArrowheads="1"/>
            </p:cNvSpPr>
            <p:nvPr/>
          </p:nvSpPr>
          <p:spPr bwMode="auto">
            <a:xfrm>
              <a:off x="13196406" y="12214654"/>
              <a:ext cx="213153" cy="71052"/>
            </a:xfrm>
            <a:custGeom>
              <a:avLst/>
              <a:gdLst>
                <a:gd name="T0" fmla="*/ 252 w 304"/>
                <a:gd name="T1" fmla="*/ 102 h 103"/>
                <a:gd name="T2" fmla="*/ 52 w 304"/>
                <a:gd name="T3" fmla="*/ 102 h 103"/>
                <a:gd name="T4" fmla="*/ 52 w 304"/>
                <a:gd name="T5" fmla="*/ 102 h 103"/>
                <a:gd name="T6" fmla="*/ 0 w 304"/>
                <a:gd name="T7" fmla="*/ 51 h 103"/>
                <a:gd name="T8" fmla="*/ 0 w 304"/>
                <a:gd name="T9" fmla="*/ 51 h 103"/>
                <a:gd name="T10" fmla="*/ 52 w 304"/>
                <a:gd name="T11" fmla="*/ 0 h 103"/>
                <a:gd name="T12" fmla="*/ 252 w 304"/>
                <a:gd name="T13" fmla="*/ 0 h 103"/>
                <a:gd name="T14" fmla="*/ 252 w 304"/>
                <a:gd name="T15" fmla="*/ 0 h 103"/>
                <a:gd name="T16" fmla="*/ 303 w 304"/>
                <a:gd name="T17" fmla="*/ 51 h 103"/>
                <a:gd name="T18" fmla="*/ 303 w 304"/>
                <a:gd name="T19" fmla="*/ 51 h 103"/>
                <a:gd name="T20" fmla="*/ 252 w 304"/>
                <a:gd name="T21" fmla="*/ 102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04" h="103">
                  <a:moveTo>
                    <a:pt x="252" y="102"/>
                  </a:moveTo>
                  <a:lnTo>
                    <a:pt x="52" y="102"/>
                  </a:lnTo>
                  <a:lnTo>
                    <a:pt x="52" y="102"/>
                  </a:lnTo>
                  <a:cubicBezTo>
                    <a:pt x="23" y="102"/>
                    <a:pt x="0" y="79"/>
                    <a:pt x="0" y="51"/>
                  </a:cubicBezTo>
                  <a:lnTo>
                    <a:pt x="0" y="51"/>
                  </a:lnTo>
                  <a:cubicBezTo>
                    <a:pt x="0" y="23"/>
                    <a:pt x="23" y="0"/>
                    <a:pt x="52" y="0"/>
                  </a:cubicBezTo>
                  <a:lnTo>
                    <a:pt x="252" y="0"/>
                  </a:lnTo>
                  <a:lnTo>
                    <a:pt x="252" y="0"/>
                  </a:lnTo>
                  <a:cubicBezTo>
                    <a:pt x="280" y="0"/>
                    <a:pt x="303" y="23"/>
                    <a:pt x="303" y="51"/>
                  </a:cubicBezTo>
                  <a:lnTo>
                    <a:pt x="303" y="51"/>
                  </a:lnTo>
                  <a:cubicBezTo>
                    <a:pt x="303" y="79"/>
                    <a:pt x="280" y="102"/>
                    <a:pt x="252" y="102"/>
                  </a:cubicBezTo>
                </a:path>
              </a:pathLst>
            </a:custGeom>
            <a:solidFill>
              <a:srgbClr val="422836"/>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20" name="Freeform 36">
              <a:extLst>
                <a:ext uri="{FF2B5EF4-FFF2-40B4-BE49-F238E27FC236}">
                  <a16:creationId xmlns:a16="http://schemas.microsoft.com/office/drawing/2014/main" id="{A61EA08C-DE41-ED4A-866A-2DC6C0521AEE}"/>
                </a:ext>
              </a:extLst>
            </p:cNvPr>
            <p:cNvSpPr>
              <a:spLocks noChangeArrowheads="1"/>
            </p:cNvSpPr>
            <p:nvPr/>
          </p:nvSpPr>
          <p:spPr bwMode="auto">
            <a:xfrm>
              <a:off x="13196406" y="12359847"/>
              <a:ext cx="213153" cy="71050"/>
            </a:xfrm>
            <a:custGeom>
              <a:avLst/>
              <a:gdLst>
                <a:gd name="T0" fmla="*/ 252 w 304"/>
                <a:gd name="T1" fmla="*/ 102 h 103"/>
                <a:gd name="T2" fmla="*/ 52 w 304"/>
                <a:gd name="T3" fmla="*/ 102 h 103"/>
                <a:gd name="T4" fmla="*/ 52 w 304"/>
                <a:gd name="T5" fmla="*/ 102 h 103"/>
                <a:gd name="T6" fmla="*/ 0 w 304"/>
                <a:gd name="T7" fmla="*/ 51 h 103"/>
                <a:gd name="T8" fmla="*/ 0 w 304"/>
                <a:gd name="T9" fmla="*/ 51 h 103"/>
                <a:gd name="T10" fmla="*/ 52 w 304"/>
                <a:gd name="T11" fmla="*/ 0 h 103"/>
                <a:gd name="T12" fmla="*/ 252 w 304"/>
                <a:gd name="T13" fmla="*/ 0 h 103"/>
                <a:gd name="T14" fmla="*/ 252 w 304"/>
                <a:gd name="T15" fmla="*/ 0 h 103"/>
                <a:gd name="T16" fmla="*/ 303 w 304"/>
                <a:gd name="T17" fmla="*/ 51 h 103"/>
                <a:gd name="T18" fmla="*/ 303 w 304"/>
                <a:gd name="T19" fmla="*/ 51 h 103"/>
                <a:gd name="T20" fmla="*/ 252 w 304"/>
                <a:gd name="T21" fmla="*/ 102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04" h="103">
                  <a:moveTo>
                    <a:pt x="252" y="102"/>
                  </a:moveTo>
                  <a:lnTo>
                    <a:pt x="52" y="102"/>
                  </a:lnTo>
                  <a:lnTo>
                    <a:pt x="52" y="102"/>
                  </a:lnTo>
                  <a:cubicBezTo>
                    <a:pt x="23" y="102"/>
                    <a:pt x="0" y="79"/>
                    <a:pt x="0" y="51"/>
                  </a:cubicBezTo>
                  <a:lnTo>
                    <a:pt x="0" y="51"/>
                  </a:lnTo>
                  <a:cubicBezTo>
                    <a:pt x="0" y="23"/>
                    <a:pt x="23" y="0"/>
                    <a:pt x="52" y="0"/>
                  </a:cubicBezTo>
                  <a:lnTo>
                    <a:pt x="252" y="0"/>
                  </a:lnTo>
                  <a:lnTo>
                    <a:pt x="252" y="0"/>
                  </a:lnTo>
                  <a:cubicBezTo>
                    <a:pt x="280" y="0"/>
                    <a:pt x="303" y="23"/>
                    <a:pt x="303" y="51"/>
                  </a:cubicBezTo>
                  <a:lnTo>
                    <a:pt x="303" y="51"/>
                  </a:lnTo>
                  <a:cubicBezTo>
                    <a:pt x="303" y="79"/>
                    <a:pt x="280" y="102"/>
                    <a:pt x="252" y="102"/>
                  </a:cubicBezTo>
                </a:path>
              </a:pathLst>
            </a:custGeom>
            <a:solidFill>
              <a:srgbClr val="422836"/>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grpSp>
      <p:grpSp>
        <p:nvGrpSpPr>
          <p:cNvPr id="11" name="Group 10">
            <a:extLst>
              <a:ext uri="{FF2B5EF4-FFF2-40B4-BE49-F238E27FC236}">
                <a16:creationId xmlns:a16="http://schemas.microsoft.com/office/drawing/2014/main" id="{64C75C69-DB7C-E14E-84D4-20B9B29E6E44}"/>
              </a:ext>
            </a:extLst>
          </p:cNvPr>
          <p:cNvGrpSpPr/>
          <p:nvPr/>
        </p:nvGrpSpPr>
        <p:grpSpPr>
          <a:xfrm>
            <a:off x="6882262" y="5258896"/>
            <a:ext cx="1071948" cy="645640"/>
            <a:chOff x="10712698" y="4284706"/>
            <a:chExt cx="1071948" cy="645640"/>
          </a:xfrm>
        </p:grpSpPr>
        <p:sp>
          <p:nvSpPr>
            <p:cNvPr id="221" name="Freeform 37">
              <a:extLst>
                <a:ext uri="{FF2B5EF4-FFF2-40B4-BE49-F238E27FC236}">
                  <a16:creationId xmlns:a16="http://schemas.microsoft.com/office/drawing/2014/main" id="{60404714-26A3-EB41-A426-CA32ED62E528}"/>
                </a:ext>
              </a:extLst>
            </p:cNvPr>
            <p:cNvSpPr>
              <a:spLocks noChangeArrowheads="1"/>
            </p:cNvSpPr>
            <p:nvPr/>
          </p:nvSpPr>
          <p:spPr bwMode="auto">
            <a:xfrm>
              <a:off x="10712698" y="4349578"/>
              <a:ext cx="1071948" cy="515896"/>
            </a:xfrm>
            <a:custGeom>
              <a:avLst/>
              <a:gdLst>
                <a:gd name="T0" fmla="*/ 1530 w 1531"/>
                <a:gd name="T1" fmla="*/ 81 h 737"/>
                <a:gd name="T2" fmla="*/ 1530 w 1531"/>
                <a:gd name="T3" fmla="*/ 655 h 737"/>
                <a:gd name="T4" fmla="*/ 1530 w 1531"/>
                <a:gd name="T5" fmla="*/ 655 h 737"/>
                <a:gd name="T6" fmla="*/ 1449 w 1531"/>
                <a:gd name="T7" fmla="*/ 736 h 737"/>
                <a:gd name="T8" fmla="*/ 202 w 1531"/>
                <a:gd name="T9" fmla="*/ 736 h 737"/>
                <a:gd name="T10" fmla="*/ 202 w 1531"/>
                <a:gd name="T11" fmla="*/ 736 h 737"/>
                <a:gd name="T12" fmla="*/ 0 w 1531"/>
                <a:gd name="T13" fmla="*/ 534 h 737"/>
                <a:gd name="T14" fmla="*/ 0 w 1531"/>
                <a:gd name="T15" fmla="*/ 203 h 737"/>
                <a:gd name="T16" fmla="*/ 0 w 1531"/>
                <a:gd name="T17" fmla="*/ 203 h 737"/>
                <a:gd name="T18" fmla="*/ 202 w 1531"/>
                <a:gd name="T19" fmla="*/ 0 h 737"/>
                <a:gd name="T20" fmla="*/ 1449 w 1531"/>
                <a:gd name="T21" fmla="*/ 0 h 737"/>
                <a:gd name="T22" fmla="*/ 1449 w 1531"/>
                <a:gd name="T23" fmla="*/ 0 h 737"/>
                <a:gd name="T24" fmla="*/ 1530 w 1531"/>
                <a:gd name="T25" fmla="*/ 81 h 7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31" h="737">
                  <a:moveTo>
                    <a:pt x="1530" y="81"/>
                  </a:moveTo>
                  <a:lnTo>
                    <a:pt x="1530" y="655"/>
                  </a:lnTo>
                  <a:lnTo>
                    <a:pt x="1530" y="655"/>
                  </a:lnTo>
                  <a:cubicBezTo>
                    <a:pt x="1530" y="699"/>
                    <a:pt x="1494" y="736"/>
                    <a:pt x="1449" y="736"/>
                  </a:cubicBezTo>
                  <a:lnTo>
                    <a:pt x="202" y="736"/>
                  </a:lnTo>
                  <a:lnTo>
                    <a:pt x="202" y="736"/>
                  </a:lnTo>
                  <a:cubicBezTo>
                    <a:pt x="91" y="736"/>
                    <a:pt x="0" y="645"/>
                    <a:pt x="0" y="534"/>
                  </a:cubicBezTo>
                  <a:lnTo>
                    <a:pt x="0" y="203"/>
                  </a:lnTo>
                  <a:lnTo>
                    <a:pt x="0" y="203"/>
                  </a:lnTo>
                  <a:cubicBezTo>
                    <a:pt x="0" y="91"/>
                    <a:pt x="91" y="0"/>
                    <a:pt x="202" y="0"/>
                  </a:cubicBezTo>
                  <a:lnTo>
                    <a:pt x="1449" y="0"/>
                  </a:lnTo>
                  <a:lnTo>
                    <a:pt x="1449" y="0"/>
                  </a:lnTo>
                  <a:cubicBezTo>
                    <a:pt x="1494" y="0"/>
                    <a:pt x="1530" y="37"/>
                    <a:pt x="1530" y="81"/>
                  </a:cubicBezTo>
                </a:path>
              </a:pathLst>
            </a:custGeom>
            <a:solidFill>
              <a:schemeClr val="accent3">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22" name="Freeform 38">
              <a:extLst>
                <a:ext uri="{FF2B5EF4-FFF2-40B4-BE49-F238E27FC236}">
                  <a16:creationId xmlns:a16="http://schemas.microsoft.com/office/drawing/2014/main" id="{5FE77355-60F5-BA43-A80D-286428319355}"/>
                </a:ext>
              </a:extLst>
            </p:cNvPr>
            <p:cNvSpPr>
              <a:spLocks noChangeArrowheads="1"/>
            </p:cNvSpPr>
            <p:nvPr/>
          </p:nvSpPr>
          <p:spPr bwMode="auto">
            <a:xfrm>
              <a:off x="10743590" y="4380470"/>
              <a:ext cx="973093" cy="451022"/>
            </a:xfrm>
            <a:custGeom>
              <a:avLst/>
              <a:gdLst>
                <a:gd name="T0" fmla="*/ 1389 w 1390"/>
                <a:gd name="T1" fmla="*/ 608 h 643"/>
                <a:gd name="T2" fmla="*/ 1389 w 1390"/>
                <a:gd name="T3" fmla="*/ 608 h 643"/>
                <a:gd name="T4" fmla="*/ 1354 w 1390"/>
                <a:gd name="T5" fmla="*/ 642 h 643"/>
                <a:gd name="T6" fmla="*/ 155 w 1390"/>
                <a:gd name="T7" fmla="*/ 642 h 643"/>
                <a:gd name="T8" fmla="*/ 155 w 1390"/>
                <a:gd name="T9" fmla="*/ 642 h 643"/>
                <a:gd name="T10" fmla="*/ 0 w 1390"/>
                <a:gd name="T11" fmla="*/ 487 h 643"/>
                <a:gd name="T12" fmla="*/ 0 w 1390"/>
                <a:gd name="T13" fmla="*/ 156 h 643"/>
                <a:gd name="T14" fmla="*/ 0 w 1390"/>
                <a:gd name="T15" fmla="*/ 156 h 643"/>
                <a:gd name="T16" fmla="*/ 155 w 1390"/>
                <a:gd name="T17" fmla="*/ 0 h 643"/>
                <a:gd name="T18" fmla="*/ 1354 w 1390"/>
                <a:gd name="T19" fmla="*/ 0 h 643"/>
                <a:gd name="T20" fmla="*/ 1354 w 1390"/>
                <a:gd name="T21" fmla="*/ 0 h 643"/>
                <a:gd name="T22" fmla="*/ 1389 w 1390"/>
                <a:gd name="T23" fmla="*/ 34 h 643"/>
                <a:gd name="T24" fmla="*/ 1389 w 1390"/>
                <a:gd name="T25" fmla="*/ 608 h 6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90" h="643">
                  <a:moveTo>
                    <a:pt x="1389" y="608"/>
                  </a:moveTo>
                  <a:lnTo>
                    <a:pt x="1389" y="608"/>
                  </a:lnTo>
                  <a:cubicBezTo>
                    <a:pt x="1389" y="627"/>
                    <a:pt x="1373" y="642"/>
                    <a:pt x="1354" y="642"/>
                  </a:cubicBezTo>
                  <a:lnTo>
                    <a:pt x="155" y="642"/>
                  </a:lnTo>
                  <a:lnTo>
                    <a:pt x="155" y="642"/>
                  </a:lnTo>
                  <a:cubicBezTo>
                    <a:pt x="70" y="642"/>
                    <a:pt x="0" y="572"/>
                    <a:pt x="0" y="487"/>
                  </a:cubicBezTo>
                  <a:lnTo>
                    <a:pt x="0" y="156"/>
                  </a:lnTo>
                  <a:lnTo>
                    <a:pt x="0" y="156"/>
                  </a:lnTo>
                  <a:cubicBezTo>
                    <a:pt x="0" y="70"/>
                    <a:pt x="70" y="0"/>
                    <a:pt x="155" y="0"/>
                  </a:cubicBezTo>
                  <a:lnTo>
                    <a:pt x="1354" y="0"/>
                  </a:lnTo>
                  <a:lnTo>
                    <a:pt x="1354" y="0"/>
                  </a:lnTo>
                  <a:cubicBezTo>
                    <a:pt x="1373" y="0"/>
                    <a:pt x="1389" y="16"/>
                    <a:pt x="1389" y="34"/>
                  </a:cubicBezTo>
                  <a:lnTo>
                    <a:pt x="1389" y="608"/>
                  </a:lnTo>
                </a:path>
              </a:pathLst>
            </a:custGeom>
            <a:solidFill>
              <a:schemeClr val="accent3"/>
            </a:solidFill>
            <a:ln>
              <a:noFill/>
            </a:ln>
            <a:effectLst/>
          </p:spPr>
          <p:txBody>
            <a:bodyPr wrap="none" anchor="ctr"/>
            <a:lstStyle/>
            <a:p>
              <a:endParaRPr lang="en-US" sz="6532" dirty="0">
                <a:latin typeface="Fira Sans Light" panose="020B0403050000020004" pitchFamily="34" charset="0"/>
              </a:endParaRPr>
            </a:p>
          </p:txBody>
        </p:sp>
        <p:sp>
          <p:nvSpPr>
            <p:cNvPr id="223" name="Freeform 39">
              <a:extLst>
                <a:ext uri="{FF2B5EF4-FFF2-40B4-BE49-F238E27FC236}">
                  <a16:creationId xmlns:a16="http://schemas.microsoft.com/office/drawing/2014/main" id="{E1ED036B-A0B5-2649-BEAC-92ACE21EE65B}"/>
                </a:ext>
              </a:extLst>
            </p:cNvPr>
            <p:cNvSpPr>
              <a:spLocks noChangeArrowheads="1"/>
            </p:cNvSpPr>
            <p:nvPr/>
          </p:nvSpPr>
          <p:spPr bwMode="auto">
            <a:xfrm>
              <a:off x="10864067" y="4689389"/>
              <a:ext cx="200798" cy="83409"/>
            </a:xfrm>
            <a:custGeom>
              <a:avLst/>
              <a:gdLst>
                <a:gd name="T0" fmla="*/ 284 w 288"/>
                <a:gd name="T1" fmla="*/ 103 h 118"/>
                <a:gd name="T2" fmla="*/ 284 w 288"/>
                <a:gd name="T3" fmla="*/ 103 h 118"/>
                <a:gd name="T4" fmla="*/ 284 w 288"/>
                <a:gd name="T5" fmla="*/ 103 h 118"/>
                <a:gd name="T6" fmla="*/ 263 w 288"/>
                <a:gd name="T7" fmla="*/ 114 h 118"/>
                <a:gd name="T8" fmla="*/ 13 w 288"/>
                <a:gd name="T9" fmla="*/ 35 h 118"/>
                <a:gd name="T10" fmla="*/ 13 w 288"/>
                <a:gd name="T11" fmla="*/ 35 h 118"/>
                <a:gd name="T12" fmla="*/ 2 w 288"/>
                <a:gd name="T13" fmla="*/ 14 h 118"/>
                <a:gd name="T14" fmla="*/ 2 w 288"/>
                <a:gd name="T15" fmla="*/ 14 h 118"/>
                <a:gd name="T16" fmla="*/ 23 w 288"/>
                <a:gd name="T17" fmla="*/ 3 h 118"/>
                <a:gd name="T18" fmla="*/ 273 w 288"/>
                <a:gd name="T19" fmla="*/ 81 h 118"/>
                <a:gd name="T20" fmla="*/ 273 w 288"/>
                <a:gd name="T21" fmla="*/ 81 h 118"/>
                <a:gd name="T22" fmla="*/ 284 w 288"/>
                <a:gd name="T23" fmla="*/ 103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8" h="118">
                  <a:moveTo>
                    <a:pt x="284" y="103"/>
                  </a:moveTo>
                  <a:lnTo>
                    <a:pt x="284" y="103"/>
                  </a:lnTo>
                  <a:lnTo>
                    <a:pt x="284" y="103"/>
                  </a:lnTo>
                  <a:cubicBezTo>
                    <a:pt x="282" y="112"/>
                    <a:pt x="272" y="117"/>
                    <a:pt x="263" y="114"/>
                  </a:cubicBezTo>
                  <a:lnTo>
                    <a:pt x="13" y="35"/>
                  </a:lnTo>
                  <a:lnTo>
                    <a:pt x="13" y="35"/>
                  </a:lnTo>
                  <a:cubicBezTo>
                    <a:pt x="4" y="32"/>
                    <a:pt x="0" y="23"/>
                    <a:pt x="2" y="14"/>
                  </a:cubicBezTo>
                  <a:lnTo>
                    <a:pt x="2" y="14"/>
                  </a:lnTo>
                  <a:cubicBezTo>
                    <a:pt x="5" y="5"/>
                    <a:pt x="15" y="0"/>
                    <a:pt x="23" y="3"/>
                  </a:cubicBezTo>
                  <a:lnTo>
                    <a:pt x="273" y="81"/>
                  </a:lnTo>
                  <a:lnTo>
                    <a:pt x="273" y="81"/>
                  </a:lnTo>
                  <a:cubicBezTo>
                    <a:pt x="282" y="85"/>
                    <a:pt x="287" y="94"/>
                    <a:pt x="284" y="103"/>
                  </a:cubicBezTo>
                </a:path>
              </a:pathLst>
            </a:custGeom>
            <a:solidFill>
              <a:schemeClr val="accent3">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24" name="Freeform 40">
              <a:extLst>
                <a:ext uri="{FF2B5EF4-FFF2-40B4-BE49-F238E27FC236}">
                  <a16:creationId xmlns:a16="http://schemas.microsoft.com/office/drawing/2014/main" id="{4367C4BB-4C81-854C-9D1D-CDE83F6FF894}"/>
                </a:ext>
              </a:extLst>
            </p:cNvPr>
            <p:cNvSpPr>
              <a:spLocks noChangeArrowheads="1"/>
            </p:cNvSpPr>
            <p:nvPr/>
          </p:nvSpPr>
          <p:spPr bwMode="auto">
            <a:xfrm>
              <a:off x="10864067" y="4445344"/>
              <a:ext cx="200798" cy="83407"/>
            </a:xfrm>
            <a:custGeom>
              <a:avLst/>
              <a:gdLst>
                <a:gd name="T0" fmla="*/ 284 w 288"/>
                <a:gd name="T1" fmla="*/ 14 h 118"/>
                <a:gd name="T2" fmla="*/ 284 w 288"/>
                <a:gd name="T3" fmla="*/ 14 h 118"/>
                <a:gd name="T4" fmla="*/ 284 w 288"/>
                <a:gd name="T5" fmla="*/ 14 h 118"/>
                <a:gd name="T6" fmla="*/ 263 w 288"/>
                <a:gd name="T7" fmla="*/ 3 h 118"/>
                <a:gd name="T8" fmla="*/ 13 w 288"/>
                <a:gd name="T9" fmla="*/ 82 h 118"/>
                <a:gd name="T10" fmla="*/ 13 w 288"/>
                <a:gd name="T11" fmla="*/ 82 h 118"/>
                <a:gd name="T12" fmla="*/ 2 w 288"/>
                <a:gd name="T13" fmla="*/ 103 h 118"/>
                <a:gd name="T14" fmla="*/ 2 w 288"/>
                <a:gd name="T15" fmla="*/ 103 h 118"/>
                <a:gd name="T16" fmla="*/ 23 w 288"/>
                <a:gd name="T17" fmla="*/ 114 h 118"/>
                <a:gd name="T18" fmla="*/ 273 w 288"/>
                <a:gd name="T19" fmla="*/ 35 h 118"/>
                <a:gd name="T20" fmla="*/ 273 w 288"/>
                <a:gd name="T21" fmla="*/ 35 h 118"/>
                <a:gd name="T22" fmla="*/ 284 w 288"/>
                <a:gd name="T23" fmla="*/ 14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8" h="118">
                  <a:moveTo>
                    <a:pt x="284" y="14"/>
                  </a:moveTo>
                  <a:lnTo>
                    <a:pt x="284" y="14"/>
                  </a:lnTo>
                  <a:lnTo>
                    <a:pt x="284" y="14"/>
                  </a:lnTo>
                  <a:cubicBezTo>
                    <a:pt x="282" y="5"/>
                    <a:pt x="272" y="0"/>
                    <a:pt x="263" y="3"/>
                  </a:cubicBezTo>
                  <a:lnTo>
                    <a:pt x="13" y="82"/>
                  </a:lnTo>
                  <a:lnTo>
                    <a:pt x="13" y="82"/>
                  </a:lnTo>
                  <a:cubicBezTo>
                    <a:pt x="4" y="84"/>
                    <a:pt x="0" y="94"/>
                    <a:pt x="2" y="103"/>
                  </a:cubicBezTo>
                  <a:lnTo>
                    <a:pt x="2" y="103"/>
                  </a:lnTo>
                  <a:cubicBezTo>
                    <a:pt x="5" y="112"/>
                    <a:pt x="15" y="117"/>
                    <a:pt x="23" y="114"/>
                  </a:cubicBezTo>
                  <a:lnTo>
                    <a:pt x="273" y="35"/>
                  </a:lnTo>
                  <a:lnTo>
                    <a:pt x="273" y="35"/>
                  </a:lnTo>
                  <a:cubicBezTo>
                    <a:pt x="282" y="33"/>
                    <a:pt x="287" y="23"/>
                    <a:pt x="284" y="14"/>
                  </a:cubicBezTo>
                </a:path>
              </a:pathLst>
            </a:custGeom>
            <a:solidFill>
              <a:schemeClr val="accent3">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25" name="Freeform 41">
              <a:extLst>
                <a:ext uri="{FF2B5EF4-FFF2-40B4-BE49-F238E27FC236}">
                  <a16:creationId xmlns:a16="http://schemas.microsoft.com/office/drawing/2014/main" id="{59EF9DE6-E6F1-9446-806E-4BA33CF1FF47}"/>
                </a:ext>
              </a:extLst>
            </p:cNvPr>
            <p:cNvSpPr>
              <a:spLocks noChangeArrowheads="1"/>
            </p:cNvSpPr>
            <p:nvPr/>
          </p:nvSpPr>
          <p:spPr bwMode="auto">
            <a:xfrm>
              <a:off x="11080311" y="4831492"/>
              <a:ext cx="37070" cy="98854"/>
            </a:xfrm>
            <a:custGeom>
              <a:avLst/>
              <a:gdLst>
                <a:gd name="T0" fmla="*/ 54 w 55"/>
                <a:gd name="T1" fmla="*/ 28 h 141"/>
                <a:gd name="T2" fmla="*/ 54 w 55"/>
                <a:gd name="T3" fmla="*/ 112 h 141"/>
                <a:gd name="T4" fmla="*/ 54 w 55"/>
                <a:gd name="T5" fmla="*/ 112 h 141"/>
                <a:gd name="T6" fmla="*/ 27 w 55"/>
                <a:gd name="T7" fmla="*/ 140 h 141"/>
                <a:gd name="T8" fmla="*/ 27 w 55"/>
                <a:gd name="T9" fmla="*/ 140 h 141"/>
                <a:gd name="T10" fmla="*/ 0 w 55"/>
                <a:gd name="T11" fmla="*/ 112 h 141"/>
                <a:gd name="T12" fmla="*/ 0 w 55"/>
                <a:gd name="T13" fmla="*/ 28 h 141"/>
                <a:gd name="T14" fmla="*/ 0 w 55"/>
                <a:gd name="T15" fmla="*/ 28 h 141"/>
                <a:gd name="T16" fmla="*/ 27 w 55"/>
                <a:gd name="T17" fmla="*/ 0 h 141"/>
                <a:gd name="T18" fmla="*/ 27 w 55"/>
                <a:gd name="T19" fmla="*/ 0 h 141"/>
                <a:gd name="T20" fmla="*/ 54 w 55"/>
                <a:gd name="T21" fmla="*/ 28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5" h="141">
                  <a:moveTo>
                    <a:pt x="54" y="28"/>
                  </a:moveTo>
                  <a:lnTo>
                    <a:pt x="54" y="112"/>
                  </a:lnTo>
                  <a:lnTo>
                    <a:pt x="54" y="112"/>
                  </a:lnTo>
                  <a:cubicBezTo>
                    <a:pt x="54" y="127"/>
                    <a:pt x="42" y="140"/>
                    <a:pt x="27" y="140"/>
                  </a:cubicBezTo>
                  <a:lnTo>
                    <a:pt x="27" y="140"/>
                  </a:lnTo>
                  <a:cubicBezTo>
                    <a:pt x="12" y="140"/>
                    <a:pt x="0" y="127"/>
                    <a:pt x="0" y="112"/>
                  </a:cubicBezTo>
                  <a:lnTo>
                    <a:pt x="0" y="28"/>
                  </a:lnTo>
                  <a:lnTo>
                    <a:pt x="0" y="28"/>
                  </a:lnTo>
                  <a:cubicBezTo>
                    <a:pt x="0" y="13"/>
                    <a:pt x="12" y="0"/>
                    <a:pt x="27" y="0"/>
                  </a:cubicBezTo>
                  <a:lnTo>
                    <a:pt x="27" y="0"/>
                  </a:lnTo>
                  <a:cubicBezTo>
                    <a:pt x="42" y="0"/>
                    <a:pt x="54" y="13"/>
                    <a:pt x="54" y="28"/>
                  </a:cubicBezTo>
                </a:path>
              </a:pathLst>
            </a:custGeom>
            <a:solidFill>
              <a:schemeClr val="accent3">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26" name="Freeform 42">
              <a:extLst>
                <a:ext uri="{FF2B5EF4-FFF2-40B4-BE49-F238E27FC236}">
                  <a16:creationId xmlns:a16="http://schemas.microsoft.com/office/drawing/2014/main" id="{C86A332C-36EF-B04F-998F-C33B0FBDCA07}"/>
                </a:ext>
              </a:extLst>
            </p:cNvPr>
            <p:cNvSpPr>
              <a:spLocks noChangeArrowheads="1"/>
            </p:cNvSpPr>
            <p:nvPr/>
          </p:nvSpPr>
          <p:spPr bwMode="auto">
            <a:xfrm>
              <a:off x="11080311" y="4284706"/>
              <a:ext cx="37070" cy="98854"/>
            </a:xfrm>
            <a:custGeom>
              <a:avLst/>
              <a:gdLst>
                <a:gd name="T0" fmla="*/ 54 w 55"/>
                <a:gd name="T1" fmla="*/ 28 h 140"/>
                <a:gd name="T2" fmla="*/ 54 w 55"/>
                <a:gd name="T3" fmla="*/ 112 h 140"/>
                <a:gd name="T4" fmla="*/ 54 w 55"/>
                <a:gd name="T5" fmla="*/ 112 h 140"/>
                <a:gd name="T6" fmla="*/ 27 w 55"/>
                <a:gd name="T7" fmla="*/ 139 h 140"/>
                <a:gd name="T8" fmla="*/ 27 w 55"/>
                <a:gd name="T9" fmla="*/ 139 h 140"/>
                <a:gd name="T10" fmla="*/ 0 w 55"/>
                <a:gd name="T11" fmla="*/ 112 h 140"/>
                <a:gd name="T12" fmla="*/ 0 w 55"/>
                <a:gd name="T13" fmla="*/ 28 h 140"/>
                <a:gd name="T14" fmla="*/ 0 w 55"/>
                <a:gd name="T15" fmla="*/ 28 h 140"/>
                <a:gd name="T16" fmla="*/ 27 w 55"/>
                <a:gd name="T17" fmla="*/ 0 h 140"/>
                <a:gd name="T18" fmla="*/ 27 w 55"/>
                <a:gd name="T19" fmla="*/ 0 h 140"/>
                <a:gd name="T20" fmla="*/ 54 w 55"/>
                <a:gd name="T21" fmla="*/ 28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5" h="140">
                  <a:moveTo>
                    <a:pt x="54" y="28"/>
                  </a:moveTo>
                  <a:lnTo>
                    <a:pt x="54" y="112"/>
                  </a:lnTo>
                  <a:lnTo>
                    <a:pt x="54" y="112"/>
                  </a:lnTo>
                  <a:cubicBezTo>
                    <a:pt x="54" y="127"/>
                    <a:pt x="42" y="139"/>
                    <a:pt x="27" y="139"/>
                  </a:cubicBezTo>
                  <a:lnTo>
                    <a:pt x="27" y="139"/>
                  </a:lnTo>
                  <a:cubicBezTo>
                    <a:pt x="12" y="139"/>
                    <a:pt x="0" y="127"/>
                    <a:pt x="0" y="112"/>
                  </a:cubicBezTo>
                  <a:lnTo>
                    <a:pt x="0" y="28"/>
                  </a:lnTo>
                  <a:lnTo>
                    <a:pt x="0" y="28"/>
                  </a:lnTo>
                  <a:cubicBezTo>
                    <a:pt x="0" y="12"/>
                    <a:pt x="12" y="0"/>
                    <a:pt x="27" y="0"/>
                  </a:cubicBezTo>
                  <a:lnTo>
                    <a:pt x="27" y="0"/>
                  </a:lnTo>
                  <a:cubicBezTo>
                    <a:pt x="42" y="0"/>
                    <a:pt x="54" y="12"/>
                    <a:pt x="54" y="28"/>
                  </a:cubicBezTo>
                </a:path>
              </a:pathLst>
            </a:custGeom>
            <a:solidFill>
              <a:schemeClr val="accent3">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27" name="Freeform 43">
              <a:extLst>
                <a:ext uri="{FF2B5EF4-FFF2-40B4-BE49-F238E27FC236}">
                  <a16:creationId xmlns:a16="http://schemas.microsoft.com/office/drawing/2014/main" id="{D22D916D-7340-CC44-B117-2BFD986DBE00}"/>
                </a:ext>
              </a:extLst>
            </p:cNvPr>
            <p:cNvSpPr>
              <a:spLocks noChangeArrowheads="1"/>
            </p:cNvSpPr>
            <p:nvPr/>
          </p:nvSpPr>
          <p:spPr bwMode="auto">
            <a:xfrm>
              <a:off x="11735219" y="4701746"/>
              <a:ext cx="30892" cy="108123"/>
            </a:xfrm>
            <a:custGeom>
              <a:avLst/>
              <a:gdLst>
                <a:gd name="T0" fmla="*/ 0 w 45"/>
                <a:gd name="T1" fmla="*/ 21 h 155"/>
                <a:gd name="T2" fmla="*/ 0 w 45"/>
                <a:gd name="T3" fmla="*/ 132 h 155"/>
                <a:gd name="T4" fmla="*/ 0 w 45"/>
                <a:gd name="T5" fmla="*/ 132 h 155"/>
                <a:gd name="T6" fmla="*/ 22 w 45"/>
                <a:gd name="T7" fmla="*/ 154 h 155"/>
                <a:gd name="T8" fmla="*/ 22 w 45"/>
                <a:gd name="T9" fmla="*/ 154 h 155"/>
                <a:gd name="T10" fmla="*/ 44 w 45"/>
                <a:gd name="T11" fmla="*/ 132 h 155"/>
                <a:gd name="T12" fmla="*/ 44 w 45"/>
                <a:gd name="T13" fmla="*/ 21 h 155"/>
                <a:gd name="T14" fmla="*/ 44 w 45"/>
                <a:gd name="T15" fmla="*/ 21 h 155"/>
                <a:gd name="T16" fmla="*/ 22 w 45"/>
                <a:gd name="T17" fmla="*/ 0 h 155"/>
                <a:gd name="T18" fmla="*/ 22 w 45"/>
                <a:gd name="T19" fmla="*/ 0 h 155"/>
                <a:gd name="T20" fmla="*/ 0 w 45"/>
                <a:gd name="T21" fmla="*/ 21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5" h="155">
                  <a:moveTo>
                    <a:pt x="0" y="21"/>
                  </a:moveTo>
                  <a:lnTo>
                    <a:pt x="0" y="132"/>
                  </a:lnTo>
                  <a:lnTo>
                    <a:pt x="0" y="132"/>
                  </a:lnTo>
                  <a:cubicBezTo>
                    <a:pt x="0" y="144"/>
                    <a:pt x="10" y="154"/>
                    <a:pt x="22" y="154"/>
                  </a:cubicBezTo>
                  <a:lnTo>
                    <a:pt x="22" y="154"/>
                  </a:lnTo>
                  <a:cubicBezTo>
                    <a:pt x="35" y="154"/>
                    <a:pt x="44" y="144"/>
                    <a:pt x="44" y="132"/>
                  </a:cubicBezTo>
                  <a:lnTo>
                    <a:pt x="44" y="21"/>
                  </a:lnTo>
                  <a:lnTo>
                    <a:pt x="44" y="21"/>
                  </a:lnTo>
                  <a:cubicBezTo>
                    <a:pt x="44" y="10"/>
                    <a:pt x="35" y="0"/>
                    <a:pt x="22" y="0"/>
                  </a:cubicBezTo>
                  <a:lnTo>
                    <a:pt x="22" y="0"/>
                  </a:lnTo>
                  <a:cubicBezTo>
                    <a:pt x="10" y="0"/>
                    <a:pt x="0" y="10"/>
                    <a:pt x="0" y="21"/>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28" name="Freeform 44">
              <a:extLst>
                <a:ext uri="{FF2B5EF4-FFF2-40B4-BE49-F238E27FC236}">
                  <a16:creationId xmlns:a16="http://schemas.microsoft.com/office/drawing/2014/main" id="{2FF42B4B-0BF7-A742-BF07-393019E2CA36}"/>
                </a:ext>
              </a:extLst>
            </p:cNvPr>
            <p:cNvSpPr>
              <a:spLocks noChangeArrowheads="1"/>
            </p:cNvSpPr>
            <p:nvPr/>
          </p:nvSpPr>
          <p:spPr bwMode="auto">
            <a:xfrm>
              <a:off x="11735219" y="4405184"/>
              <a:ext cx="30892" cy="108123"/>
            </a:xfrm>
            <a:custGeom>
              <a:avLst/>
              <a:gdLst>
                <a:gd name="T0" fmla="*/ 0 w 45"/>
                <a:gd name="T1" fmla="*/ 22 h 155"/>
                <a:gd name="T2" fmla="*/ 0 w 45"/>
                <a:gd name="T3" fmla="*/ 132 h 155"/>
                <a:gd name="T4" fmla="*/ 0 w 45"/>
                <a:gd name="T5" fmla="*/ 132 h 155"/>
                <a:gd name="T6" fmla="*/ 22 w 45"/>
                <a:gd name="T7" fmla="*/ 154 h 155"/>
                <a:gd name="T8" fmla="*/ 22 w 45"/>
                <a:gd name="T9" fmla="*/ 154 h 155"/>
                <a:gd name="T10" fmla="*/ 44 w 45"/>
                <a:gd name="T11" fmla="*/ 132 h 155"/>
                <a:gd name="T12" fmla="*/ 44 w 45"/>
                <a:gd name="T13" fmla="*/ 22 h 155"/>
                <a:gd name="T14" fmla="*/ 44 w 45"/>
                <a:gd name="T15" fmla="*/ 22 h 155"/>
                <a:gd name="T16" fmla="*/ 22 w 45"/>
                <a:gd name="T17" fmla="*/ 0 h 155"/>
                <a:gd name="T18" fmla="*/ 22 w 45"/>
                <a:gd name="T19" fmla="*/ 0 h 155"/>
                <a:gd name="T20" fmla="*/ 0 w 45"/>
                <a:gd name="T21" fmla="*/ 22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5" h="155">
                  <a:moveTo>
                    <a:pt x="0" y="22"/>
                  </a:moveTo>
                  <a:lnTo>
                    <a:pt x="0" y="132"/>
                  </a:lnTo>
                  <a:lnTo>
                    <a:pt x="0" y="132"/>
                  </a:lnTo>
                  <a:cubicBezTo>
                    <a:pt x="0" y="144"/>
                    <a:pt x="10" y="154"/>
                    <a:pt x="22" y="154"/>
                  </a:cubicBezTo>
                  <a:lnTo>
                    <a:pt x="22" y="154"/>
                  </a:lnTo>
                  <a:cubicBezTo>
                    <a:pt x="35" y="154"/>
                    <a:pt x="44" y="144"/>
                    <a:pt x="44" y="132"/>
                  </a:cubicBezTo>
                  <a:lnTo>
                    <a:pt x="44" y="22"/>
                  </a:lnTo>
                  <a:lnTo>
                    <a:pt x="44" y="22"/>
                  </a:lnTo>
                  <a:cubicBezTo>
                    <a:pt x="44" y="9"/>
                    <a:pt x="35" y="0"/>
                    <a:pt x="22" y="0"/>
                  </a:cubicBezTo>
                  <a:lnTo>
                    <a:pt x="22" y="0"/>
                  </a:lnTo>
                  <a:cubicBezTo>
                    <a:pt x="10" y="0"/>
                    <a:pt x="0" y="9"/>
                    <a:pt x="0" y="22"/>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29" name="Freeform 45">
              <a:extLst>
                <a:ext uri="{FF2B5EF4-FFF2-40B4-BE49-F238E27FC236}">
                  <a16:creationId xmlns:a16="http://schemas.microsoft.com/office/drawing/2014/main" id="{3E6B2A36-0AD5-1D42-97CC-007A2EE0E32D}"/>
                </a:ext>
              </a:extLst>
            </p:cNvPr>
            <p:cNvSpPr>
              <a:spLocks noChangeArrowheads="1"/>
            </p:cNvSpPr>
            <p:nvPr/>
          </p:nvSpPr>
          <p:spPr bwMode="auto">
            <a:xfrm>
              <a:off x="10768303" y="4395917"/>
              <a:ext cx="105032" cy="77229"/>
            </a:xfrm>
            <a:custGeom>
              <a:avLst/>
              <a:gdLst>
                <a:gd name="T0" fmla="*/ 148 w 149"/>
                <a:gd name="T1" fmla="*/ 25 h 109"/>
                <a:gd name="T2" fmla="*/ 148 w 149"/>
                <a:gd name="T3" fmla="*/ 25 h 109"/>
                <a:gd name="T4" fmla="*/ 122 w 149"/>
                <a:gd name="T5" fmla="*/ 51 h 109"/>
                <a:gd name="T6" fmla="*/ 122 w 149"/>
                <a:gd name="T7" fmla="*/ 51 h 109"/>
                <a:gd name="T8" fmla="*/ 50 w 149"/>
                <a:gd name="T9" fmla="*/ 92 h 109"/>
                <a:gd name="T10" fmla="*/ 50 w 149"/>
                <a:gd name="T11" fmla="*/ 92 h 109"/>
                <a:gd name="T12" fmla="*/ 16 w 149"/>
                <a:gd name="T13" fmla="*/ 102 h 109"/>
                <a:gd name="T14" fmla="*/ 16 w 149"/>
                <a:gd name="T15" fmla="*/ 102 h 109"/>
                <a:gd name="T16" fmla="*/ 6 w 149"/>
                <a:gd name="T17" fmla="*/ 66 h 109"/>
                <a:gd name="T18" fmla="*/ 6 w 149"/>
                <a:gd name="T19" fmla="*/ 66 h 109"/>
                <a:gd name="T20" fmla="*/ 122 w 149"/>
                <a:gd name="T21" fmla="*/ 0 h 109"/>
                <a:gd name="T22" fmla="*/ 122 w 149"/>
                <a:gd name="T23" fmla="*/ 0 h 109"/>
                <a:gd name="T24" fmla="*/ 148 w 149"/>
                <a:gd name="T25" fmla="*/ 25 h 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49" h="109">
                  <a:moveTo>
                    <a:pt x="148" y="25"/>
                  </a:moveTo>
                  <a:lnTo>
                    <a:pt x="148" y="25"/>
                  </a:lnTo>
                  <a:cubicBezTo>
                    <a:pt x="148" y="39"/>
                    <a:pt x="137" y="51"/>
                    <a:pt x="122" y="51"/>
                  </a:cubicBezTo>
                  <a:lnTo>
                    <a:pt x="122" y="51"/>
                  </a:lnTo>
                  <a:cubicBezTo>
                    <a:pt x="93" y="51"/>
                    <a:pt x="66" y="66"/>
                    <a:pt x="50" y="92"/>
                  </a:cubicBezTo>
                  <a:lnTo>
                    <a:pt x="50" y="92"/>
                  </a:lnTo>
                  <a:cubicBezTo>
                    <a:pt x="43" y="104"/>
                    <a:pt x="28" y="108"/>
                    <a:pt x="16" y="102"/>
                  </a:cubicBezTo>
                  <a:lnTo>
                    <a:pt x="16" y="102"/>
                  </a:lnTo>
                  <a:cubicBezTo>
                    <a:pt x="4" y="95"/>
                    <a:pt x="0" y="79"/>
                    <a:pt x="6" y="66"/>
                  </a:cubicBezTo>
                  <a:lnTo>
                    <a:pt x="6" y="66"/>
                  </a:lnTo>
                  <a:cubicBezTo>
                    <a:pt x="30" y="25"/>
                    <a:pt x="75" y="0"/>
                    <a:pt x="122" y="0"/>
                  </a:cubicBezTo>
                  <a:lnTo>
                    <a:pt x="122" y="0"/>
                  </a:lnTo>
                  <a:cubicBezTo>
                    <a:pt x="137" y="0"/>
                    <a:pt x="148" y="11"/>
                    <a:pt x="148" y="25"/>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30" name="Freeform 46">
              <a:extLst>
                <a:ext uri="{FF2B5EF4-FFF2-40B4-BE49-F238E27FC236}">
                  <a16:creationId xmlns:a16="http://schemas.microsoft.com/office/drawing/2014/main" id="{711A5325-98B2-0B49-8BFD-7DFD6FF8F5A4}"/>
                </a:ext>
              </a:extLst>
            </p:cNvPr>
            <p:cNvSpPr>
              <a:spLocks noChangeArrowheads="1"/>
            </p:cNvSpPr>
            <p:nvPr/>
          </p:nvSpPr>
          <p:spPr bwMode="auto">
            <a:xfrm>
              <a:off x="10765213" y="4741906"/>
              <a:ext cx="105032" cy="77229"/>
            </a:xfrm>
            <a:custGeom>
              <a:avLst/>
              <a:gdLst>
                <a:gd name="T0" fmla="*/ 149 w 150"/>
                <a:gd name="T1" fmla="*/ 83 h 110"/>
                <a:gd name="T2" fmla="*/ 149 w 150"/>
                <a:gd name="T3" fmla="*/ 83 h 110"/>
                <a:gd name="T4" fmla="*/ 123 w 150"/>
                <a:gd name="T5" fmla="*/ 109 h 110"/>
                <a:gd name="T6" fmla="*/ 123 w 150"/>
                <a:gd name="T7" fmla="*/ 109 h 110"/>
                <a:gd name="T8" fmla="*/ 7 w 150"/>
                <a:gd name="T9" fmla="*/ 42 h 110"/>
                <a:gd name="T10" fmla="*/ 7 w 150"/>
                <a:gd name="T11" fmla="*/ 42 h 110"/>
                <a:gd name="T12" fmla="*/ 17 w 150"/>
                <a:gd name="T13" fmla="*/ 7 h 110"/>
                <a:gd name="T14" fmla="*/ 17 w 150"/>
                <a:gd name="T15" fmla="*/ 7 h 110"/>
                <a:gd name="T16" fmla="*/ 51 w 150"/>
                <a:gd name="T17" fmla="*/ 16 h 110"/>
                <a:gd name="T18" fmla="*/ 51 w 150"/>
                <a:gd name="T19" fmla="*/ 16 h 110"/>
                <a:gd name="T20" fmla="*/ 123 w 150"/>
                <a:gd name="T21" fmla="*/ 58 h 110"/>
                <a:gd name="T22" fmla="*/ 123 w 150"/>
                <a:gd name="T23" fmla="*/ 58 h 110"/>
                <a:gd name="T24" fmla="*/ 149 w 150"/>
                <a:gd name="T25" fmla="*/ 83 h 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0" h="110">
                  <a:moveTo>
                    <a:pt x="149" y="83"/>
                  </a:moveTo>
                  <a:lnTo>
                    <a:pt x="149" y="83"/>
                  </a:lnTo>
                  <a:cubicBezTo>
                    <a:pt x="149" y="97"/>
                    <a:pt x="138" y="109"/>
                    <a:pt x="123" y="109"/>
                  </a:cubicBezTo>
                  <a:lnTo>
                    <a:pt x="123" y="109"/>
                  </a:lnTo>
                  <a:cubicBezTo>
                    <a:pt x="76" y="109"/>
                    <a:pt x="31" y="83"/>
                    <a:pt x="7" y="42"/>
                  </a:cubicBezTo>
                  <a:lnTo>
                    <a:pt x="7" y="42"/>
                  </a:lnTo>
                  <a:cubicBezTo>
                    <a:pt x="0" y="29"/>
                    <a:pt x="4" y="14"/>
                    <a:pt x="17" y="7"/>
                  </a:cubicBezTo>
                  <a:lnTo>
                    <a:pt x="17" y="7"/>
                  </a:lnTo>
                  <a:cubicBezTo>
                    <a:pt x="29" y="0"/>
                    <a:pt x="44" y="4"/>
                    <a:pt x="51" y="16"/>
                  </a:cubicBezTo>
                  <a:lnTo>
                    <a:pt x="51" y="16"/>
                  </a:lnTo>
                  <a:cubicBezTo>
                    <a:pt x="67" y="42"/>
                    <a:pt x="94" y="58"/>
                    <a:pt x="123" y="58"/>
                  </a:cubicBezTo>
                  <a:lnTo>
                    <a:pt x="123" y="58"/>
                  </a:lnTo>
                  <a:cubicBezTo>
                    <a:pt x="138" y="58"/>
                    <a:pt x="149" y="70"/>
                    <a:pt x="149" y="83"/>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31" name="Freeform 47">
              <a:extLst>
                <a:ext uri="{FF2B5EF4-FFF2-40B4-BE49-F238E27FC236}">
                  <a16:creationId xmlns:a16="http://schemas.microsoft.com/office/drawing/2014/main" id="{B3546708-B912-5544-94F0-E03A02D822E0}"/>
                </a:ext>
              </a:extLst>
            </p:cNvPr>
            <p:cNvSpPr>
              <a:spLocks noChangeArrowheads="1"/>
            </p:cNvSpPr>
            <p:nvPr/>
          </p:nvSpPr>
          <p:spPr bwMode="auto">
            <a:xfrm>
              <a:off x="11027795" y="4411362"/>
              <a:ext cx="639461" cy="389238"/>
            </a:xfrm>
            <a:custGeom>
              <a:avLst/>
              <a:gdLst>
                <a:gd name="T0" fmla="*/ 913 w 914"/>
                <a:gd name="T1" fmla="*/ 519 h 557"/>
                <a:gd name="T2" fmla="*/ 913 w 914"/>
                <a:gd name="T3" fmla="*/ 519 h 557"/>
                <a:gd name="T4" fmla="*/ 891 w 914"/>
                <a:gd name="T5" fmla="*/ 549 h 557"/>
                <a:gd name="T6" fmla="*/ 889 w 914"/>
                <a:gd name="T7" fmla="*/ 549 h 557"/>
                <a:gd name="T8" fmla="*/ 833 w 914"/>
                <a:gd name="T9" fmla="*/ 556 h 557"/>
                <a:gd name="T10" fmla="*/ 99 w 914"/>
                <a:gd name="T11" fmla="*/ 556 h 557"/>
                <a:gd name="T12" fmla="*/ 99 w 914"/>
                <a:gd name="T13" fmla="*/ 556 h 557"/>
                <a:gd name="T14" fmla="*/ 0 w 914"/>
                <a:gd name="T15" fmla="*/ 422 h 557"/>
                <a:gd name="T16" fmla="*/ 0 w 914"/>
                <a:gd name="T17" fmla="*/ 135 h 557"/>
                <a:gd name="T18" fmla="*/ 0 w 914"/>
                <a:gd name="T19" fmla="*/ 135 h 557"/>
                <a:gd name="T20" fmla="*/ 99 w 914"/>
                <a:gd name="T21" fmla="*/ 0 h 557"/>
                <a:gd name="T22" fmla="*/ 833 w 914"/>
                <a:gd name="T23" fmla="*/ 0 h 557"/>
                <a:gd name="T24" fmla="*/ 889 w 914"/>
                <a:gd name="T25" fmla="*/ 8 h 557"/>
                <a:gd name="T26" fmla="*/ 891 w 914"/>
                <a:gd name="T27" fmla="*/ 8 h 557"/>
                <a:gd name="T28" fmla="*/ 891 w 914"/>
                <a:gd name="T29" fmla="*/ 8 h 557"/>
                <a:gd name="T30" fmla="*/ 913 w 914"/>
                <a:gd name="T31" fmla="*/ 38 h 557"/>
                <a:gd name="T32" fmla="*/ 913 w 914"/>
                <a:gd name="T33" fmla="*/ 519 h 5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14" h="557">
                  <a:moveTo>
                    <a:pt x="913" y="519"/>
                  </a:moveTo>
                  <a:lnTo>
                    <a:pt x="913" y="519"/>
                  </a:lnTo>
                  <a:cubicBezTo>
                    <a:pt x="913" y="535"/>
                    <a:pt x="903" y="549"/>
                    <a:pt x="891" y="549"/>
                  </a:cubicBezTo>
                  <a:lnTo>
                    <a:pt x="889" y="549"/>
                  </a:lnTo>
                  <a:lnTo>
                    <a:pt x="833" y="556"/>
                  </a:lnTo>
                  <a:lnTo>
                    <a:pt x="99" y="556"/>
                  </a:lnTo>
                  <a:lnTo>
                    <a:pt x="99" y="556"/>
                  </a:lnTo>
                  <a:cubicBezTo>
                    <a:pt x="44" y="556"/>
                    <a:pt x="0" y="496"/>
                    <a:pt x="0" y="422"/>
                  </a:cubicBezTo>
                  <a:lnTo>
                    <a:pt x="0" y="135"/>
                  </a:lnTo>
                  <a:lnTo>
                    <a:pt x="0" y="135"/>
                  </a:lnTo>
                  <a:cubicBezTo>
                    <a:pt x="0" y="60"/>
                    <a:pt x="44" y="0"/>
                    <a:pt x="99" y="0"/>
                  </a:cubicBezTo>
                  <a:lnTo>
                    <a:pt x="833" y="0"/>
                  </a:lnTo>
                  <a:lnTo>
                    <a:pt x="889" y="8"/>
                  </a:lnTo>
                  <a:lnTo>
                    <a:pt x="891" y="8"/>
                  </a:lnTo>
                  <a:lnTo>
                    <a:pt x="891" y="8"/>
                  </a:lnTo>
                  <a:cubicBezTo>
                    <a:pt x="903" y="8"/>
                    <a:pt x="913" y="21"/>
                    <a:pt x="913" y="38"/>
                  </a:cubicBezTo>
                  <a:lnTo>
                    <a:pt x="913" y="519"/>
                  </a:lnTo>
                </a:path>
              </a:pathLst>
            </a:custGeom>
            <a:solidFill>
              <a:schemeClr val="accent6">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32" name="Freeform 48">
              <a:extLst>
                <a:ext uri="{FF2B5EF4-FFF2-40B4-BE49-F238E27FC236}">
                  <a16:creationId xmlns:a16="http://schemas.microsoft.com/office/drawing/2014/main" id="{497DCA79-5820-B14E-A38C-D29968FD44DB}"/>
                </a:ext>
              </a:extLst>
            </p:cNvPr>
            <p:cNvSpPr>
              <a:spLocks noChangeArrowheads="1"/>
            </p:cNvSpPr>
            <p:nvPr/>
          </p:nvSpPr>
          <p:spPr bwMode="auto">
            <a:xfrm>
              <a:off x="11027795" y="4411362"/>
              <a:ext cx="639461" cy="194620"/>
            </a:xfrm>
            <a:custGeom>
              <a:avLst/>
              <a:gdLst>
                <a:gd name="T0" fmla="*/ 0 w 914"/>
                <a:gd name="T1" fmla="*/ 135 h 279"/>
                <a:gd name="T2" fmla="*/ 0 w 914"/>
                <a:gd name="T3" fmla="*/ 278 h 279"/>
                <a:gd name="T4" fmla="*/ 913 w 914"/>
                <a:gd name="T5" fmla="*/ 278 h 279"/>
                <a:gd name="T6" fmla="*/ 913 w 914"/>
                <a:gd name="T7" fmla="*/ 38 h 279"/>
                <a:gd name="T8" fmla="*/ 913 w 914"/>
                <a:gd name="T9" fmla="*/ 38 h 279"/>
                <a:gd name="T10" fmla="*/ 891 w 914"/>
                <a:gd name="T11" fmla="*/ 8 h 279"/>
                <a:gd name="T12" fmla="*/ 889 w 914"/>
                <a:gd name="T13" fmla="*/ 8 h 279"/>
                <a:gd name="T14" fmla="*/ 833 w 914"/>
                <a:gd name="T15" fmla="*/ 0 h 279"/>
                <a:gd name="T16" fmla="*/ 99 w 914"/>
                <a:gd name="T17" fmla="*/ 0 h 279"/>
                <a:gd name="T18" fmla="*/ 99 w 914"/>
                <a:gd name="T19" fmla="*/ 0 h 279"/>
                <a:gd name="T20" fmla="*/ 0 w 914"/>
                <a:gd name="T21" fmla="*/ 135 h 2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14" h="279">
                  <a:moveTo>
                    <a:pt x="0" y="135"/>
                  </a:moveTo>
                  <a:lnTo>
                    <a:pt x="0" y="278"/>
                  </a:lnTo>
                  <a:lnTo>
                    <a:pt x="913" y="278"/>
                  </a:lnTo>
                  <a:lnTo>
                    <a:pt x="913" y="38"/>
                  </a:lnTo>
                  <a:lnTo>
                    <a:pt x="913" y="38"/>
                  </a:lnTo>
                  <a:cubicBezTo>
                    <a:pt x="913" y="21"/>
                    <a:pt x="903" y="8"/>
                    <a:pt x="891" y="8"/>
                  </a:cubicBezTo>
                  <a:lnTo>
                    <a:pt x="889" y="8"/>
                  </a:lnTo>
                  <a:lnTo>
                    <a:pt x="833" y="0"/>
                  </a:lnTo>
                  <a:lnTo>
                    <a:pt x="99" y="0"/>
                  </a:lnTo>
                  <a:lnTo>
                    <a:pt x="99" y="0"/>
                  </a:lnTo>
                  <a:cubicBezTo>
                    <a:pt x="44" y="0"/>
                    <a:pt x="0" y="60"/>
                    <a:pt x="0" y="135"/>
                  </a:cubicBezTo>
                </a:path>
              </a:pathLst>
            </a:custGeom>
            <a:solidFill>
              <a:schemeClr val="accent6">
                <a:lumMod val="50000"/>
              </a:schemeClr>
            </a:solidFill>
            <a:ln>
              <a:noFill/>
            </a:ln>
            <a:effectLst/>
          </p:spPr>
          <p:txBody>
            <a:bodyPr wrap="none" anchor="ctr"/>
            <a:lstStyle/>
            <a:p>
              <a:endParaRPr lang="en-US" sz="6532" dirty="0">
                <a:latin typeface="Fira Sans Light" panose="020B0403050000020004" pitchFamily="34" charset="0"/>
              </a:endParaRPr>
            </a:p>
          </p:txBody>
        </p:sp>
        <p:sp>
          <p:nvSpPr>
            <p:cNvPr id="233" name="Freeform 49">
              <a:extLst>
                <a:ext uri="{FF2B5EF4-FFF2-40B4-BE49-F238E27FC236}">
                  <a16:creationId xmlns:a16="http://schemas.microsoft.com/office/drawing/2014/main" id="{3B23B21E-5EE7-5E47-B41D-E3B080D9FCFE}"/>
                </a:ext>
              </a:extLst>
            </p:cNvPr>
            <p:cNvSpPr>
              <a:spLocks noChangeArrowheads="1"/>
            </p:cNvSpPr>
            <p:nvPr/>
          </p:nvSpPr>
          <p:spPr bwMode="auto">
            <a:xfrm>
              <a:off x="11197700" y="4448432"/>
              <a:ext cx="315097" cy="315097"/>
            </a:xfrm>
            <a:custGeom>
              <a:avLst/>
              <a:gdLst>
                <a:gd name="T0" fmla="*/ 0 w 449"/>
                <a:gd name="T1" fmla="*/ 403 h 450"/>
                <a:gd name="T2" fmla="*/ 0 w 449"/>
                <a:gd name="T3" fmla="*/ 46 h 450"/>
                <a:gd name="T4" fmla="*/ 0 w 449"/>
                <a:gd name="T5" fmla="*/ 46 h 450"/>
                <a:gd name="T6" fmla="*/ 46 w 449"/>
                <a:gd name="T7" fmla="*/ 0 h 450"/>
                <a:gd name="T8" fmla="*/ 402 w 449"/>
                <a:gd name="T9" fmla="*/ 0 h 450"/>
                <a:gd name="T10" fmla="*/ 402 w 449"/>
                <a:gd name="T11" fmla="*/ 0 h 450"/>
                <a:gd name="T12" fmla="*/ 448 w 449"/>
                <a:gd name="T13" fmla="*/ 46 h 450"/>
                <a:gd name="T14" fmla="*/ 448 w 449"/>
                <a:gd name="T15" fmla="*/ 403 h 450"/>
                <a:gd name="T16" fmla="*/ 448 w 449"/>
                <a:gd name="T17" fmla="*/ 403 h 450"/>
                <a:gd name="T18" fmla="*/ 402 w 449"/>
                <a:gd name="T19" fmla="*/ 449 h 450"/>
                <a:gd name="T20" fmla="*/ 46 w 449"/>
                <a:gd name="T21" fmla="*/ 449 h 450"/>
                <a:gd name="T22" fmla="*/ 46 w 449"/>
                <a:gd name="T23" fmla="*/ 449 h 450"/>
                <a:gd name="T24" fmla="*/ 0 w 449"/>
                <a:gd name="T25" fmla="*/ 403 h 4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9" h="450">
                  <a:moveTo>
                    <a:pt x="0" y="403"/>
                  </a:moveTo>
                  <a:lnTo>
                    <a:pt x="0" y="46"/>
                  </a:lnTo>
                  <a:lnTo>
                    <a:pt x="0" y="46"/>
                  </a:lnTo>
                  <a:cubicBezTo>
                    <a:pt x="0" y="21"/>
                    <a:pt x="21" y="0"/>
                    <a:pt x="46" y="0"/>
                  </a:cubicBezTo>
                  <a:lnTo>
                    <a:pt x="402" y="0"/>
                  </a:lnTo>
                  <a:lnTo>
                    <a:pt x="402" y="0"/>
                  </a:lnTo>
                  <a:cubicBezTo>
                    <a:pt x="427" y="0"/>
                    <a:pt x="448" y="21"/>
                    <a:pt x="448" y="46"/>
                  </a:cubicBezTo>
                  <a:lnTo>
                    <a:pt x="448" y="403"/>
                  </a:lnTo>
                  <a:lnTo>
                    <a:pt x="448" y="403"/>
                  </a:lnTo>
                  <a:cubicBezTo>
                    <a:pt x="448" y="428"/>
                    <a:pt x="427" y="449"/>
                    <a:pt x="402" y="449"/>
                  </a:cubicBezTo>
                  <a:lnTo>
                    <a:pt x="46" y="449"/>
                  </a:lnTo>
                  <a:lnTo>
                    <a:pt x="46" y="449"/>
                  </a:lnTo>
                  <a:cubicBezTo>
                    <a:pt x="21" y="449"/>
                    <a:pt x="0" y="428"/>
                    <a:pt x="0" y="403"/>
                  </a:cubicBezTo>
                </a:path>
              </a:pathLst>
            </a:custGeom>
            <a:solidFill>
              <a:schemeClr val="accent3"/>
            </a:solidFill>
            <a:ln>
              <a:noFill/>
            </a:ln>
            <a:effectLst/>
          </p:spPr>
          <p:txBody>
            <a:bodyPr wrap="none" anchor="ctr"/>
            <a:lstStyle/>
            <a:p>
              <a:endParaRPr lang="en-US" sz="6532" dirty="0">
                <a:latin typeface="Fira Sans Light" panose="020B0403050000020004" pitchFamily="34" charset="0"/>
              </a:endParaRPr>
            </a:p>
          </p:txBody>
        </p:sp>
        <p:sp>
          <p:nvSpPr>
            <p:cNvPr id="234" name="Freeform 50">
              <a:extLst>
                <a:ext uri="{FF2B5EF4-FFF2-40B4-BE49-F238E27FC236}">
                  <a16:creationId xmlns:a16="http://schemas.microsoft.com/office/drawing/2014/main" id="{E8B1463E-2773-0643-A7D4-7506E85589D4}"/>
                </a:ext>
              </a:extLst>
            </p:cNvPr>
            <p:cNvSpPr>
              <a:spLocks noChangeArrowheads="1"/>
            </p:cNvSpPr>
            <p:nvPr/>
          </p:nvSpPr>
          <p:spPr bwMode="auto">
            <a:xfrm>
              <a:off x="11030884" y="4717193"/>
              <a:ext cx="228600" cy="95764"/>
            </a:xfrm>
            <a:custGeom>
              <a:avLst/>
              <a:gdLst>
                <a:gd name="T0" fmla="*/ 326 w 327"/>
                <a:gd name="T1" fmla="*/ 50 h 136"/>
                <a:gd name="T2" fmla="*/ 14 w 327"/>
                <a:gd name="T3" fmla="*/ 135 h 136"/>
                <a:gd name="T4" fmla="*/ 0 w 327"/>
                <a:gd name="T5" fmla="*/ 86 h 136"/>
                <a:gd name="T6" fmla="*/ 313 w 327"/>
                <a:gd name="T7" fmla="*/ 0 h 136"/>
                <a:gd name="T8" fmla="*/ 326 w 327"/>
                <a:gd name="T9" fmla="*/ 50 h 136"/>
              </a:gdLst>
              <a:ahLst/>
              <a:cxnLst>
                <a:cxn ang="0">
                  <a:pos x="T0" y="T1"/>
                </a:cxn>
                <a:cxn ang="0">
                  <a:pos x="T2" y="T3"/>
                </a:cxn>
                <a:cxn ang="0">
                  <a:pos x="T4" y="T5"/>
                </a:cxn>
                <a:cxn ang="0">
                  <a:pos x="T6" y="T7"/>
                </a:cxn>
                <a:cxn ang="0">
                  <a:pos x="T8" y="T9"/>
                </a:cxn>
              </a:cxnLst>
              <a:rect l="0" t="0" r="r" b="b"/>
              <a:pathLst>
                <a:path w="327" h="136">
                  <a:moveTo>
                    <a:pt x="326" y="50"/>
                  </a:moveTo>
                  <a:lnTo>
                    <a:pt x="14" y="135"/>
                  </a:lnTo>
                  <a:lnTo>
                    <a:pt x="0" y="86"/>
                  </a:lnTo>
                  <a:lnTo>
                    <a:pt x="313" y="0"/>
                  </a:lnTo>
                  <a:lnTo>
                    <a:pt x="326" y="50"/>
                  </a:lnTo>
                </a:path>
              </a:pathLst>
            </a:custGeom>
            <a:solidFill>
              <a:schemeClr val="accent3"/>
            </a:solidFill>
            <a:ln>
              <a:noFill/>
            </a:ln>
            <a:effectLst/>
          </p:spPr>
          <p:txBody>
            <a:bodyPr wrap="none" anchor="ctr"/>
            <a:lstStyle/>
            <a:p>
              <a:endParaRPr lang="en-US" sz="6532" dirty="0">
                <a:latin typeface="Fira Sans Light" panose="020B0403050000020004" pitchFamily="34" charset="0"/>
              </a:endParaRPr>
            </a:p>
          </p:txBody>
        </p:sp>
        <p:sp>
          <p:nvSpPr>
            <p:cNvPr id="235" name="Freeform 51">
              <a:extLst>
                <a:ext uri="{FF2B5EF4-FFF2-40B4-BE49-F238E27FC236}">
                  <a16:creationId xmlns:a16="http://schemas.microsoft.com/office/drawing/2014/main" id="{A574B7BE-92C8-AA4B-AAA5-4489132183DF}"/>
                </a:ext>
              </a:extLst>
            </p:cNvPr>
            <p:cNvSpPr>
              <a:spLocks noChangeArrowheads="1"/>
            </p:cNvSpPr>
            <p:nvPr/>
          </p:nvSpPr>
          <p:spPr bwMode="auto">
            <a:xfrm>
              <a:off x="11460282" y="4707924"/>
              <a:ext cx="172995" cy="123568"/>
            </a:xfrm>
            <a:custGeom>
              <a:avLst/>
              <a:gdLst>
                <a:gd name="T0" fmla="*/ 247 w 248"/>
                <a:gd name="T1" fmla="*/ 132 h 176"/>
                <a:gd name="T2" fmla="*/ 221 w 248"/>
                <a:gd name="T3" fmla="*/ 175 h 176"/>
                <a:gd name="T4" fmla="*/ 0 w 248"/>
                <a:gd name="T5" fmla="*/ 43 h 176"/>
                <a:gd name="T6" fmla="*/ 26 w 248"/>
                <a:gd name="T7" fmla="*/ 0 h 176"/>
                <a:gd name="T8" fmla="*/ 247 w 248"/>
                <a:gd name="T9" fmla="*/ 132 h 176"/>
              </a:gdLst>
              <a:ahLst/>
              <a:cxnLst>
                <a:cxn ang="0">
                  <a:pos x="T0" y="T1"/>
                </a:cxn>
                <a:cxn ang="0">
                  <a:pos x="T2" y="T3"/>
                </a:cxn>
                <a:cxn ang="0">
                  <a:pos x="T4" y="T5"/>
                </a:cxn>
                <a:cxn ang="0">
                  <a:pos x="T6" y="T7"/>
                </a:cxn>
                <a:cxn ang="0">
                  <a:pos x="T8" y="T9"/>
                </a:cxn>
              </a:cxnLst>
              <a:rect l="0" t="0" r="r" b="b"/>
              <a:pathLst>
                <a:path w="248" h="176">
                  <a:moveTo>
                    <a:pt x="247" y="132"/>
                  </a:moveTo>
                  <a:lnTo>
                    <a:pt x="221" y="175"/>
                  </a:lnTo>
                  <a:lnTo>
                    <a:pt x="0" y="43"/>
                  </a:lnTo>
                  <a:lnTo>
                    <a:pt x="26" y="0"/>
                  </a:lnTo>
                  <a:lnTo>
                    <a:pt x="247" y="132"/>
                  </a:lnTo>
                </a:path>
              </a:pathLst>
            </a:custGeom>
            <a:solidFill>
              <a:schemeClr val="accent3"/>
            </a:solidFill>
            <a:ln>
              <a:noFill/>
            </a:ln>
            <a:effectLst/>
          </p:spPr>
          <p:txBody>
            <a:bodyPr wrap="none" anchor="ctr"/>
            <a:lstStyle/>
            <a:p>
              <a:endParaRPr lang="en-US" sz="6532" dirty="0">
                <a:latin typeface="Fira Sans Light" panose="020B0403050000020004" pitchFamily="34" charset="0"/>
              </a:endParaRPr>
            </a:p>
          </p:txBody>
        </p:sp>
        <p:sp>
          <p:nvSpPr>
            <p:cNvPr id="236" name="Freeform 52">
              <a:extLst>
                <a:ext uri="{FF2B5EF4-FFF2-40B4-BE49-F238E27FC236}">
                  <a16:creationId xmlns:a16="http://schemas.microsoft.com/office/drawing/2014/main" id="{3961F9A0-8D4D-C04D-BBD5-FBAE0F15102C}"/>
                </a:ext>
              </a:extLst>
            </p:cNvPr>
            <p:cNvSpPr>
              <a:spLocks noChangeArrowheads="1"/>
            </p:cNvSpPr>
            <p:nvPr/>
          </p:nvSpPr>
          <p:spPr bwMode="auto">
            <a:xfrm>
              <a:off x="11030884" y="4399005"/>
              <a:ext cx="228600" cy="95766"/>
            </a:xfrm>
            <a:custGeom>
              <a:avLst/>
              <a:gdLst>
                <a:gd name="T0" fmla="*/ 326 w 327"/>
                <a:gd name="T1" fmla="*/ 86 h 136"/>
                <a:gd name="T2" fmla="*/ 313 w 327"/>
                <a:gd name="T3" fmla="*/ 135 h 136"/>
                <a:gd name="T4" fmla="*/ 0 w 327"/>
                <a:gd name="T5" fmla="*/ 50 h 136"/>
                <a:gd name="T6" fmla="*/ 14 w 327"/>
                <a:gd name="T7" fmla="*/ 0 h 136"/>
                <a:gd name="T8" fmla="*/ 326 w 327"/>
                <a:gd name="T9" fmla="*/ 86 h 136"/>
              </a:gdLst>
              <a:ahLst/>
              <a:cxnLst>
                <a:cxn ang="0">
                  <a:pos x="T0" y="T1"/>
                </a:cxn>
                <a:cxn ang="0">
                  <a:pos x="T2" y="T3"/>
                </a:cxn>
                <a:cxn ang="0">
                  <a:pos x="T4" y="T5"/>
                </a:cxn>
                <a:cxn ang="0">
                  <a:pos x="T6" y="T7"/>
                </a:cxn>
                <a:cxn ang="0">
                  <a:pos x="T8" y="T9"/>
                </a:cxn>
              </a:cxnLst>
              <a:rect l="0" t="0" r="r" b="b"/>
              <a:pathLst>
                <a:path w="327" h="136">
                  <a:moveTo>
                    <a:pt x="326" y="86"/>
                  </a:moveTo>
                  <a:lnTo>
                    <a:pt x="313" y="135"/>
                  </a:lnTo>
                  <a:lnTo>
                    <a:pt x="0" y="50"/>
                  </a:lnTo>
                  <a:lnTo>
                    <a:pt x="14" y="0"/>
                  </a:lnTo>
                  <a:lnTo>
                    <a:pt x="326" y="86"/>
                  </a:lnTo>
                </a:path>
              </a:pathLst>
            </a:custGeom>
            <a:solidFill>
              <a:schemeClr val="accent3"/>
            </a:solidFill>
            <a:ln>
              <a:noFill/>
            </a:ln>
            <a:effectLst/>
          </p:spPr>
          <p:txBody>
            <a:bodyPr wrap="none" anchor="ctr"/>
            <a:lstStyle/>
            <a:p>
              <a:endParaRPr lang="en-US" sz="6532" dirty="0">
                <a:latin typeface="Fira Sans Light" panose="020B0403050000020004" pitchFamily="34" charset="0"/>
              </a:endParaRPr>
            </a:p>
          </p:txBody>
        </p:sp>
        <p:sp>
          <p:nvSpPr>
            <p:cNvPr id="237" name="Freeform 53">
              <a:extLst>
                <a:ext uri="{FF2B5EF4-FFF2-40B4-BE49-F238E27FC236}">
                  <a16:creationId xmlns:a16="http://schemas.microsoft.com/office/drawing/2014/main" id="{30B5CD1C-60A5-0749-B47B-04396A84BDE1}"/>
                </a:ext>
              </a:extLst>
            </p:cNvPr>
            <p:cNvSpPr>
              <a:spLocks noChangeArrowheads="1"/>
            </p:cNvSpPr>
            <p:nvPr/>
          </p:nvSpPr>
          <p:spPr bwMode="auto">
            <a:xfrm>
              <a:off x="11460282" y="4380470"/>
              <a:ext cx="172995" cy="123568"/>
            </a:xfrm>
            <a:custGeom>
              <a:avLst/>
              <a:gdLst>
                <a:gd name="T0" fmla="*/ 247 w 248"/>
                <a:gd name="T1" fmla="*/ 44 h 177"/>
                <a:gd name="T2" fmla="*/ 26 w 248"/>
                <a:gd name="T3" fmla="*/ 176 h 177"/>
                <a:gd name="T4" fmla="*/ 0 w 248"/>
                <a:gd name="T5" fmla="*/ 133 h 177"/>
                <a:gd name="T6" fmla="*/ 221 w 248"/>
                <a:gd name="T7" fmla="*/ 0 h 177"/>
                <a:gd name="T8" fmla="*/ 247 w 248"/>
                <a:gd name="T9" fmla="*/ 44 h 177"/>
              </a:gdLst>
              <a:ahLst/>
              <a:cxnLst>
                <a:cxn ang="0">
                  <a:pos x="T0" y="T1"/>
                </a:cxn>
                <a:cxn ang="0">
                  <a:pos x="T2" y="T3"/>
                </a:cxn>
                <a:cxn ang="0">
                  <a:pos x="T4" y="T5"/>
                </a:cxn>
                <a:cxn ang="0">
                  <a:pos x="T6" y="T7"/>
                </a:cxn>
                <a:cxn ang="0">
                  <a:pos x="T8" y="T9"/>
                </a:cxn>
              </a:cxnLst>
              <a:rect l="0" t="0" r="r" b="b"/>
              <a:pathLst>
                <a:path w="248" h="177">
                  <a:moveTo>
                    <a:pt x="247" y="44"/>
                  </a:moveTo>
                  <a:lnTo>
                    <a:pt x="26" y="176"/>
                  </a:lnTo>
                  <a:lnTo>
                    <a:pt x="0" y="133"/>
                  </a:lnTo>
                  <a:lnTo>
                    <a:pt x="221" y="0"/>
                  </a:lnTo>
                  <a:lnTo>
                    <a:pt x="247" y="44"/>
                  </a:lnTo>
                </a:path>
              </a:pathLst>
            </a:custGeom>
            <a:solidFill>
              <a:schemeClr val="accent3"/>
            </a:solidFill>
            <a:ln>
              <a:noFill/>
            </a:ln>
            <a:effectLst/>
          </p:spPr>
          <p:txBody>
            <a:bodyPr wrap="none" anchor="ctr"/>
            <a:lstStyle/>
            <a:p>
              <a:endParaRPr lang="en-US" sz="6532" dirty="0">
                <a:latin typeface="Fira Sans Light" panose="020B0403050000020004" pitchFamily="34" charset="0"/>
              </a:endParaRPr>
            </a:p>
          </p:txBody>
        </p:sp>
      </p:grpSp>
      <p:grpSp>
        <p:nvGrpSpPr>
          <p:cNvPr id="12" name="Group 11">
            <a:extLst>
              <a:ext uri="{FF2B5EF4-FFF2-40B4-BE49-F238E27FC236}">
                <a16:creationId xmlns:a16="http://schemas.microsoft.com/office/drawing/2014/main" id="{343D1749-6F46-7749-AAC5-D273CABD4EF0}"/>
              </a:ext>
            </a:extLst>
          </p:cNvPr>
          <p:cNvGrpSpPr/>
          <p:nvPr/>
        </p:nvGrpSpPr>
        <p:grpSpPr>
          <a:xfrm>
            <a:off x="6022591" y="10666563"/>
            <a:ext cx="645641" cy="1071950"/>
            <a:chOff x="5371490" y="815546"/>
            <a:chExt cx="645641" cy="1071950"/>
          </a:xfrm>
        </p:grpSpPr>
        <p:sp>
          <p:nvSpPr>
            <p:cNvPr id="238" name="Freeform 54">
              <a:extLst>
                <a:ext uri="{FF2B5EF4-FFF2-40B4-BE49-F238E27FC236}">
                  <a16:creationId xmlns:a16="http://schemas.microsoft.com/office/drawing/2014/main" id="{C4F0CE9A-E3F4-3B4F-87CA-B200B74308C2}"/>
                </a:ext>
              </a:extLst>
            </p:cNvPr>
            <p:cNvSpPr>
              <a:spLocks noChangeArrowheads="1"/>
            </p:cNvSpPr>
            <p:nvPr/>
          </p:nvSpPr>
          <p:spPr bwMode="auto">
            <a:xfrm>
              <a:off x="5433274" y="815546"/>
              <a:ext cx="515895" cy="1071950"/>
            </a:xfrm>
            <a:custGeom>
              <a:avLst/>
              <a:gdLst>
                <a:gd name="T0" fmla="*/ 90 w 736"/>
                <a:gd name="T1" fmla="*/ 0 h 1532"/>
                <a:gd name="T2" fmla="*/ 645 w 736"/>
                <a:gd name="T3" fmla="*/ 0 h 1532"/>
                <a:gd name="T4" fmla="*/ 645 w 736"/>
                <a:gd name="T5" fmla="*/ 0 h 1532"/>
                <a:gd name="T6" fmla="*/ 726 w 736"/>
                <a:gd name="T7" fmla="*/ 81 h 1532"/>
                <a:gd name="T8" fmla="*/ 735 w 736"/>
                <a:gd name="T9" fmla="*/ 287 h 1532"/>
                <a:gd name="T10" fmla="*/ 735 w 736"/>
                <a:gd name="T11" fmla="*/ 1375 h 1532"/>
                <a:gd name="T12" fmla="*/ 735 w 736"/>
                <a:gd name="T13" fmla="*/ 1375 h 1532"/>
                <a:gd name="T14" fmla="*/ 533 w 736"/>
                <a:gd name="T15" fmla="*/ 1531 h 1532"/>
                <a:gd name="T16" fmla="*/ 203 w 736"/>
                <a:gd name="T17" fmla="*/ 1531 h 1532"/>
                <a:gd name="T18" fmla="*/ 203 w 736"/>
                <a:gd name="T19" fmla="*/ 1531 h 1532"/>
                <a:gd name="T20" fmla="*/ 0 w 736"/>
                <a:gd name="T21" fmla="*/ 1375 h 1532"/>
                <a:gd name="T22" fmla="*/ 0 w 736"/>
                <a:gd name="T23" fmla="*/ 287 h 1532"/>
                <a:gd name="T24" fmla="*/ 9 w 736"/>
                <a:gd name="T25" fmla="*/ 81 h 1532"/>
                <a:gd name="T26" fmla="*/ 9 w 736"/>
                <a:gd name="T27" fmla="*/ 81 h 1532"/>
                <a:gd name="T28" fmla="*/ 90 w 736"/>
                <a:gd name="T29" fmla="*/ 0 h 15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36" h="1532">
                  <a:moveTo>
                    <a:pt x="90" y="0"/>
                  </a:moveTo>
                  <a:lnTo>
                    <a:pt x="645" y="0"/>
                  </a:lnTo>
                  <a:lnTo>
                    <a:pt x="645" y="0"/>
                  </a:lnTo>
                  <a:cubicBezTo>
                    <a:pt x="689" y="0"/>
                    <a:pt x="726" y="37"/>
                    <a:pt x="726" y="81"/>
                  </a:cubicBezTo>
                  <a:lnTo>
                    <a:pt x="735" y="287"/>
                  </a:lnTo>
                  <a:lnTo>
                    <a:pt x="735" y="1375"/>
                  </a:lnTo>
                  <a:lnTo>
                    <a:pt x="735" y="1375"/>
                  </a:lnTo>
                  <a:cubicBezTo>
                    <a:pt x="735" y="1487"/>
                    <a:pt x="644" y="1531"/>
                    <a:pt x="533" y="1531"/>
                  </a:cubicBezTo>
                  <a:lnTo>
                    <a:pt x="203" y="1531"/>
                  </a:lnTo>
                  <a:lnTo>
                    <a:pt x="203" y="1531"/>
                  </a:lnTo>
                  <a:cubicBezTo>
                    <a:pt x="91" y="1531"/>
                    <a:pt x="0" y="1487"/>
                    <a:pt x="0" y="1375"/>
                  </a:cubicBezTo>
                  <a:lnTo>
                    <a:pt x="0" y="287"/>
                  </a:lnTo>
                  <a:lnTo>
                    <a:pt x="9" y="81"/>
                  </a:lnTo>
                  <a:lnTo>
                    <a:pt x="9" y="81"/>
                  </a:lnTo>
                  <a:cubicBezTo>
                    <a:pt x="9" y="37"/>
                    <a:pt x="46" y="0"/>
                    <a:pt x="90" y="0"/>
                  </a:cubicBezTo>
                </a:path>
              </a:pathLst>
            </a:custGeom>
            <a:solidFill>
              <a:schemeClr val="accent1">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39" name="Freeform 55">
              <a:extLst>
                <a:ext uri="{FF2B5EF4-FFF2-40B4-BE49-F238E27FC236}">
                  <a16:creationId xmlns:a16="http://schemas.microsoft.com/office/drawing/2014/main" id="{821DE48D-22FC-9146-9B01-FDD15AAEB0B8}"/>
                </a:ext>
              </a:extLst>
            </p:cNvPr>
            <p:cNvSpPr>
              <a:spLocks noChangeArrowheads="1"/>
            </p:cNvSpPr>
            <p:nvPr/>
          </p:nvSpPr>
          <p:spPr bwMode="auto">
            <a:xfrm>
              <a:off x="5470344" y="849528"/>
              <a:ext cx="444843" cy="1000897"/>
            </a:xfrm>
            <a:custGeom>
              <a:avLst/>
              <a:gdLst>
                <a:gd name="T0" fmla="*/ 595 w 636"/>
                <a:gd name="T1" fmla="*/ 0 h 1430"/>
                <a:gd name="T2" fmla="*/ 595 w 636"/>
                <a:gd name="T3" fmla="*/ 0 h 1430"/>
                <a:gd name="T4" fmla="*/ 625 w 636"/>
                <a:gd name="T5" fmla="*/ 30 h 1430"/>
                <a:gd name="T6" fmla="*/ 625 w 636"/>
                <a:gd name="T7" fmla="*/ 32 h 1430"/>
                <a:gd name="T8" fmla="*/ 635 w 636"/>
                <a:gd name="T9" fmla="*/ 238 h 1430"/>
                <a:gd name="T10" fmla="*/ 635 w 636"/>
                <a:gd name="T11" fmla="*/ 1324 h 1430"/>
                <a:gd name="T12" fmla="*/ 635 w 636"/>
                <a:gd name="T13" fmla="*/ 1324 h 1430"/>
                <a:gd name="T14" fmla="*/ 483 w 636"/>
                <a:gd name="T15" fmla="*/ 1429 h 1430"/>
                <a:gd name="T16" fmla="*/ 153 w 636"/>
                <a:gd name="T17" fmla="*/ 1429 h 1430"/>
                <a:gd name="T18" fmla="*/ 153 w 636"/>
                <a:gd name="T19" fmla="*/ 1429 h 1430"/>
                <a:gd name="T20" fmla="*/ 0 w 636"/>
                <a:gd name="T21" fmla="*/ 1324 h 1430"/>
                <a:gd name="T22" fmla="*/ 0 w 636"/>
                <a:gd name="T23" fmla="*/ 238 h 1430"/>
                <a:gd name="T24" fmla="*/ 10 w 636"/>
                <a:gd name="T25" fmla="*/ 31 h 1430"/>
                <a:gd name="T26" fmla="*/ 10 w 636"/>
                <a:gd name="T27" fmla="*/ 30 h 1430"/>
                <a:gd name="T28" fmla="*/ 10 w 636"/>
                <a:gd name="T29" fmla="*/ 30 h 1430"/>
                <a:gd name="T30" fmla="*/ 40 w 636"/>
                <a:gd name="T31" fmla="*/ 0 h 1430"/>
                <a:gd name="T32" fmla="*/ 595 w 636"/>
                <a:gd name="T33" fmla="*/ 0 h 14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36" h="1430">
                  <a:moveTo>
                    <a:pt x="595" y="0"/>
                  </a:moveTo>
                  <a:lnTo>
                    <a:pt x="595" y="0"/>
                  </a:lnTo>
                  <a:cubicBezTo>
                    <a:pt x="611" y="0"/>
                    <a:pt x="625" y="14"/>
                    <a:pt x="625" y="30"/>
                  </a:cubicBezTo>
                  <a:lnTo>
                    <a:pt x="625" y="32"/>
                  </a:lnTo>
                  <a:lnTo>
                    <a:pt x="635" y="238"/>
                  </a:lnTo>
                  <a:lnTo>
                    <a:pt x="635" y="1324"/>
                  </a:lnTo>
                  <a:lnTo>
                    <a:pt x="635" y="1324"/>
                  </a:lnTo>
                  <a:cubicBezTo>
                    <a:pt x="635" y="1394"/>
                    <a:pt x="584" y="1429"/>
                    <a:pt x="483" y="1429"/>
                  </a:cubicBezTo>
                  <a:lnTo>
                    <a:pt x="153" y="1429"/>
                  </a:lnTo>
                  <a:lnTo>
                    <a:pt x="153" y="1429"/>
                  </a:lnTo>
                  <a:cubicBezTo>
                    <a:pt x="51" y="1429"/>
                    <a:pt x="0" y="1394"/>
                    <a:pt x="0" y="1324"/>
                  </a:cubicBezTo>
                  <a:lnTo>
                    <a:pt x="0" y="238"/>
                  </a:lnTo>
                  <a:lnTo>
                    <a:pt x="10" y="31"/>
                  </a:lnTo>
                  <a:lnTo>
                    <a:pt x="10" y="30"/>
                  </a:lnTo>
                  <a:lnTo>
                    <a:pt x="10" y="30"/>
                  </a:lnTo>
                  <a:cubicBezTo>
                    <a:pt x="10" y="14"/>
                    <a:pt x="24" y="0"/>
                    <a:pt x="40" y="0"/>
                  </a:cubicBezTo>
                  <a:lnTo>
                    <a:pt x="595"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40" name="Freeform 56">
              <a:extLst>
                <a:ext uri="{FF2B5EF4-FFF2-40B4-BE49-F238E27FC236}">
                  <a16:creationId xmlns:a16="http://schemas.microsoft.com/office/drawing/2014/main" id="{A27F7301-5548-1949-A2B3-D96AEAAC76C8}"/>
                </a:ext>
              </a:extLst>
            </p:cNvPr>
            <p:cNvSpPr>
              <a:spLocks noChangeArrowheads="1"/>
            </p:cNvSpPr>
            <p:nvPr/>
          </p:nvSpPr>
          <p:spPr bwMode="auto">
            <a:xfrm>
              <a:off x="5566110" y="849528"/>
              <a:ext cx="253313" cy="1000897"/>
            </a:xfrm>
            <a:custGeom>
              <a:avLst/>
              <a:gdLst>
                <a:gd name="T0" fmla="*/ 15 w 360"/>
                <a:gd name="T1" fmla="*/ 1429 h 1430"/>
                <a:gd name="T2" fmla="*/ 345 w 360"/>
                <a:gd name="T3" fmla="*/ 1429 h 1430"/>
                <a:gd name="T4" fmla="*/ 345 w 360"/>
                <a:gd name="T5" fmla="*/ 1429 h 1430"/>
                <a:gd name="T6" fmla="*/ 359 w 360"/>
                <a:gd name="T7" fmla="*/ 1429 h 1430"/>
                <a:gd name="T8" fmla="*/ 359 w 360"/>
                <a:gd name="T9" fmla="*/ 87 h 1430"/>
                <a:gd name="T10" fmla="*/ 358 w 360"/>
                <a:gd name="T11" fmla="*/ 0 h 1430"/>
                <a:gd name="T12" fmla="*/ 2 w 360"/>
                <a:gd name="T13" fmla="*/ 0 h 1430"/>
                <a:gd name="T14" fmla="*/ 0 w 360"/>
                <a:gd name="T15" fmla="*/ 87 h 1430"/>
                <a:gd name="T16" fmla="*/ 0 w 360"/>
                <a:gd name="T17" fmla="*/ 1429 h 1430"/>
                <a:gd name="T18" fmla="*/ 0 w 360"/>
                <a:gd name="T19" fmla="*/ 1429 h 1430"/>
                <a:gd name="T20" fmla="*/ 15 w 360"/>
                <a:gd name="T21" fmla="*/ 1429 h 14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60" h="1430">
                  <a:moveTo>
                    <a:pt x="15" y="1429"/>
                  </a:moveTo>
                  <a:lnTo>
                    <a:pt x="345" y="1429"/>
                  </a:lnTo>
                  <a:lnTo>
                    <a:pt x="345" y="1429"/>
                  </a:lnTo>
                  <a:cubicBezTo>
                    <a:pt x="350" y="1429"/>
                    <a:pt x="355" y="1429"/>
                    <a:pt x="359" y="1429"/>
                  </a:cubicBezTo>
                  <a:lnTo>
                    <a:pt x="359" y="87"/>
                  </a:lnTo>
                  <a:lnTo>
                    <a:pt x="358" y="0"/>
                  </a:lnTo>
                  <a:lnTo>
                    <a:pt x="2" y="0"/>
                  </a:lnTo>
                  <a:lnTo>
                    <a:pt x="0" y="87"/>
                  </a:lnTo>
                  <a:lnTo>
                    <a:pt x="0" y="1429"/>
                  </a:lnTo>
                  <a:lnTo>
                    <a:pt x="0" y="1429"/>
                  </a:lnTo>
                  <a:cubicBezTo>
                    <a:pt x="5" y="1429"/>
                    <a:pt x="9" y="1429"/>
                    <a:pt x="15" y="1429"/>
                  </a:cubicBezTo>
                </a:path>
              </a:pathLst>
            </a:custGeom>
            <a:solidFill>
              <a:schemeClr val="accent1">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41" name="Freeform 57">
              <a:extLst>
                <a:ext uri="{FF2B5EF4-FFF2-40B4-BE49-F238E27FC236}">
                  <a16:creationId xmlns:a16="http://schemas.microsoft.com/office/drawing/2014/main" id="{92B476A3-BCCC-7A4D-88A9-4C5ACBC977B5}"/>
                </a:ext>
              </a:extLst>
            </p:cNvPr>
            <p:cNvSpPr>
              <a:spLocks noChangeArrowheads="1"/>
            </p:cNvSpPr>
            <p:nvPr/>
          </p:nvSpPr>
          <p:spPr bwMode="auto">
            <a:xfrm>
              <a:off x="5482701" y="1726858"/>
              <a:ext cx="114301" cy="114299"/>
            </a:xfrm>
            <a:custGeom>
              <a:avLst/>
              <a:gdLst>
                <a:gd name="T0" fmla="*/ 25 w 161"/>
                <a:gd name="T1" fmla="*/ 0 h 161"/>
                <a:gd name="T2" fmla="*/ 25 w 161"/>
                <a:gd name="T3" fmla="*/ 0 h 161"/>
                <a:gd name="T4" fmla="*/ 51 w 161"/>
                <a:gd name="T5" fmla="*/ 25 h 161"/>
                <a:gd name="T6" fmla="*/ 51 w 161"/>
                <a:gd name="T7" fmla="*/ 25 h 161"/>
                <a:gd name="T8" fmla="*/ 135 w 161"/>
                <a:gd name="T9" fmla="*/ 109 h 161"/>
                <a:gd name="T10" fmla="*/ 135 w 161"/>
                <a:gd name="T11" fmla="*/ 109 h 161"/>
                <a:gd name="T12" fmla="*/ 160 w 161"/>
                <a:gd name="T13" fmla="*/ 134 h 161"/>
                <a:gd name="T14" fmla="*/ 160 w 161"/>
                <a:gd name="T15" fmla="*/ 134 h 161"/>
                <a:gd name="T16" fmla="*/ 135 w 161"/>
                <a:gd name="T17" fmla="*/ 160 h 161"/>
                <a:gd name="T18" fmla="*/ 135 w 161"/>
                <a:gd name="T19" fmla="*/ 160 h 161"/>
                <a:gd name="T20" fmla="*/ 0 w 161"/>
                <a:gd name="T21" fmla="*/ 25 h 161"/>
                <a:gd name="T22" fmla="*/ 0 w 161"/>
                <a:gd name="T23" fmla="*/ 25 h 161"/>
                <a:gd name="T24" fmla="*/ 25 w 161"/>
                <a:gd name="T25" fmla="*/ 0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1" h="161">
                  <a:moveTo>
                    <a:pt x="25" y="0"/>
                  </a:moveTo>
                  <a:lnTo>
                    <a:pt x="25" y="0"/>
                  </a:lnTo>
                  <a:cubicBezTo>
                    <a:pt x="39" y="0"/>
                    <a:pt x="51" y="11"/>
                    <a:pt x="51" y="25"/>
                  </a:cubicBezTo>
                  <a:lnTo>
                    <a:pt x="51" y="25"/>
                  </a:lnTo>
                  <a:cubicBezTo>
                    <a:pt x="51" y="72"/>
                    <a:pt x="88" y="109"/>
                    <a:pt x="135" y="109"/>
                  </a:cubicBezTo>
                  <a:lnTo>
                    <a:pt x="135" y="109"/>
                  </a:lnTo>
                  <a:cubicBezTo>
                    <a:pt x="149" y="109"/>
                    <a:pt x="160" y="120"/>
                    <a:pt x="160" y="134"/>
                  </a:cubicBezTo>
                  <a:lnTo>
                    <a:pt x="160" y="134"/>
                  </a:lnTo>
                  <a:cubicBezTo>
                    <a:pt x="160" y="148"/>
                    <a:pt x="149" y="160"/>
                    <a:pt x="135" y="160"/>
                  </a:cubicBezTo>
                  <a:lnTo>
                    <a:pt x="135" y="160"/>
                  </a:lnTo>
                  <a:cubicBezTo>
                    <a:pt x="61" y="160"/>
                    <a:pt x="0" y="99"/>
                    <a:pt x="0" y="25"/>
                  </a:cubicBezTo>
                  <a:lnTo>
                    <a:pt x="0" y="25"/>
                  </a:lnTo>
                  <a:cubicBezTo>
                    <a:pt x="0" y="11"/>
                    <a:pt x="11" y="0"/>
                    <a:pt x="25" y="0"/>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42" name="Freeform 58">
              <a:extLst>
                <a:ext uri="{FF2B5EF4-FFF2-40B4-BE49-F238E27FC236}">
                  <a16:creationId xmlns:a16="http://schemas.microsoft.com/office/drawing/2014/main" id="{5C34F7BC-4C44-194D-A3A5-1D654F14ADA9}"/>
                </a:ext>
              </a:extLst>
            </p:cNvPr>
            <p:cNvSpPr>
              <a:spLocks noChangeArrowheads="1"/>
            </p:cNvSpPr>
            <p:nvPr/>
          </p:nvSpPr>
          <p:spPr bwMode="auto">
            <a:xfrm>
              <a:off x="5788531" y="1726858"/>
              <a:ext cx="114299" cy="114299"/>
            </a:xfrm>
            <a:custGeom>
              <a:avLst/>
              <a:gdLst>
                <a:gd name="T0" fmla="*/ 135 w 161"/>
                <a:gd name="T1" fmla="*/ 0 h 161"/>
                <a:gd name="T2" fmla="*/ 135 w 161"/>
                <a:gd name="T3" fmla="*/ 0 h 161"/>
                <a:gd name="T4" fmla="*/ 160 w 161"/>
                <a:gd name="T5" fmla="*/ 25 h 161"/>
                <a:gd name="T6" fmla="*/ 160 w 161"/>
                <a:gd name="T7" fmla="*/ 25 h 161"/>
                <a:gd name="T8" fmla="*/ 26 w 161"/>
                <a:gd name="T9" fmla="*/ 160 h 161"/>
                <a:gd name="T10" fmla="*/ 26 w 161"/>
                <a:gd name="T11" fmla="*/ 160 h 161"/>
                <a:gd name="T12" fmla="*/ 0 w 161"/>
                <a:gd name="T13" fmla="*/ 134 h 161"/>
                <a:gd name="T14" fmla="*/ 0 w 161"/>
                <a:gd name="T15" fmla="*/ 134 h 161"/>
                <a:gd name="T16" fmla="*/ 26 w 161"/>
                <a:gd name="T17" fmla="*/ 109 h 161"/>
                <a:gd name="T18" fmla="*/ 26 w 161"/>
                <a:gd name="T19" fmla="*/ 109 h 161"/>
                <a:gd name="T20" fmla="*/ 110 w 161"/>
                <a:gd name="T21" fmla="*/ 25 h 161"/>
                <a:gd name="T22" fmla="*/ 110 w 161"/>
                <a:gd name="T23" fmla="*/ 25 h 161"/>
                <a:gd name="T24" fmla="*/ 135 w 161"/>
                <a:gd name="T25" fmla="*/ 0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1" h="161">
                  <a:moveTo>
                    <a:pt x="135" y="0"/>
                  </a:moveTo>
                  <a:lnTo>
                    <a:pt x="135" y="0"/>
                  </a:lnTo>
                  <a:cubicBezTo>
                    <a:pt x="149" y="0"/>
                    <a:pt x="160" y="11"/>
                    <a:pt x="160" y="25"/>
                  </a:cubicBezTo>
                  <a:lnTo>
                    <a:pt x="160" y="25"/>
                  </a:lnTo>
                  <a:cubicBezTo>
                    <a:pt x="160" y="99"/>
                    <a:pt x="100" y="160"/>
                    <a:pt x="26" y="160"/>
                  </a:cubicBezTo>
                  <a:lnTo>
                    <a:pt x="26" y="160"/>
                  </a:lnTo>
                  <a:cubicBezTo>
                    <a:pt x="12" y="160"/>
                    <a:pt x="0" y="148"/>
                    <a:pt x="0" y="134"/>
                  </a:cubicBezTo>
                  <a:lnTo>
                    <a:pt x="0" y="134"/>
                  </a:lnTo>
                  <a:cubicBezTo>
                    <a:pt x="0" y="120"/>
                    <a:pt x="12" y="109"/>
                    <a:pt x="26" y="109"/>
                  </a:cubicBezTo>
                  <a:lnTo>
                    <a:pt x="26" y="109"/>
                  </a:lnTo>
                  <a:cubicBezTo>
                    <a:pt x="72" y="109"/>
                    <a:pt x="110" y="72"/>
                    <a:pt x="110" y="25"/>
                  </a:cubicBezTo>
                  <a:lnTo>
                    <a:pt x="110" y="25"/>
                  </a:lnTo>
                  <a:cubicBezTo>
                    <a:pt x="110" y="11"/>
                    <a:pt x="121" y="0"/>
                    <a:pt x="135" y="0"/>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43" name="Freeform 59">
              <a:extLst>
                <a:ext uri="{FF2B5EF4-FFF2-40B4-BE49-F238E27FC236}">
                  <a16:creationId xmlns:a16="http://schemas.microsoft.com/office/drawing/2014/main" id="{9EF94BC3-1FE6-7846-84D2-DC101495736C}"/>
                </a:ext>
              </a:extLst>
            </p:cNvPr>
            <p:cNvSpPr>
              <a:spLocks noChangeArrowheads="1"/>
            </p:cNvSpPr>
            <p:nvPr/>
          </p:nvSpPr>
          <p:spPr bwMode="auto">
            <a:xfrm>
              <a:off x="5498147" y="932935"/>
              <a:ext cx="392326" cy="639463"/>
            </a:xfrm>
            <a:custGeom>
              <a:avLst/>
              <a:gdLst>
                <a:gd name="T0" fmla="*/ 519 w 558"/>
                <a:gd name="T1" fmla="*/ 0 h 914"/>
                <a:gd name="T2" fmla="*/ 519 w 558"/>
                <a:gd name="T3" fmla="*/ 0 h 914"/>
                <a:gd name="T4" fmla="*/ 549 w 558"/>
                <a:gd name="T5" fmla="*/ 21 h 914"/>
                <a:gd name="T6" fmla="*/ 549 w 558"/>
                <a:gd name="T7" fmla="*/ 23 h 914"/>
                <a:gd name="T8" fmla="*/ 557 w 558"/>
                <a:gd name="T9" fmla="*/ 80 h 914"/>
                <a:gd name="T10" fmla="*/ 557 w 558"/>
                <a:gd name="T11" fmla="*/ 814 h 914"/>
                <a:gd name="T12" fmla="*/ 557 w 558"/>
                <a:gd name="T13" fmla="*/ 814 h 914"/>
                <a:gd name="T14" fmla="*/ 422 w 558"/>
                <a:gd name="T15" fmla="*/ 913 h 914"/>
                <a:gd name="T16" fmla="*/ 135 w 558"/>
                <a:gd name="T17" fmla="*/ 913 h 914"/>
                <a:gd name="T18" fmla="*/ 135 w 558"/>
                <a:gd name="T19" fmla="*/ 913 h 914"/>
                <a:gd name="T20" fmla="*/ 0 w 558"/>
                <a:gd name="T21" fmla="*/ 814 h 914"/>
                <a:gd name="T22" fmla="*/ 0 w 558"/>
                <a:gd name="T23" fmla="*/ 80 h 914"/>
                <a:gd name="T24" fmla="*/ 9 w 558"/>
                <a:gd name="T25" fmla="*/ 23 h 914"/>
                <a:gd name="T26" fmla="*/ 9 w 558"/>
                <a:gd name="T27" fmla="*/ 21 h 914"/>
                <a:gd name="T28" fmla="*/ 9 w 558"/>
                <a:gd name="T29" fmla="*/ 21 h 914"/>
                <a:gd name="T30" fmla="*/ 38 w 558"/>
                <a:gd name="T31" fmla="*/ 0 h 914"/>
                <a:gd name="T32" fmla="*/ 519 w 558"/>
                <a:gd name="T33" fmla="*/ 0 h 9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58" h="914">
                  <a:moveTo>
                    <a:pt x="519" y="0"/>
                  </a:moveTo>
                  <a:lnTo>
                    <a:pt x="519" y="0"/>
                  </a:lnTo>
                  <a:cubicBezTo>
                    <a:pt x="536" y="0"/>
                    <a:pt x="549" y="10"/>
                    <a:pt x="549" y="21"/>
                  </a:cubicBezTo>
                  <a:lnTo>
                    <a:pt x="549" y="23"/>
                  </a:lnTo>
                  <a:lnTo>
                    <a:pt x="557" y="80"/>
                  </a:lnTo>
                  <a:lnTo>
                    <a:pt x="557" y="814"/>
                  </a:lnTo>
                  <a:lnTo>
                    <a:pt x="557" y="814"/>
                  </a:lnTo>
                  <a:cubicBezTo>
                    <a:pt x="557" y="869"/>
                    <a:pt x="497" y="913"/>
                    <a:pt x="422" y="913"/>
                  </a:cubicBezTo>
                  <a:lnTo>
                    <a:pt x="135" y="913"/>
                  </a:lnTo>
                  <a:lnTo>
                    <a:pt x="135" y="913"/>
                  </a:lnTo>
                  <a:cubicBezTo>
                    <a:pt x="61" y="913"/>
                    <a:pt x="0" y="869"/>
                    <a:pt x="0" y="814"/>
                  </a:cubicBezTo>
                  <a:lnTo>
                    <a:pt x="0" y="80"/>
                  </a:lnTo>
                  <a:lnTo>
                    <a:pt x="9" y="23"/>
                  </a:lnTo>
                  <a:lnTo>
                    <a:pt x="9" y="21"/>
                  </a:lnTo>
                  <a:lnTo>
                    <a:pt x="9" y="21"/>
                  </a:lnTo>
                  <a:cubicBezTo>
                    <a:pt x="9" y="10"/>
                    <a:pt x="22" y="0"/>
                    <a:pt x="38" y="0"/>
                  </a:cubicBezTo>
                  <a:lnTo>
                    <a:pt x="519" y="0"/>
                  </a:lnTo>
                </a:path>
              </a:pathLst>
            </a:custGeom>
            <a:solidFill>
              <a:schemeClr val="accent6">
                <a:lumMod val="50000"/>
              </a:schemeClr>
            </a:solidFill>
            <a:ln>
              <a:noFill/>
            </a:ln>
            <a:effectLst/>
          </p:spPr>
          <p:txBody>
            <a:bodyPr wrap="none" anchor="ctr"/>
            <a:lstStyle/>
            <a:p>
              <a:endParaRPr lang="en-US" sz="6532" dirty="0">
                <a:latin typeface="Fira Sans Light" panose="020B0403050000020004" pitchFamily="34" charset="0"/>
              </a:endParaRPr>
            </a:p>
          </p:txBody>
        </p:sp>
        <p:sp>
          <p:nvSpPr>
            <p:cNvPr id="244" name="Freeform 60">
              <a:extLst>
                <a:ext uri="{FF2B5EF4-FFF2-40B4-BE49-F238E27FC236}">
                  <a16:creationId xmlns:a16="http://schemas.microsoft.com/office/drawing/2014/main" id="{D8476049-ADF4-B544-8396-5097B7550FF4}"/>
                </a:ext>
              </a:extLst>
            </p:cNvPr>
            <p:cNvSpPr>
              <a:spLocks noChangeArrowheads="1"/>
            </p:cNvSpPr>
            <p:nvPr/>
          </p:nvSpPr>
          <p:spPr bwMode="auto">
            <a:xfrm>
              <a:off x="5498147" y="932935"/>
              <a:ext cx="194618" cy="639463"/>
            </a:xfrm>
            <a:custGeom>
              <a:avLst/>
              <a:gdLst>
                <a:gd name="T0" fmla="*/ 135 w 279"/>
                <a:gd name="T1" fmla="*/ 913 h 914"/>
                <a:gd name="T2" fmla="*/ 278 w 279"/>
                <a:gd name="T3" fmla="*/ 913 h 914"/>
                <a:gd name="T4" fmla="*/ 278 w 279"/>
                <a:gd name="T5" fmla="*/ 0 h 914"/>
                <a:gd name="T6" fmla="*/ 38 w 279"/>
                <a:gd name="T7" fmla="*/ 0 h 914"/>
                <a:gd name="T8" fmla="*/ 38 w 279"/>
                <a:gd name="T9" fmla="*/ 0 h 914"/>
                <a:gd name="T10" fmla="*/ 9 w 279"/>
                <a:gd name="T11" fmla="*/ 21 h 914"/>
                <a:gd name="T12" fmla="*/ 9 w 279"/>
                <a:gd name="T13" fmla="*/ 23 h 914"/>
                <a:gd name="T14" fmla="*/ 0 w 279"/>
                <a:gd name="T15" fmla="*/ 80 h 914"/>
                <a:gd name="T16" fmla="*/ 0 w 279"/>
                <a:gd name="T17" fmla="*/ 814 h 914"/>
                <a:gd name="T18" fmla="*/ 0 w 279"/>
                <a:gd name="T19" fmla="*/ 814 h 914"/>
                <a:gd name="T20" fmla="*/ 135 w 279"/>
                <a:gd name="T21" fmla="*/ 913 h 9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79" h="914">
                  <a:moveTo>
                    <a:pt x="135" y="913"/>
                  </a:moveTo>
                  <a:lnTo>
                    <a:pt x="278" y="913"/>
                  </a:lnTo>
                  <a:lnTo>
                    <a:pt x="278" y="0"/>
                  </a:lnTo>
                  <a:lnTo>
                    <a:pt x="38" y="0"/>
                  </a:lnTo>
                  <a:lnTo>
                    <a:pt x="38" y="0"/>
                  </a:lnTo>
                  <a:cubicBezTo>
                    <a:pt x="22" y="0"/>
                    <a:pt x="9" y="10"/>
                    <a:pt x="9" y="21"/>
                  </a:cubicBezTo>
                  <a:lnTo>
                    <a:pt x="9" y="23"/>
                  </a:lnTo>
                  <a:lnTo>
                    <a:pt x="0" y="80"/>
                  </a:lnTo>
                  <a:lnTo>
                    <a:pt x="0" y="814"/>
                  </a:lnTo>
                  <a:lnTo>
                    <a:pt x="0" y="814"/>
                  </a:lnTo>
                  <a:cubicBezTo>
                    <a:pt x="0" y="869"/>
                    <a:pt x="61" y="913"/>
                    <a:pt x="135" y="913"/>
                  </a:cubicBezTo>
                </a:path>
              </a:pathLst>
            </a:custGeom>
            <a:solidFill>
              <a:schemeClr val="accent6">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45" name="Freeform 61">
              <a:extLst>
                <a:ext uri="{FF2B5EF4-FFF2-40B4-BE49-F238E27FC236}">
                  <a16:creationId xmlns:a16="http://schemas.microsoft.com/office/drawing/2014/main" id="{B9B6C2AD-4892-2F45-A5A4-5C54D4ABE154}"/>
                </a:ext>
              </a:extLst>
            </p:cNvPr>
            <p:cNvSpPr>
              <a:spLocks noChangeArrowheads="1"/>
            </p:cNvSpPr>
            <p:nvPr/>
          </p:nvSpPr>
          <p:spPr bwMode="auto">
            <a:xfrm>
              <a:off x="5816333" y="1353065"/>
              <a:ext cx="95766" cy="182263"/>
            </a:xfrm>
            <a:custGeom>
              <a:avLst/>
              <a:gdLst>
                <a:gd name="T0" fmla="*/ 38 w 135"/>
                <a:gd name="T1" fmla="*/ 0 h 261"/>
                <a:gd name="T2" fmla="*/ 134 w 135"/>
                <a:gd name="T3" fmla="*/ 245 h 261"/>
                <a:gd name="T4" fmla="*/ 96 w 135"/>
                <a:gd name="T5" fmla="*/ 260 h 261"/>
                <a:gd name="T6" fmla="*/ 0 w 135"/>
                <a:gd name="T7" fmla="*/ 15 h 261"/>
                <a:gd name="T8" fmla="*/ 38 w 135"/>
                <a:gd name="T9" fmla="*/ 0 h 261"/>
              </a:gdLst>
              <a:ahLst/>
              <a:cxnLst>
                <a:cxn ang="0">
                  <a:pos x="T0" y="T1"/>
                </a:cxn>
                <a:cxn ang="0">
                  <a:pos x="T2" y="T3"/>
                </a:cxn>
                <a:cxn ang="0">
                  <a:pos x="T4" y="T5"/>
                </a:cxn>
                <a:cxn ang="0">
                  <a:pos x="T6" y="T7"/>
                </a:cxn>
                <a:cxn ang="0">
                  <a:pos x="T8" y="T9"/>
                </a:cxn>
              </a:cxnLst>
              <a:rect l="0" t="0" r="r" b="b"/>
              <a:pathLst>
                <a:path w="135" h="261">
                  <a:moveTo>
                    <a:pt x="38" y="0"/>
                  </a:moveTo>
                  <a:lnTo>
                    <a:pt x="134" y="245"/>
                  </a:lnTo>
                  <a:lnTo>
                    <a:pt x="96" y="260"/>
                  </a:lnTo>
                  <a:lnTo>
                    <a:pt x="0" y="15"/>
                  </a:lnTo>
                  <a:lnTo>
                    <a:pt x="38"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46" name="Freeform 62">
              <a:extLst>
                <a:ext uri="{FF2B5EF4-FFF2-40B4-BE49-F238E27FC236}">
                  <a16:creationId xmlns:a16="http://schemas.microsoft.com/office/drawing/2014/main" id="{56F06EB0-FCEB-BC40-B87D-DB6EF24153EE}"/>
                </a:ext>
              </a:extLst>
            </p:cNvPr>
            <p:cNvSpPr>
              <a:spLocks noChangeArrowheads="1"/>
            </p:cNvSpPr>
            <p:nvPr/>
          </p:nvSpPr>
          <p:spPr bwMode="auto">
            <a:xfrm>
              <a:off x="5844137" y="1192427"/>
              <a:ext cx="55605" cy="27804"/>
            </a:xfrm>
            <a:custGeom>
              <a:avLst/>
              <a:gdLst>
                <a:gd name="T0" fmla="*/ 0 w 78"/>
                <a:gd name="T1" fmla="*/ 0 h 41"/>
                <a:gd name="T2" fmla="*/ 77 w 78"/>
                <a:gd name="T3" fmla="*/ 0 h 41"/>
                <a:gd name="T4" fmla="*/ 77 w 78"/>
                <a:gd name="T5" fmla="*/ 40 h 41"/>
                <a:gd name="T6" fmla="*/ 0 w 78"/>
                <a:gd name="T7" fmla="*/ 40 h 41"/>
                <a:gd name="T8" fmla="*/ 0 w 78"/>
                <a:gd name="T9" fmla="*/ 0 h 41"/>
              </a:gdLst>
              <a:ahLst/>
              <a:cxnLst>
                <a:cxn ang="0">
                  <a:pos x="T0" y="T1"/>
                </a:cxn>
                <a:cxn ang="0">
                  <a:pos x="T2" y="T3"/>
                </a:cxn>
                <a:cxn ang="0">
                  <a:pos x="T4" y="T5"/>
                </a:cxn>
                <a:cxn ang="0">
                  <a:pos x="T6" y="T7"/>
                </a:cxn>
                <a:cxn ang="0">
                  <a:pos x="T8" y="T9"/>
                </a:cxn>
              </a:cxnLst>
              <a:rect l="0" t="0" r="r" b="b"/>
              <a:pathLst>
                <a:path w="78" h="41">
                  <a:moveTo>
                    <a:pt x="0" y="0"/>
                  </a:moveTo>
                  <a:lnTo>
                    <a:pt x="77" y="0"/>
                  </a:lnTo>
                  <a:lnTo>
                    <a:pt x="77" y="40"/>
                  </a:lnTo>
                  <a:lnTo>
                    <a:pt x="0" y="40"/>
                  </a:lnTo>
                  <a:lnTo>
                    <a:pt x="0"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47" name="Freeform 63">
              <a:extLst>
                <a:ext uri="{FF2B5EF4-FFF2-40B4-BE49-F238E27FC236}">
                  <a16:creationId xmlns:a16="http://schemas.microsoft.com/office/drawing/2014/main" id="{EA05B40B-C11C-0B40-BE9A-1E1552A25FE7}"/>
                </a:ext>
              </a:extLst>
            </p:cNvPr>
            <p:cNvSpPr>
              <a:spLocks noChangeArrowheads="1"/>
            </p:cNvSpPr>
            <p:nvPr/>
          </p:nvSpPr>
          <p:spPr bwMode="auto">
            <a:xfrm>
              <a:off x="5831780" y="920578"/>
              <a:ext cx="67962" cy="83409"/>
            </a:xfrm>
            <a:custGeom>
              <a:avLst/>
              <a:gdLst>
                <a:gd name="T0" fmla="*/ 62 w 97"/>
                <a:gd name="T1" fmla="*/ 0 h 118"/>
                <a:gd name="T2" fmla="*/ 96 w 97"/>
                <a:gd name="T3" fmla="*/ 22 h 118"/>
                <a:gd name="T4" fmla="*/ 34 w 97"/>
                <a:gd name="T5" fmla="*/ 117 h 118"/>
                <a:gd name="T6" fmla="*/ 0 w 97"/>
                <a:gd name="T7" fmla="*/ 95 h 118"/>
                <a:gd name="T8" fmla="*/ 62 w 97"/>
                <a:gd name="T9" fmla="*/ 0 h 118"/>
              </a:gdLst>
              <a:ahLst/>
              <a:cxnLst>
                <a:cxn ang="0">
                  <a:pos x="T0" y="T1"/>
                </a:cxn>
                <a:cxn ang="0">
                  <a:pos x="T2" y="T3"/>
                </a:cxn>
                <a:cxn ang="0">
                  <a:pos x="T4" y="T5"/>
                </a:cxn>
                <a:cxn ang="0">
                  <a:pos x="T6" y="T7"/>
                </a:cxn>
                <a:cxn ang="0">
                  <a:pos x="T8" y="T9"/>
                </a:cxn>
              </a:cxnLst>
              <a:rect l="0" t="0" r="r" b="b"/>
              <a:pathLst>
                <a:path w="97" h="118">
                  <a:moveTo>
                    <a:pt x="62" y="0"/>
                  </a:moveTo>
                  <a:lnTo>
                    <a:pt x="96" y="22"/>
                  </a:lnTo>
                  <a:lnTo>
                    <a:pt x="34" y="117"/>
                  </a:lnTo>
                  <a:lnTo>
                    <a:pt x="0" y="95"/>
                  </a:lnTo>
                  <a:lnTo>
                    <a:pt x="62"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48" name="Freeform 64">
              <a:extLst>
                <a:ext uri="{FF2B5EF4-FFF2-40B4-BE49-F238E27FC236}">
                  <a16:creationId xmlns:a16="http://schemas.microsoft.com/office/drawing/2014/main" id="{3A93D090-9941-DF4E-AF10-3CF8273EB343}"/>
                </a:ext>
              </a:extLst>
            </p:cNvPr>
            <p:cNvSpPr>
              <a:spLocks noChangeArrowheads="1"/>
            </p:cNvSpPr>
            <p:nvPr/>
          </p:nvSpPr>
          <p:spPr bwMode="auto">
            <a:xfrm>
              <a:off x="5467256" y="1353065"/>
              <a:ext cx="95764" cy="182263"/>
            </a:xfrm>
            <a:custGeom>
              <a:avLst/>
              <a:gdLst>
                <a:gd name="T0" fmla="*/ 96 w 135"/>
                <a:gd name="T1" fmla="*/ 0 h 261"/>
                <a:gd name="T2" fmla="*/ 134 w 135"/>
                <a:gd name="T3" fmla="*/ 15 h 261"/>
                <a:gd name="T4" fmla="*/ 37 w 135"/>
                <a:gd name="T5" fmla="*/ 260 h 261"/>
                <a:gd name="T6" fmla="*/ 0 w 135"/>
                <a:gd name="T7" fmla="*/ 245 h 261"/>
                <a:gd name="T8" fmla="*/ 96 w 135"/>
                <a:gd name="T9" fmla="*/ 0 h 261"/>
              </a:gdLst>
              <a:ahLst/>
              <a:cxnLst>
                <a:cxn ang="0">
                  <a:pos x="T0" y="T1"/>
                </a:cxn>
                <a:cxn ang="0">
                  <a:pos x="T2" y="T3"/>
                </a:cxn>
                <a:cxn ang="0">
                  <a:pos x="T4" y="T5"/>
                </a:cxn>
                <a:cxn ang="0">
                  <a:pos x="T6" y="T7"/>
                </a:cxn>
                <a:cxn ang="0">
                  <a:pos x="T8" y="T9"/>
                </a:cxn>
              </a:cxnLst>
              <a:rect l="0" t="0" r="r" b="b"/>
              <a:pathLst>
                <a:path w="135" h="261">
                  <a:moveTo>
                    <a:pt x="96" y="0"/>
                  </a:moveTo>
                  <a:lnTo>
                    <a:pt x="134" y="15"/>
                  </a:lnTo>
                  <a:lnTo>
                    <a:pt x="37" y="260"/>
                  </a:lnTo>
                  <a:lnTo>
                    <a:pt x="0" y="245"/>
                  </a:lnTo>
                  <a:lnTo>
                    <a:pt x="96"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49" name="Freeform 65">
              <a:extLst>
                <a:ext uri="{FF2B5EF4-FFF2-40B4-BE49-F238E27FC236}">
                  <a16:creationId xmlns:a16="http://schemas.microsoft.com/office/drawing/2014/main" id="{8338E364-FCF9-5743-B1E0-6D9235051238}"/>
                </a:ext>
              </a:extLst>
            </p:cNvPr>
            <p:cNvSpPr>
              <a:spLocks noChangeArrowheads="1"/>
            </p:cNvSpPr>
            <p:nvPr/>
          </p:nvSpPr>
          <p:spPr bwMode="auto">
            <a:xfrm>
              <a:off x="5479612" y="1192427"/>
              <a:ext cx="52515" cy="27804"/>
            </a:xfrm>
            <a:custGeom>
              <a:avLst/>
              <a:gdLst>
                <a:gd name="T0" fmla="*/ 0 w 77"/>
                <a:gd name="T1" fmla="*/ 0 h 41"/>
                <a:gd name="T2" fmla="*/ 76 w 77"/>
                <a:gd name="T3" fmla="*/ 0 h 41"/>
                <a:gd name="T4" fmla="*/ 76 w 77"/>
                <a:gd name="T5" fmla="*/ 40 h 41"/>
                <a:gd name="T6" fmla="*/ 0 w 77"/>
                <a:gd name="T7" fmla="*/ 40 h 41"/>
                <a:gd name="T8" fmla="*/ 0 w 77"/>
                <a:gd name="T9" fmla="*/ 0 h 41"/>
              </a:gdLst>
              <a:ahLst/>
              <a:cxnLst>
                <a:cxn ang="0">
                  <a:pos x="T0" y="T1"/>
                </a:cxn>
                <a:cxn ang="0">
                  <a:pos x="T2" y="T3"/>
                </a:cxn>
                <a:cxn ang="0">
                  <a:pos x="T4" y="T5"/>
                </a:cxn>
                <a:cxn ang="0">
                  <a:pos x="T6" y="T7"/>
                </a:cxn>
                <a:cxn ang="0">
                  <a:pos x="T8" y="T9"/>
                </a:cxn>
              </a:cxnLst>
              <a:rect l="0" t="0" r="r" b="b"/>
              <a:pathLst>
                <a:path w="77" h="41">
                  <a:moveTo>
                    <a:pt x="0" y="0"/>
                  </a:moveTo>
                  <a:lnTo>
                    <a:pt x="76" y="0"/>
                  </a:lnTo>
                  <a:lnTo>
                    <a:pt x="76" y="40"/>
                  </a:lnTo>
                  <a:lnTo>
                    <a:pt x="0" y="40"/>
                  </a:lnTo>
                  <a:lnTo>
                    <a:pt x="0"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50" name="Freeform 66">
              <a:extLst>
                <a:ext uri="{FF2B5EF4-FFF2-40B4-BE49-F238E27FC236}">
                  <a16:creationId xmlns:a16="http://schemas.microsoft.com/office/drawing/2014/main" id="{5A6EE280-38CC-C44F-8557-A7F53E7BC526}"/>
                </a:ext>
              </a:extLst>
            </p:cNvPr>
            <p:cNvSpPr>
              <a:spLocks noChangeArrowheads="1"/>
            </p:cNvSpPr>
            <p:nvPr/>
          </p:nvSpPr>
          <p:spPr bwMode="auto">
            <a:xfrm>
              <a:off x="5479612" y="920578"/>
              <a:ext cx="67962" cy="83409"/>
            </a:xfrm>
            <a:custGeom>
              <a:avLst/>
              <a:gdLst>
                <a:gd name="T0" fmla="*/ 35 w 97"/>
                <a:gd name="T1" fmla="*/ 0 h 118"/>
                <a:gd name="T2" fmla="*/ 96 w 97"/>
                <a:gd name="T3" fmla="*/ 95 h 118"/>
                <a:gd name="T4" fmla="*/ 62 w 97"/>
                <a:gd name="T5" fmla="*/ 117 h 118"/>
                <a:gd name="T6" fmla="*/ 0 w 97"/>
                <a:gd name="T7" fmla="*/ 22 h 118"/>
                <a:gd name="T8" fmla="*/ 35 w 97"/>
                <a:gd name="T9" fmla="*/ 0 h 118"/>
              </a:gdLst>
              <a:ahLst/>
              <a:cxnLst>
                <a:cxn ang="0">
                  <a:pos x="T0" y="T1"/>
                </a:cxn>
                <a:cxn ang="0">
                  <a:pos x="T2" y="T3"/>
                </a:cxn>
                <a:cxn ang="0">
                  <a:pos x="T4" y="T5"/>
                </a:cxn>
                <a:cxn ang="0">
                  <a:pos x="T6" y="T7"/>
                </a:cxn>
                <a:cxn ang="0">
                  <a:pos x="T8" y="T9"/>
                </a:cxn>
              </a:cxnLst>
              <a:rect l="0" t="0" r="r" b="b"/>
              <a:pathLst>
                <a:path w="97" h="118">
                  <a:moveTo>
                    <a:pt x="35" y="0"/>
                  </a:moveTo>
                  <a:lnTo>
                    <a:pt x="96" y="95"/>
                  </a:lnTo>
                  <a:lnTo>
                    <a:pt x="62" y="117"/>
                  </a:lnTo>
                  <a:lnTo>
                    <a:pt x="0" y="22"/>
                  </a:lnTo>
                  <a:lnTo>
                    <a:pt x="35"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51" name="Freeform 67">
              <a:extLst>
                <a:ext uri="{FF2B5EF4-FFF2-40B4-BE49-F238E27FC236}">
                  <a16:creationId xmlns:a16="http://schemas.microsoft.com/office/drawing/2014/main" id="{91397588-CB61-554C-9BC5-C8B0EE2DA446}"/>
                </a:ext>
              </a:extLst>
            </p:cNvPr>
            <p:cNvSpPr>
              <a:spLocks noChangeArrowheads="1"/>
            </p:cNvSpPr>
            <p:nvPr/>
          </p:nvSpPr>
          <p:spPr bwMode="auto">
            <a:xfrm>
              <a:off x="5791619" y="830993"/>
              <a:ext cx="117389" cy="37070"/>
            </a:xfrm>
            <a:custGeom>
              <a:avLst/>
              <a:gdLst>
                <a:gd name="T0" fmla="*/ 25 w 169"/>
                <a:gd name="T1" fmla="*/ 0 h 52"/>
                <a:gd name="T2" fmla="*/ 143 w 169"/>
                <a:gd name="T3" fmla="*/ 0 h 52"/>
                <a:gd name="T4" fmla="*/ 143 w 169"/>
                <a:gd name="T5" fmla="*/ 0 h 52"/>
                <a:gd name="T6" fmla="*/ 168 w 169"/>
                <a:gd name="T7" fmla="*/ 25 h 52"/>
                <a:gd name="T8" fmla="*/ 168 w 169"/>
                <a:gd name="T9" fmla="*/ 25 h 52"/>
                <a:gd name="T10" fmla="*/ 143 w 169"/>
                <a:gd name="T11" fmla="*/ 51 h 52"/>
                <a:gd name="T12" fmla="*/ 25 w 169"/>
                <a:gd name="T13" fmla="*/ 51 h 52"/>
                <a:gd name="T14" fmla="*/ 25 w 169"/>
                <a:gd name="T15" fmla="*/ 51 h 52"/>
                <a:gd name="T16" fmla="*/ 0 w 169"/>
                <a:gd name="T17" fmla="*/ 25 h 52"/>
                <a:gd name="T18" fmla="*/ 0 w 169"/>
                <a:gd name="T19" fmla="*/ 25 h 52"/>
                <a:gd name="T20" fmla="*/ 25 w 169"/>
                <a:gd name="T21" fmla="*/ 0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9" h="52">
                  <a:moveTo>
                    <a:pt x="25" y="0"/>
                  </a:moveTo>
                  <a:lnTo>
                    <a:pt x="143" y="0"/>
                  </a:lnTo>
                  <a:lnTo>
                    <a:pt x="143" y="0"/>
                  </a:lnTo>
                  <a:cubicBezTo>
                    <a:pt x="157" y="0"/>
                    <a:pt x="168" y="11"/>
                    <a:pt x="168" y="25"/>
                  </a:cubicBezTo>
                  <a:lnTo>
                    <a:pt x="168" y="25"/>
                  </a:lnTo>
                  <a:cubicBezTo>
                    <a:pt x="168" y="39"/>
                    <a:pt x="157" y="51"/>
                    <a:pt x="143" y="51"/>
                  </a:cubicBezTo>
                  <a:lnTo>
                    <a:pt x="25" y="51"/>
                  </a:lnTo>
                  <a:lnTo>
                    <a:pt x="25" y="51"/>
                  </a:lnTo>
                  <a:cubicBezTo>
                    <a:pt x="11" y="51"/>
                    <a:pt x="0" y="39"/>
                    <a:pt x="0" y="25"/>
                  </a:cubicBezTo>
                  <a:lnTo>
                    <a:pt x="0" y="25"/>
                  </a:lnTo>
                  <a:cubicBezTo>
                    <a:pt x="0" y="11"/>
                    <a:pt x="11" y="0"/>
                    <a:pt x="25" y="0"/>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52" name="Freeform 68">
              <a:extLst>
                <a:ext uri="{FF2B5EF4-FFF2-40B4-BE49-F238E27FC236}">
                  <a16:creationId xmlns:a16="http://schemas.microsoft.com/office/drawing/2014/main" id="{02D45A7D-E38B-744F-B7C7-9B4F423E9DFF}"/>
                </a:ext>
              </a:extLst>
            </p:cNvPr>
            <p:cNvSpPr>
              <a:spLocks noChangeArrowheads="1"/>
            </p:cNvSpPr>
            <p:nvPr/>
          </p:nvSpPr>
          <p:spPr bwMode="auto">
            <a:xfrm>
              <a:off x="5476522" y="830993"/>
              <a:ext cx="117389" cy="37070"/>
            </a:xfrm>
            <a:custGeom>
              <a:avLst/>
              <a:gdLst>
                <a:gd name="T0" fmla="*/ 25 w 169"/>
                <a:gd name="T1" fmla="*/ 0 h 52"/>
                <a:gd name="T2" fmla="*/ 143 w 169"/>
                <a:gd name="T3" fmla="*/ 0 h 52"/>
                <a:gd name="T4" fmla="*/ 143 w 169"/>
                <a:gd name="T5" fmla="*/ 0 h 52"/>
                <a:gd name="T6" fmla="*/ 168 w 169"/>
                <a:gd name="T7" fmla="*/ 25 h 52"/>
                <a:gd name="T8" fmla="*/ 168 w 169"/>
                <a:gd name="T9" fmla="*/ 25 h 52"/>
                <a:gd name="T10" fmla="*/ 143 w 169"/>
                <a:gd name="T11" fmla="*/ 51 h 52"/>
                <a:gd name="T12" fmla="*/ 25 w 169"/>
                <a:gd name="T13" fmla="*/ 51 h 52"/>
                <a:gd name="T14" fmla="*/ 25 w 169"/>
                <a:gd name="T15" fmla="*/ 51 h 52"/>
                <a:gd name="T16" fmla="*/ 0 w 169"/>
                <a:gd name="T17" fmla="*/ 25 h 52"/>
                <a:gd name="T18" fmla="*/ 0 w 169"/>
                <a:gd name="T19" fmla="*/ 25 h 52"/>
                <a:gd name="T20" fmla="*/ 25 w 169"/>
                <a:gd name="T21" fmla="*/ 0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9" h="52">
                  <a:moveTo>
                    <a:pt x="25" y="0"/>
                  </a:moveTo>
                  <a:lnTo>
                    <a:pt x="143" y="0"/>
                  </a:lnTo>
                  <a:lnTo>
                    <a:pt x="143" y="0"/>
                  </a:lnTo>
                  <a:cubicBezTo>
                    <a:pt x="157" y="0"/>
                    <a:pt x="168" y="11"/>
                    <a:pt x="168" y="25"/>
                  </a:cubicBezTo>
                  <a:lnTo>
                    <a:pt x="168" y="25"/>
                  </a:lnTo>
                  <a:cubicBezTo>
                    <a:pt x="168" y="39"/>
                    <a:pt x="157" y="51"/>
                    <a:pt x="143" y="51"/>
                  </a:cubicBezTo>
                  <a:lnTo>
                    <a:pt x="25" y="51"/>
                  </a:lnTo>
                  <a:lnTo>
                    <a:pt x="25" y="51"/>
                  </a:lnTo>
                  <a:cubicBezTo>
                    <a:pt x="11" y="51"/>
                    <a:pt x="0" y="39"/>
                    <a:pt x="0" y="25"/>
                  </a:cubicBezTo>
                  <a:lnTo>
                    <a:pt x="0" y="25"/>
                  </a:lnTo>
                  <a:cubicBezTo>
                    <a:pt x="0" y="11"/>
                    <a:pt x="11" y="0"/>
                    <a:pt x="25" y="0"/>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53" name="Freeform 69">
              <a:extLst>
                <a:ext uri="{FF2B5EF4-FFF2-40B4-BE49-F238E27FC236}">
                  <a16:creationId xmlns:a16="http://schemas.microsoft.com/office/drawing/2014/main" id="{368456A8-9E1D-B94C-9944-BD7BDA27E240}"/>
                </a:ext>
              </a:extLst>
            </p:cNvPr>
            <p:cNvSpPr>
              <a:spLocks noChangeArrowheads="1"/>
            </p:cNvSpPr>
            <p:nvPr/>
          </p:nvSpPr>
          <p:spPr bwMode="auto">
            <a:xfrm>
              <a:off x="5918277" y="1455009"/>
              <a:ext cx="98854" cy="40158"/>
            </a:xfrm>
            <a:custGeom>
              <a:avLst/>
              <a:gdLst>
                <a:gd name="T0" fmla="*/ 27 w 140"/>
                <a:gd name="T1" fmla="*/ 0 h 56"/>
                <a:gd name="T2" fmla="*/ 111 w 140"/>
                <a:gd name="T3" fmla="*/ 0 h 56"/>
                <a:gd name="T4" fmla="*/ 111 w 140"/>
                <a:gd name="T5" fmla="*/ 0 h 56"/>
                <a:gd name="T6" fmla="*/ 139 w 140"/>
                <a:gd name="T7" fmla="*/ 28 h 56"/>
                <a:gd name="T8" fmla="*/ 139 w 140"/>
                <a:gd name="T9" fmla="*/ 28 h 56"/>
                <a:gd name="T10" fmla="*/ 111 w 140"/>
                <a:gd name="T11" fmla="*/ 55 h 56"/>
                <a:gd name="T12" fmla="*/ 27 w 140"/>
                <a:gd name="T13" fmla="*/ 55 h 56"/>
                <a:gd name="T14" fmla="*/ 27 w 140"/>
                <a:gd name="T15" fmla="*/ 55 h 56"/>
                <a:gd name="T16" fmla="*/ 0 w 140"/>
                <a:gd name="T17" fmla="*/ 28 h 56"/>
                <a:gd name="T18" fmla="*/ 0 w 140"/>
                <a:gd name="T19" fmla="*/ 28 h 56"/>
                <a:gd name="T20" fmla="*/ 27 w 140"/>
                <a:gd name="T21" fmla="*/ 0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0" h="56">
                  <a:moveTo>
                    <a:pt x="27" y="0"/>
                  </a:moveTo>
                  <a:lnTo>
                    <a:pt x="111" y="0"/>
                  </a:lnTo>
                  <a:lnTo>
                    <a:pt x="111" y="0"/>
                  </a:lnTo>
                  <a:cubicBezTo>
                    <a:pt x="127" y="0"/>
                    <a:pt x="139" y="13"/>
                    <a:pt x="139" y="28"/>
                  </a:cubicBezTo>
                  <a:lnTo>
                    <a:pt x="139" y="28"/>
                  </a:lnTo>
                  <a:cubicBezTo>
                    <a:pt x="139" y="43"/>
                    <a:pt x="127" y="55"/>
                    <a:pt x="111" y="55"/>
                  </a:cubicBezTo>
                  <a:lnTo>
                    <a:pt x="27" y="55"/>
                  </a:lnTo>
                  <a:lnTo>
                    <a:pt x="27" y="55"/>
                  </a:lnTo>
                  <a:cubicBezTo>
                    <a:pt x="12" y="55"/>
                    <a:pt x="0" y="43"/>
                    <a:pt x="0" y="28"/>
                  </a:cubicBezTo>
                  <a:lnTo>
                    <a:pt x="0" y="28"/>
                  </a:lnTo>
                  <a:cubicBezTo>
                    <a:pt x="0" y="13"/>
                    <a:pt x="12" y="0"/>
                    <a:pt x="27" y="0"/>
                  </a:cubicBezTo>
                </a:path>
              </a:pathLst>
            </a:custGeom>
            <a:solidFill>
              <a:schemeClr val="accent1">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54" name="Freeform 70">
              <a:extLst>
                <a:ext uri="{FF2B5EF4-FFF2-40B4-BE49-F238E27FC236}">
                  <a16:creationId xmlns:a16="http://schemas.microsoft.com/office/drawing/2014/main" id="{708DDB70-931F-5340-AD9F-F1F5F7DA7AA2}"/>
                </a:ext>
              </a:extLst>
            </p:cNvPr>
            <p:cNvSpPr>
              <a:spLocks noChangeArrowheads="1"/>
            </p:cNvSpPr>
            <p:nvPr/>
          </p:nvSpPr>
          <p:spPr bwMode="auto">
            <a:xfrm>
              <a:off x="5371490" y="1455009"/>
              <a:ext cx="98854" cy="40158"/>
            </a:xfrm>
            <a:custGeom>
              <a:avLst/>
              <a:gdLst>
                <a:gd name="T0" fmla="*/ 27 w 140"/>
                <a:gd name="T1" fmla="*/ 0 h 56"/>
                <a:gd name="T2" fmla="*/ 111 w 140"/>
                <a:gd name="T3" fmla="*/ 0 h 56"/>
                <a:gd name="T4" fmla="*/ 111 w 140"/>
                <a:gd name="T5" fmla="*/ 0 h 56"/>
                <a:gd name="T6" fmla="*/ 139 w 140"/>
                <a:gd name="T7" fmla="*/ 28 h 56"/>
                <a:gd name="T8" fmla="*/ 139 w 140"/>
                <a:gd name="T9" fmla="*/ 28 h 56"/>
                <a:gd name="T10" fmla="*/ 111 w 140"/>
                <a:gd name="T11" fmla="*/ 55 h 56"/>
                <a:gd name="T12" fmla="*/ 27 w 140"/>
                <a:gd name="T13" fmla="*/ 55 h 56"/>
                <a:gd name="T14" fmla="*/ 27 w 140"/>
                <a:gd name="T15" fmla="*/ 55 h 56"/>
                <a:gd name="T16" fmla="*/ 0 w 140"/>
                <a:gd name="T17" fmla="*/ 28 h 56"/>
                <a:gd name="T18" fmla="*/ 0 w 140"/>
                <a:gd name="T19" fmla="*/ 28 h 56"/>
                <a:gd name="T20" fmla="*/ 27 w 140"/>
                <a:gd name="T21" fmla="*/ 0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0" h="56">
                  <a:moveTo>
                    <a:pt x="27" y="0"/>
                  </a:moveTo>
                  <a:lnTo>
                    <a:pt x="111" y="0"/>
                  </a:lnTo>
                  <a:lnTo>
                    <a:pt x="111" y="0"/>
                  </a:lnTo>
                  <a:cubicBezTo>
                    <a:pt x="127" y="0"/>
                    <a:pt x="139" y="13"/>
                    <a:pt x="139" y="28"/>
                  </a:cubicBezTo>
                  <a:lnTo>
                    <a:pt x="139" y="28"/>
                  </a:lnTo>
                  <a:cubicBezTo>
                    <a:pt x="139" y="43"/>
                    <a:pt x="127" y="55"/>
                    <a:pt x="111" y="55"/>
                  </a:cubicBezTo>
                  <a:lnTo>
                    <a:pt x="27" y="55"/>
                  </a:lnTo>
                  <a:lnTo>
                    <a:pt x="27" y="55"/>
                  </a:lnTo>
                  <a:cubicBezTo>
                    <a:pt x="12" y="55"/>
                    <a:pt x="0" y="43"/>
                    <a:pt x="0" y="28"/>
                  </a:cubicBezTo>
                  <a:lnTo>
                    <a:pt x="0" y="28"/>
                  </a:lnTo>
                  <a:cubicBezTo>
                    <a:pt x="0" y="13"/>
                    <a:pt x="12" y="0"/>
                    <a:pt x="27" y="0"/>
                  </a:cubicBezTo>
                </a:path>
              </a:pathLst>
            </a:custGeom>
            <a:solidFill>
              <a:schemeClr val="accent1">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55" name="Freeform 71">
              <a:extLst>
                <a:ext uri="{FF2B5EF4-FFF2-40B4-BE49-F238E27FC236}">
                  <a16:creationId xmlns:a16="http://schemas.microsoft.com/office/drawing/2014/main" id="{73B490FB-9F66-5941-9F51-5E694CE2E499}"/>
                </a:ext>
              </a:extLst>
            </p:cNvPr>
            <p:cNvSpPr>
              <a:spLocks noChangeArrowheads="1"/>
            </p:cNvSpPr>
            <p:nvPr/>
          </p:nvSpPr>
          <p:spPr bwMode="auto">
            <a:xfrm>
              <a:off x="5529039" y="982362"/>
              <a:ext cx="330542" cy="410863"/>
            </a:xfrm>
            <a:custGeom>
              <a:avLst/>
              <a:gdLst>
                <a:gd name="T0" fmla="*/ 438 w 471"/>
                <a:gd name="T1" fmla="*/ 0 h 586"/>
                <a:gd name="T2" fmla="*/ 438 w 471"/>
                <a:gd name="T3" fmla="*/ 0 h 586"/>
                <a:gd name="T4" fmla="*/ 463 w 471"/>
                <a:gd name="T5" fmla="*/ 14 h 586"/>
                <a:gd name="T6" fmla="*/ 463 w 471"/>
                <a:gd name="T7" fmla="*/ 14 h 586"/>
                <a:gd name="T8" fmla="*/ 470 w 471"/>
                <a:gd name="T9" fmla="*/ 521 h 586"/>
                <a:gd name="T10" fmla="*/ 470 w 471"/>
                <a:gd name="T11" fmla="*/ 521 h 586"/>
                <a:gd name="T12" fmla="*/ 355 w 471"/>
                <a:gd name="T13" fmla="*/ 585 h 586"/>
                <a:gd name="T14" fmla="*/ 114 w 471"/>
                <a:gd name="T15" fmla="*/ 585 h 586"/>
                <a:gd name="T16" fmla="*/ 114 w 471"/>
                <a:gd name="T17" fmla="*/ 585 h 586"/>
                <a:gd name="T18" fmla="*/ 0 w 471"/>
                <a:gd name="T19" fmla="*/ 521 h 586"/>
                <a:gd name="T20" fmla="*/ 6 w 471"/>
                <a:gd name="T21" fmla="*/ 14 h 586"/>
                <a:gd name="T22" fmla="*/ 6 w 471"/>
                <a:gd name="T23" fmla="*/ 14 h 586"/>
                <a:gd name="T24" fmla="*/ 6 w 471"/>
                <a:gd name="T25" fmla="*/ 14 h 586"/>
                <a:gd name="T26" fmla="*/ 31 w 471"/>
                <a:gd name="T27" fmla="*/ 0 h 586"/>
                <a:gd name="T28" fmla="*/ 438 w 471"/>
                <a:gd name="T29" fmla="*/ 0 h 5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71" h="586">
                  <a:moveTo>
                    <a:pt x="438" y="0"/>
                  </a:moveTo>
                  <a:lnTo>
                    <a:pt x="438" y="0"/>
                  </a:lnTo>
                  <a:cubicBezTo>
                    <a:pt x="452" y="0"/>
                    <a:pt x="463" y="5"/>
                    <a:pt x="463" y="14"/>
                  </a:cubicBezTo>
                  <a:lnTo>
                    <a:pt x="463" y="14"/>
                  </a:lnTo>
                  <a:lnTo>
                    <a:pt x="470" y="521"/>
                  </a:lnTo>
                  <a:lnTo>
                    <a:pt x="470" y="521"/>
                  </a:lnTo>
                  <a:cubicBezTo>
                    <a:pt x="470" y="557"/>
                    <a:pt x="419" y="585"/>
                    <a:pt x="355" y="585"/>
                  </a:cubicBezTo>
                  <a:lnTo>
                    <a:pt x="114" y="585"/>
                  </a:lnTo>
                  <a:lnTo>
                    <a:pt x="114" y="585"/>
                  </a:lnTo>
                  <a:cubicBezTo>
                    <a:pt x="51" y="585"/>
                    <a:pt x="0" y="557"/>
                    <a:pt x="0" y="521"/>
                  </a:cubicBezTo>
                  <a:lnTo>
                    <a:pt x="6" y="14"/>
                  </a:lnTo>
                  <a:lnTo>
                    <a:pt x="6" y="14"/>
                  </a:lnTo>
                  <a:lnTo>
                    <a:pt x="6" y="14"/>
                  </a:lnTo>
                  <a:cubicBezTo>
                    <a:pt x="6" y="5"/>
                    <a:pt x="17" y="0"/>
                    <a:pt x="31" y="0"/>
                  </a:cubicBezTo>
                  <a:lnTo>
                    <a:pt x="438" y="0"/>
                  </a:lnTo>
                </a:path>
              </a:pathLst>
            </a:custGeom>
            <a:solidFill>
              <a:schemeClr val="accent1">
                <a:lumMod val="75000"/>
              </a:schemeClr>
            </a:solidFill>
            <a:ln>
              <a:noFill/>
            </a:ln>
            <a:effectLst/>
          </p:spPr>
          <p:txBody>
            <a:bodyPr wrap="none" anchor="ctr"/>
            <a:lstStyle/>
            <a:p>
              <a:endParaRPr lang="en-US" sz="6532" dirty="0">
                <a:latin typeface="Fira Sans Light" panose="020B0403050000020004" pitchFamily="34" charset="0"/>
              </a:endParaRPr>
            </a:p>
          </p:txBody>
        </p:sp>
      </p:grpSp>
      <p:grpSp>
        <p:nvGrpSpPr>
          <p:cNvPr id="10" name="Group 9">
            <a:extLst>
              <a:ext uri="{FF2B5EF4-FFF2-40B4-BE49-F238E27FC236}">
                <a16:creationId xmlns:a16="http://schemas.microsoft.com/office/drawing/2014/main" id="{678E92EF-111A-BC4D-A7AE-C8CC38BC93E9}"/>
              </a:ext>
            </a:extLst>
          </p:cNvPr>
          <p:cNvGrpSpPr/>
          <p:nvPr/>
        </p:nvGrpSpPr>
        <p:grpSpPr>
          <a:xfrm flipH="1">
            <a:off x="8889551" y="8851023"/>
            <a:ext cx="1116286" cy="673443"/>
            <a:chOff x="7320769" y="8683712"/>
            <a:chExt cx="1115196" cy="673443"/>
          </a:xfrm>
        </p:grpSpPr>
        <p:sp>
          <p:nvSpPr>
            <p:cNvPr id="256" name="Freeform 72">
              <a:extLst>
                <a:ext uri="{FF2B5EF4-FFF2-40B4-BE49-F238E27FC236}">
                  <a16:creationId xmlns:a16="http://schemas.microsoft.com/office/drawing/2014/main" id="{BE0DD0E2-9553-494D-8F34-5E60FD2BAA26}"/>
                </a:ext>
              </a:extLst>
            </p:cNvPr>
            <p:cNvSpPr>
              <a:spLocks noChangeArrowheads="1"/>
            </p:cNvSpPr>
            <p:nvPr/>
          </p:nvSpPr>
          <p:spPr bwMode="auto">
            <a:xfrm>
              <a:off x="7320769" y="8751674"/>
              <a:ext cx="1115196" cy="537519"/>
            </a:xfrm>
            <a:custGeom>
              <a:avLst/>
              <a:gdLst>
                <a:gd name="T0" fmla="*/ 0 w 1594"/>
                <a:gd name="T1" fmla="*/ 672 h 767"/>
                <a:gd name="T2" fmla="*/ 0 w 1594"/>
                <a:gd name="T3" fmla="*/ 94 h 767"/>
                <a:gd name="T4" fmla="*/ 0 w 1594"/>
                <a:gd name="T5" fmla="*/ 94 h 767"/>
                <a:gd name="T6" fmla="*/ 84 w 1594"/>
                <a:gd name="T7" fmla="*/ 10 h 767"/>
                <a:gd name="T8" fmla="*/ 178 w 1594"/>
                <a:gd name="T9" fmla="*/ 0 h 767"/>
                <a:gd name="T10" fmla="*/ 1383 w 1594"/>
                <a:gd name="T11" fmla="*/ 0 h 767"/>
                <a:gd name="T12" fmla="*/ 1383 w 1594"/>
                <a:gd name="T13" fmla="*/ 0 h 767"/>
                <a:gd name="T14" fmla="*/ 1593 w 1594"/>
                <a:gd name="T15" fmla="*/ 211 h 767"/>
                <a:gd name="T16" fmla="*/ 1593 w 1594"/>
                <a:gd name="T17" fmla="*/ 555 h 767"/>
                <a:gd name="T18" fmla="*/ 1593 w 1594"/>
                <a:gd name="T19" fmla="*/ 555 h 767"/>
                <a:gd name="T20" fmla="*/ 1383 w 1594"/>
                <a:gd name="T21" fmla="*/ 766 h 767"/>
                <a:gd name="T22" fmla="*/ 178 w 1594"/>
                <a:gd name="T23" fmla="*/ 766 h 767"/>
                <a:gd name="T24" fmla="*/ 84 w 1594"/>
                <a:gd name="T25" fmla="*/ 757 h 767"/>
                <a:gd name="T26" fmla="*/ 84 w 1594"/>
                <a:gd name="T27" fmla="*/ 757 h 767"/>
                <a:gd name="T28" fmla="*/ 0 w 1594"/>
                <a:gd name="T29" fmla="*/ 672 h 7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594" h="767">
                  <a:moveTo>
                    <a:pt x="0" y="672"/>
                  </a:moveTo>
                  <a:lnTo>
                    <a:pt x="0" y="94"/>
                  </a:lnTo>
                  <a:lnTo>
                    <a:pt x="0" y="94"/>
                  </a:lnTo>
                  <a:cubicBezTo>
                    <a:pt x="0" y="47"/>
                    <a:pt x="37" y="10"/>
                    <a:pt x="84" y="10"/>
                  </a:cubicBezTo>
                  <a:lnTo>
                    <a:pt x="178" y="0"/>
                  </a:lnTo>
                  <a:lnTo>
                    <a:pt x="1383" y="0"/>
                  </a:lnTo>
                  <a:lnTo>
                    <a:pt x="1383" y="0"/>
                  </a:lnTo>
                  <a:cubicBezTo>
                    <a:pt x="1499" y="0"/>
                    <a:pt x="1593" y="95"/>
                    <a:pt x="1593" y="211"/>
                  </a:cubicBezTo>
                  <a:lnTo>
                    <a:pt x="1593" y="555"/>
                  </a:lnTo>
                  <a:lnTo>
                    <a:pt x="1593" y="555"/>
                  </a:lnTo>
                  <a:cubicBezTo>
                    <a:pt x="1593" y="671"/>
                    <a:pt x="1499" y="766"/>
                    <a:pt x="1383" y="766"/>
                  </a:cubicBezTo>
                  <a:lnTo>
                    <a:pt x="178" y="766"/>
                  </a:lnTo>
                  <a:lnTo>
                    <a:pt x="84" y="757"/>
                  </a:lnTo>
                  <a:lnTo>
                    <a:pt x="84" y="757"/>
                  </a:lnTo>
                  <a:cubicBezTo>
                    <a:pt x="37" y="757"/>
                    <a:pt x="0" y="719"/>
                    <a:pt x="0" y="672"/>
                  </a:cubicBezTo>
                </a:path>
              </a:pathLst>
            </a:custGeom>
            <a:solidFill>
              <a:schemeClr val="accent2">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57" name="Freeform 73">
              <a:extLst>
                <a:ext uri="{FF2B5EF4-FFF2-40B4-BE49-F238E27FC236}">
                  <a16:creationId xmlns:a16="http://schemas.microsoft.com/office/drawing/2014/main" id="{403518F4-7D35-724F-A706-A36B268488F3}"/>
                </a:ext>
              </a:extLst>
            </p:cNvPr>
            <p:cNvSpPr>
              <a:spLocks noChangeArrowheads="1"/>
            </p:cNvSpPr>
            <p:nvPr/>
          </p:nvSpPr>
          <p:spPr bwMode="auto">
            <a:xfrm>
              <a:off x="7988034" y="8683712"/>
              <a:ext cx="40158" cy="101942"/>
            </a:xfrm>
            <a:custGeom>
              <a:avLst/>
              <a:gdLst>
                <a:gd name="T0" fmla="*/ 0 w 59"/>
                <a:gd name="T1" fmla="*/ 117 h 146"/>
                <a:gd name="T2" fmla="*/ 0 w 59"/>
                <a:gd name="T3" fmla="*/ 29 h 146"/>
                <a:gd name="T4" fmla="*/ 0 w 59"/>
                <a:gd name="T5" fmla="*/ 29 h 146"/>
                <a:gd name="T6" fmla="*/ 29 w 59"/>
                <a:gd name="T7" fmla="*/ 0 h 146"/>
                <a:gd name="T8" fmla="*/ 29 w 59"/>
                <a:gd name="T9" fmla="*/ 0 h 146"/>
                <a:gd name="T10" fmla="*/ 58 w 59"/>
                <a:gd name="T11" fmla="*/ 29 h 146"/>
                <a:gd name="T12" fmla="*/ 58 w 59"/>
                <a:gd name="T13" fmla="*/ 117 h 146"/>
                <a:gd name="T14" fmla="*/ 58 w 59"/>
                <a:gd name="T15" fmla="*/ 117 h 146"/>
                <a:gd name="T16" fmla="*/ 29 w 59"/>
                <a:gd name="T17" fmla="*/ 145 h 146"/>
                <a:gd name="T18" fmla="*/ 29 w 59"/>
                <a:gd name="T19" fmla="*/ 145 h 146"/>
                <a:gd name="T20" fmla="*/ 0 w 59"/>
                <a:gd name="T21" fmla="*/ 117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9" h="146">
                  <a:moveTo>
                    <a:pt x="0" y="117"/>
                  </a:moveTo>
                  <a:lnTo>
                    <a:pt x="0" y="29"/>
                  </a:lnTo>
                  <a:lnTo>
                    <a:pt x="0" y="29"/>
                  </a:lnTo>
                  <a:cubicBezTo>
                    <a:pt x="0" y="13"/>
                    <a:pt x="13" y="0"/>
                    <a:pt x="29" y="0"/>
                  </a:cubicBezTo>
                  <a:lnTo>
                    <a:pt x="29" y="0"/>
                  </a:lnTo>
                  <a:cubicBezTo>
                    <a:pt x="45" y="0"/>
                    <a:pt x="58" y="13"/>
                    <a:pt x="58" y="29"/>
                  </a:cubicBezTo>
                  <a:lnTo>
                    <a:pt x="58" y="117"/>
                  </a:lnTo>
                  <a:lnTo>
                    <a:pt x="58" y="117"/>
                  </a:lnTo>
                  <a:cubicBezTo>
                    <a:pt x="58" y="132"/>
                    <a:pt x="45" y="145"/>
                    <a:pt x="29" y="145"/>
                  </a:cubicBezTo>
                  <a:lnTo>
                    <a:pt x="29" y="145"/>
                  </a:lnTo>
                  <a:cubicBezTo>
                    <a:pt x="13" y="145"/>
                    <a:pt x="0" y="132"/>
                    <a:pt x="0" y="117"/>
                  </a:cubicBezTo>
                </a:path>
              </a:pathLst>
            </a:custGeom>
            <a:solidFill>
              <a:schemeClr val="accent2">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58" name="Freeform 74">
              <a:extLst>
                <a:ext uri="{FF2B5EF4-FFF2-40B4-BE49-F238E27FC236}">
                  <a16:creationId xmlns:a16="http://schemas.microsoft.com/office/drawing/2014/main" id="{53D22347-C883-EE4F-B52F-4DA5716CD82B}"/>
                </a:ext>
              </a:extLst>
            </p:cNvPr>
            <p:cNvSpPr>
              <a:spLocks noChangeArrowheads="1"/>
            </p:cNvSpPr>
            <p:nvPr/>
          </p:nvSpPr>
          <p:spPr bwMode="auto">
            <a:xfrm>
              <a:off x="7988034" y="9255211"/>
              <a:ext cx="40158" cy="101944"/>
            </a:xfrm>
            <a:custGeom>
              <a:avLst/>
              <a:gdLst>
                <a:gd name="T0" fmla="*/ 0 w 59"/>
                <a:gd name="T1" fmla="*/ 117 h 146"/>
                <a:gd name="T2" fmla="*/ 0 w 59"/>
                <a:gd name="T3" fmla="*/ 29 h 146"/>
                <a:gd name="T4" fmla="*/ 0 w 59"/>
                <a:gd name="T5" fmla="*/ 29 h 146"/>
                <a:gd name="T6" fmla="*/ 29 w 59"/>
                <a:gd name="T7" fmla="*/ 0 h 146"/>
                <a:gd name="T8" fmla="*/ 29 w 59"/>
                <a:gd name="T9" fmla="*/ 0 h 146"/>
                <a:gd name="T10" fmla="*/ 58 w 59"/>
                <a:gd name="T11" fmla="*/ 29 h 146"/>
                <a:gd name="T12" fmla="*/ 58 w 59"/>
                <a:gd name="T13" fmla="*/ 117 h 146"/>
                <a:gd name="T14" fmla="*/ 58 w 59"/>
                <a:gd name="T15" fmla="*/ 117 h 146"/>
                <a:gd name="T16" fmla="*/ 29 w 59"/>
                <a:gd name="T17" fmla="*/ 145 h 146"/>
                <a:gd name="T18" fmla="*/ 29 w 59"/>
                <a:gd name="T19" fmla="*/ 145 h 146"/>
                <a:gd name="T20" fmla="*/ 0 w 59"/>
                <a:gd name="T21" fmla="*/ 117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9" h="146">
                  <a:moveTo>
                    <a:pt x="0" y="117"/>
                  </a:moveTo>
                  <a:lnTo>
                    <a:pt x="0" y="29"/>
                  </a:lnTo>
                  <a:lnTo>
                    <a:pt x="0" y="29"/>
                  </a:lnTo>
                  <a:cubicBezTo>
                    <a:pt x="0" y="13"/>
                    <a:pt x="13" y="0"/>
                    <a:pt x="29" y="0"/>
                  </a:cubicBezTo>
                  <a:lnTo>
                    <a:pt x="29" y="0"/>
                  </a:lnTo>
                  <a:cubicBezTo>
                    <a:pt x="45" y="0"/>
                    <a:pt x="58" y="13"/>
                    <a:pt x="58" y="29"/>
                  </a:cubicBezTo>
                  <a:lnTo>
                    <a:pt x="58" y="117"/>
                  </a:lnTo>
                  <a:lnTo>
                    <a:pt x="58" y="117"/>
                  </a:lnTo>
                  <a:cubicBezTo>
                    <a:pt x="58" y="133"/>
                    <a:pt x="45" y="145"/>
                    <a:pt x="29" y="145"/>
                  </a:cubicBezTo>
                  <a:lnTo>
                    <a:pt x="29" y="145"/>
                  </a:lnTo>
                  <a:cubicBezTo>
                    <a:pt x="13" y="145"/>
                    <a:pt x="0" y="133"/>
                    <a:pt x="0" y="117"/>
                  </a:cubicBezTo>
                </a:path>
              </a:pathLst>
            </a:custGeom>
            <a:solidFill>
              <a:schemeClr val="accent2">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59" name="Freeform 75">
              <a:extLst>
                <a:ext uri="{FF2B5EF4-FFF2-40B4-BE49-F238E27FC236}">
                  <a16:creationId xmlns:a16="http://schemas.microsoft.com/office/drawing/2014/main" id="{B71FAA94-80B2-5B47-962E-41F49C992802}"/>
                </a:ext>
              </a:extLst>
            </p:cNvPr>
            <p:cNvSpPr>
              <a:spLocks noChangeArrowheads="1"/>
            </p:cNvSpPr>
            <p:nvPr/>
          </p:nvSpPr>
          <p:spPr bwMode="auto">
            <a:xfrm>
              <a:off x="7354749" y="8785654"/>
              <a:ext cx="1047236" cy="469557"/>
            </a:xfrm>
            <a:custGeom>
              <a:avLst/>
              <a:gdLst>
                <a:gd name="T0" fmla="*/ 0 w 1497"/>
                <a:gd name="T1" fmla="*/ 46 h 670"/>
                <a:gd name="T2" fmla="*/ 0 w 1497"/>
                <a:gd name="T3" fmla="*/ 46 h 670"/>
                <a:gd name="T4" fmla="*/ 35 w 1497"/>
                <a:gd name="T5" fmla="*/ 10 h 670"/>
                <a:gd name="T6" fmla="*/ 38 w 1497"/>
                <a:gd name="T7" fmla="*/ 10 h 670"/>
                <a:gd name="T8" fmla="*/ 131 w 1497"/>
                <a:gd name="T9" fmla="*/ 0 h 670"/>
                <a:gd name="T10" fmla="*/ 1334 w 1497"/>
                <a:gd name="T11" fmla="*/ 0 h 670"/>
                <a:gd name="T12" fmla="*/ 1334 w 1497"/>
                <a:gd name="T13" fmla="*/ 0 h 670"/>
                <a:gd name="T14" fmla="*/ 1496 w 1497"/>
                <a:gd name="T15" fmla="*/ 163 h 670"/>
                <a:gd name="T16" fmla="*/ 1496 w 1497"/>
                <a:gd name="T17" fmla="*/ 507 h 670"/>
                <a:gd name="T18" fmla="*/ 1496 w 1497"/>
                <a:gd name="T19" fmla="*/ 507 h 670"/>
                <a:gd name="T20" fmla="*/ 1334 w 1497"/>
                <a:gd name="T21" fmla="*/ 669 h 670"/>
                <a:gd name="T22" fmla="*/ 131 w 1497"/>
                <a:gd name="T23" fmla="*/ 669 h 670"/>
                <a:gd name="T24" fmla="*/ 38 w 1497"/>
                <a:gd name="T25" fmla="*/ 660 h 670"/>
                <a:gd name="T26" fmla="*/ 35 w 1497"/>
                <a:gd name="T27" fmla="*/ 660 h 670"/>
                <a:gd name="T28" fmla="*/ 35 w 1497"/>
                <a:gd name="T29" fmla="*/ 660 h 670"/>
                <a:gd name="T30" fmla="*/ 0 w 1497"/>
                <a:gd name="T31" fmla="*/ 624 h 670"/>
                <a:gd name="T32" fmla="*/ 0 w 1497"/>
                <a:gd name="T33" fmla="*/ 46 h 6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497" h="670">
                  <a:moveTo>
                    <a:pt x="0" y="46"/>
                  </a:moveTo>
                  <a:lnTo>
                    <a:pt x="0" y="46"/>
                  </a:lnTo>
                  <a:cubicBezTo>
                    <a:pt x="0" y="26"/>
                    <a:pt x="15" y="10"/>
                    <a:pt x="35" y="10"/>
                  </a:cubicBezTo>
                  <a:lnTo>
                    <a:pt x="38" y="10"/>
                  </a:lnTo>
                  <a:lnTo>
                    <a:pt x="131" y="0"/>
                  </a:lnTo>
                  <a:lnTo>
                    <a:pt x="1334" y="0"/>
                  </a:lnTo>
                  <a:lnTo>
                    <a:pt x="1334" y="0"/>
                  </a:lnTo>
                  <a:cubicBezTo>
                    <a:pt x="1423" y="0"/>
                    <a:pt x="1496" y="73"/>
                    <a:pt x="1496" y="163"/>
                  </a:cubicBezTo>
                  <a:lnTo>
                    <a:pt x="1496" y="507"/>
                  </a:lnTo>
                  <a:lnTo>
                    <a:pt x="1496" y="507"/>
                  </a:lnTo>
                  <a:cubicBezTo>
                    <a:pt x="1496" y="597"/>
                    <a:pt x="1423" y="669"/>
                    <a:pt x="1334" y="669"/>
                  </a:cubicBezTo>
                  <a:lnTo>
                    <a:pt x="131" y="669"/>
                  </a:lnTo>
                  <a:lnTo>
                    <a:pt x="38" y="660"/>
                  </a:lnTo>
                  <a:lnTo>
                    <a:pt x="35" y="660"/>
                  </a:lnTo>
                  <a:lnTo>
                    <a:pt x="35" y="660"/>
                  </a:lnTo>
                  <a:cubicBezTo>
                    <a:pt x="15" y="660"/>
                    <a:pt x="0" y="643"/>
                    <a:pt x="0" y="624"/>
                  </a:cubicBezTo>
                  <a:lnTo>
                    <a:pt x="0" y="46"/>
                  </a:ln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60" name="Freeform 76">
              <a:extLst>
                <a:ext uri="{FF2B5EF4-FFF2-40B4-BE49-F238E27FC236}">
                  <a16:creationId xmlns:a16="http://schemas.microsoft.com/office/drawing/2014/main" id="{FDAE85A5-ADA9-6047-BDF2-E76450B829A1}"/>
                </a:ext>
              </a:extLst>
            </p:cNvPr>
            <p:cNvSpPr>
              <a:spLocks noChangeArrowheads="1"/>
            </p:cNvSpPr>
            <p:nvPr/>
          </p:nvSpPr>
          <p:spPr bwMode="auto">
            <a:xfrm>
              <a:off x="8272239" y="9122377"/>
              <a:ext cx="117389" cy="117389"/>
            </a:xfrm>
            <a:custGeom>
              <a:avLst/>
              <a:gdLst>
                <a:gd name="T0" fmla="*/ 0 w 167"/>
                <a:gd name="T1" fmla="*/ 140 h 167"/>
                <a:gd name="T2" fmla="*/ 0 w 167"/>
                <a:gd name="T3" fmla="*/ 140 h 167"/>
                <a:gd name="T4" fmla="*/ 27 w 167"/>
                <a:gd name="T5" fmla="*/ 113 h 167"/>
                <a:gd name="T6" fmla="*/ 27 w 167"/>
                <a:gd name="T7" fmla="*/ 113 h 167"/>
                <a:gd name="T8" fmla="*/ 113 w 167"/>
                <a:gd name="T9" fmla="*/ 26 h 167"/>
                <a:gd name="T10" fmla="*/ 113 w 167"/>
                <a:gd name="T11" fmla="*/ 26 h 167"/>
                <a:gd name="T12" fmla="*/ 140 w 167"/>
                <a:gd name="T13" fmla="*/ 0 h 167"/>
                <a:gd name="T14" fmla="*/ 140 w 167"/>
                <a:gd name="T15" fmla="*/ 0 h 167"/>
                <a:gd name="T16" fmla="*/ 166 w 167"/>
                <a:gd name="T17" fmla="*/ 26 h 167"/>
                <a:gd name="T18" fmla="*/ 166 w 167"/>
                <a:gd name="T19" fmla="*/ 26 h 167"/>
                <a:gd name="T20" fmla="*/ 27 w 167"/>
                <a:gd name="T21" fmla="*/ 166 h 167"/>
                <a:gd name="T22" fmla="*/ 27 w 167"/>
                <a:gd name="T23" fmla="*/ 166 h 167"/>
                <a:gd name="T24" fmla="*/ 0 w 167"/>
                <a:gd name="T25" fmla="*/ 140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7" h="167">
                  <a:moveTo>
                    <a:pt x="0" y="140"/>
                  </a:moveTo>
                  <a:lnTo>
                    <a:pt x="0" y="140"/>
                  </a:lnTo>
                  <a:cubicBezTo>
                    <a:pt x="0" y="125"/>
                    <a:pt x="12" y="113"/>
                    <a:pt x="27" y="113"/>
                  </a:cubicBezTo>
                  <a:lnTo>
                    <a:pt x="27" y="113"/>
                  </a:lnTo>
                  <a:cubicBezTo>
                    <a:pt x="75" y="113"/>
                    <a:pt x="113" y="74"/>
                    <a:pt x="113" y="26"/>
                  </a:cubicBezTo>
                  <a:lnTo>
                    <a:pt x="113" y="26"/>
                  </a:lnTo>
                  <a:cubicBezTo>
                    <a:pt x="113" y="11"/>
                    <a:pt x="126" y="0"/>
                    <a:pt x="140" y="0"/>
                  </a:cubicBezTo>
                  <a:lnTo>
                    <a:pt x="140" y="0"/>
                  </a:lnTo>
                  <a:cubicBezTo>
                    <a:pt x="154" y="0"/>
                    <a:pt x="166" y="11"/>
                    <a:pt x="166" y="26"/>
                  </a:cubicBezTo>
                  <a:lnTo>
                    <a:pt x="166" y="26"/>
                  </a:lnTo>
                  <a:cubicBezTo>
                    <a:pt x="166" y="103"/>
                    <a:pt x="103" y="166"/>
                    <a:pt x="27" y="166"/>
                  </a:cubicBezTo>
                  <a:lnTo>
                    <a:pt x="27" y="166"/>
                  </a:lnTo>
                  <a:cubicBezTo>
                    <a:pt x="12" y="166"/>
                    <a:pt x="0" y="154"/>
                    <a:pt x="0" y="140"/>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61" name="Freeform 77">
              <a:extLst>
                <a:ext uri="{FF2B5EF4-FFF2-40B4-BE49-F238E27FC236}">
                  <a16:creationId xmlns:a16="http://schemas.microsoft.com/office/drawing/2014/main" id="{74470410-1275-E044-929E-AB9B1F4417F4}"/>
                </a:ext>
              </a:extLst>
            </p:cNvPr>
            <p:cNvSpPr>
              <a:spLocks noChangeArrowheads="1"/>
            </p:cNvSpPr>
            <p:nvPr/>
          </p:nvSpPr>
          <p:spPr bwMode="auto">
            <a:xfrm>
              <a:off x="8272239" y="8801101"/>
              <a:ext cx="117389" cy="117389"/>
            </a:xfrm>
            <a:custGeom>
              <a:avLst/>
              <a:gdLst>
                <a:gd name="T0" fmla="*/ 0 w 167"/>
                <a:gd name="T1" fmla="*/ 26 h 167"/>
                <a:gd name="T2" fmla="*/ 0 w 167"/>
                <a:gd name="T3" fmla="*/ 26 h 167"/>
                <a:gd name="T4" fmla="*/ 27 w 167"/>
                <a:gd name="T5" fmla="*/ 0 h 167"/>
                <a:gd name="T6" fmla="*/ 27 w 167"/>
                <a:gd name="T7" fmla="*/ 0 h 167"/>
                <a:gd name="T8" fmla="*/ 166 w 167"/>
                <a:gd name="T9" fmla="*/ 140 h 167"/>
                <a:gd name="T10" fmla="*/ 166 w 167"/>
                <a:gd name="T11" fmla="*/ 140 h 167"/>
                <a:gd name="T12" fmla="*/ 140 w 167"/>
                <a:gd name="T13" fmla="*/ 166 h 167"/>
                <a:gd name="T14" fmla="*/ 140 w 167"/>
                <a:gd name="T15" fmla="*/ 166 h 167"/>
                <a:gd name="T16" fmla="*/ 113 w 167"/>
                <a:gd name="T17" fmla="*/ 140 h 167"/>
                <a:gd name="T18" fmla="*/ 113 w 167"/>
                <a:gd name="T19" fmla="*/ 140 h 167"/>
                <a:gd name="T20" fmla="*/ 27 w 167"/>
                <a:gd name="T21" fmla="*/ 52 h 167"/>
                <a:gd name="T22" fmla="*/ 27 w 167"/>
                <a:gd name="T23" fmla="*/ 52 h 167"/>
                <a:gd name="T24" fmla="*/ 0 w 167"/>
                <a:gd name="T25" fmla="*/ 26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7" h="167">
                  <a:moveTo>
                    <a:pt x="0" y="26"/>
                  </a:moveTo>
                  <a:lnTo>
                    <a:pt x="0" y="26"/>
                  </a:lnTo>
                  <a:cubicBezTo>
                    <a:pt x="0" y="11"/>
                    <a:pt x="12" y="0"/>
                    <a:pt x="27" y="0"/>
                  </a:cubicBezTo>
                  <a:lnTo>
                    <a:pt x="27" y="0"/>
                  </a:lnTo>
                  <a:cubicBezTo>
                    <a:pt x="103" y="0"/>
                    <a:pt x="166" y="62"/>
                    <a:pt x="166" y="140"/>
                  </a:cubicBezTo>
                  <a:lnTo>
                    <a:pt x="166" y="140"/>
                  </a:lnTo>
                  <a:cubicBezTo>
                    <a:pt x="166" y="154"/>
                    <a:pt x="154" y="166"/>
                    <a:pt x="140" y="166"/>
                  </a:cubicBezTo>
                  <a:lnTo>
                    <a:pt x="140" y="166"/>
                  </a:lnTo>
                  <a:cubicBezTo>
                    <a:pt x="126" y="166"/>
                    <a:pt x="113" y="154"/>
                    <a:pt x="113" y="140"/>
                  </a:cubicBezTo>
                  <a:lnTo>
                    <a:pt x="113" y="140"/>
                  </a:lnTo>
                  <a:cubicBezTo>
                    <a:pt x="113" y="91"/>
                    <a:pt x="75" y="52"/>
                    <a:pt x="27" y="52"/>
                  </a:cubicBezTo>
                  <a:lnTo>
                    <a:pt x="27" y="52"/>
                  </a:lnTo>
                  <a:cubicBezTo>
                    <a:pt x="12" y="52"/>
                    <a:pt x="0" y="41"/>
                    <a:pt x="0" y="26"/>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62" name="Freeform 78">
              <a:extLst>
                <a:ext uri="{FF2B5EF4-FFF2-40B4-BE49-F238E27FC236}">
                  <a16:creationId xmlns:a16="http://schemas.microsoft.com/office/drawing/2014/main" id="{5139B298-675F-7044-9F1A-3DCB32E37193}"/>
                </a:ext>
              </a:extLst>
            </p:cNvPr>
            <p:cNvSpPr>
              <a:spLocks noChangeArrowheads="1"/>
            </p:cNvSpPr>
            <p:nvPr/>
          </p:nvSpPr>
          <p:spPr bwMode="auto">
            <a:xfrm>
              <a:off x="7444336" y="8816546"/>
              <a:ext cx="667265" cy="407773"/>
            </a:xfrm>
            <a:custGeom>
              <a:avLst/>
              <a:gdLst>
                <a:gd name="T0" fmla="*/ 0 w 951"/>
                <a:gd name="T1" fmla="*/ 40 h 582"/>
                <a:gd name="T2" fmla="*/ 0 w 951"/>
                <a:gd name="T3" fmla="*/ 40 h 582"/>
                <a:gd name="T4" fmla="*/ 22 w 951"/>
                <a:gd name="T5" fmla="*/ 9 h 582"/>
                <a:gd name="T6" fmla="*/ 24 w 951"/>
                <a:gd name="T7" fmla="*/ 9 h 582"/>
                <a:gd name="T8" fmla="*/ 84 w 951"/>
                <a:gd name="T9" fmla="*/ 0 h 582"/>
                <a:gd name="T10" fmla="*/ 848 w 951"/>
                <a:gd name="T11" fmla="*/ 0 h 582"/>
                <a:gd name="T12" fmla="*/ 848 w 951"/>
                <a:gd name="T13" fmla="*/ 0 h 582"/>
                <a:gd name="T14" fmla="*/ 950 w 951"/>
                <a:gd name="T15" fmla="*/ 141 h 582"/>
                <a:gd name="T16" fmla="*/ 950 w 951"/>
                <a:gd name="T17" fmla="*/ 440 h 582"/>
                <a:gd name="T18" fmla="*/ 950 w 951"/>
                <a:gd name="T19" fmla="*/ 440 h 582"/>
                <a:gd name="T20" fmla="*/ 848 w 951"/>
                <a:gd name="T21" fmla="*/ 581 h 582"/>
                <a:gd name="T22" fmla="*/ 84 w 951"/>
                <a:gd name="T23" fmla="*/ 581 h 582"/>
                <a:gd name="T24" fmla="*/ 24 w 951"/>
                <a:gd name="T25" fmla="*/ 572 h 582"/>
                <a:gd name="T26" fmla="*/ 22 w 951"/>
                <a:gd name="T27" fmla="*/ 572 h 582"/>
                <a:gd name="T28" fmla="*/ 22 w 951"/>
                <a:gd name="T29" fmla="*/ 572 h 582"/>
                <a:gd name="T30" fmla="*/ 0 w 951"/>
                <a:gd name="T31" fmla="*/ 542 h 582"/>
                <a:gd name="T32" fmla="*/ 0 w 951"/>
                <a:gd name="T33" fmla="*/ 40 h 5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51" h="582">
                  <a:moveTo>
                    <a:pt x="0" y="40"/>
                  </a:moveTo>
                  <a:lnTo>
                    <a:pt x="0" y="40"/>
                  </a:lnTo>
                  <a:cubicBezTo>
                    <a:pt x="0" y="23"/>
                    <a:pt x="10" y="9"/>
                    <a:pt x="22" y="9"/>
                  </a:cubicBezTo>
                  <a:lnTo>
                    <a:pt x="24" y="9"/>
                  </a:lnTo>
                  <a:lnTo>
                    <a:pt x="84" y="0"/>
                  </a:lnTo>
                  <a:lnTo>
                    <a:pt x="848" y="0"/>
                  </a:lnTo>
                  <a:lnTo>
                    <a:pt x="848" y="0"/>
                  </a:lnTo>
                  <a:cubicBezTo>
                    <a:pt x="905" y="0"/>
                    <a:pt x="950" y="64"/>
                    <a:pt x="950" y="141"/>
                  </a:cubicBezTo>
                  <a:lnTo>
                    <a:pt x="950" y="440"/>
                  </a:lnTo>
                  <a:lnTo>
                    <a:pt x="950" y="440"/>
                  </a:lnTo>
                  <a:cubicBezTo>
                    <a:pt x="950" y="518"/>
                    <a:pt x="905" y="581"/>
                    <a:pt x="848" y="581"/>
                  </a:cubicBezTo>
                  <a:lnTo>
                    <a:pt x="84" y="581"/>
                  </a:lnTo>
                  <a:lnTo>
                    <a:pt x="24" y="572"/>
                  </a:lnTo>
                  <a:lnTo>
                    <a:pt x="22" y="572"/>
                  </a:lnTo>
                  <a:lnTo>
                    <a:pt x="22" y="572"/>
                  </a:lnTo>
                  <a:cubicBezTo>
                    <a:pt x="10" y="572"/>
                    <a:pt x="0" y="559"/>
                    <a:pt x="0" y="542"/>
                  </a:cubicBezTo>
                  <a:lnTo>
                    <a:pt x="0" y="40"/>
                  </a:lnTo>
                </a:path>
              </a:pathLst>
            </a:custGeom>
            <a:solidFill>
              <a:schemeClr val="accent6">
                <a:lumMod val="50000"/>
              </a:schemeClr>
            </a:solidFill>
            <a:ln>
              <a:noFill/>
            </a:ln>
            <a:effectLst/>
          </p:spPr>
          <p:txBody>
            <a:bodyPr wrap="none" anchor="ctr"/>
            <a:lstStyle/>
            <a:p>
              <a:endParaRPr lang="en-US" sz="6532" dirty="0">
                <a:latin typeface="Fira Sans Light" panose="020B0403050000020004" pitchFamily="34" charset="0"/>
              </a:endParaRPr>
            </a:p>
          </p:txBody>
        </p:sp>
        <p:sp>
          <p:nvSpPr>
            <p:cNvPr id="263" name="Freeform 79">
              <a:extLst>
                <a:ext uri="{FF2B5EF4-FFF2-40B4-BE49-F238E27FC236}">
                  <a16:creationId xmlns:a16="http://schemas.microsoft.com/office/drawing/2014/main" id="{36FE639D-5485-4A43-88D1-27AC83891B46}"/>
                </a:ext>
              </a:extLst>
            </p:cNvPr>
            <p:cNvSpPr>
              <a:spLocks noChangeArrowheads="1"/>
            </p:cNvSpPr>
            <p:nvPr/>
          </p:nvSpPr>
          <p:spPr bwMode="auto">
            <a:xfrm>
              <a:off x="7444336" y="9020432"/>
              <a:ext cx="667265" cy="203886"/>
            </a:xfrm>
            <a:custGeom>
              <a:avLst/>
              <a:gdLst>
                <a:gd name="T0" fmla="*/ 950 w 951"/>
                <a:gd name="T1" fmla="*/ 149 h 291"/>
                <a:gd name="T2" fmla="*/ 950 w 951"/>
                <a:gd name="T3" fmla="*/ 0 h 291"/>
                <a:gd name="T4" fmla="*/ 0 w 951"/>
                <a:gd name="T5" fmla="*/ 0 h 291"/>
                <a:gd name="T6" fmla="*/ 0 w 951"/>
                <a:gd name="T7" fmla="*/ 251 h 291"/>
                <a:gd name="T8" fmla="*/ 0 w 951"/>
                <a:gd name="T9" fmla="*/ 251 h 291"/>
                <a:gd name="T10" fmla="*/ 22 w 951"/>
                <a:gd name="T11" fmla="*/ 281 h 291"/>
                <a:gd name="T12" fmla="*/ 24 w 951"/>
                <a:gd name="T13" fmla="*/ 281 h 291"/>
                <a:gd name="T14" fmla="*/ 84 w 951"/>
                <a:gd name="T15" fmla="*/ 290 h 291"/>
                <a:gd name="T16" fmla="*/ 848 w 951"/>
                <a:gd name="T17" fmla="*/ 290 h 291"/>
                <a:gd name="T18" fmla="*/ 848 w 951"/>
                <a:gd name="T19" fmla="*/ 290 h 291"/>
                <a:gd name="T20" fmla="*/ 950 w 951"/>
                <a:gd name="T21" fmla="*/ 149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51" h="291">
                  <a:moveTo>
                    <a:pt x="950" y="149"/>
                  </a:moveTo>
                  <a:lnTo>
                    <a:pt x="950" y="0"/>
                  </a:lnTo>
                  <a:lnTo>
                    <a:pt x="0" y="0"/>
                  </a:lnTo>
                  <a:lnTo>
                    <a:pt x="0" y="251"/>
                  </a:lnTo>
                  <a:lnTo>
                    <a:pt x="0" y="251"/>
                  </a:lnTo>
                  <a:cubicBezTo>
                    <a:pt x="0" y="268"/>
                    <a:pt x="10" y="281"/>
                    <a:pt x="22" y="281"/>
                  </a:cubicBezTo>
                  <a:lnTo>
                    <a:pt x="24" y="281"/>
                  </a:lnTo>
                  <a:lnTo>
                    <a:pt x="84" y="290"/>
                  </a:lnTo>
                  <a:lnTo>
                    <a:pt x="848" y="290"/>
                  </a:lnTo>
                  <a:lnTo>
                    <a:pt x="848" y="290"/>
                  </a:lnTo>
                  <a:cubicBezTo>
                    <a:pt x="905" y="290"/>
                    <a:pt x="950" y="227"/>
                    <a:pt x="950" y="149"/>
                  </a:cubicBezTo>
                </a:path>
              </a:pathLst>
            </a:custGeom>
            <a:solidFill>
              <a:schemeClr val="accent6">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64" name="Freeform 80">
              <a:extLst>
                <a:ext uri="{FF2B5EF4-FFF2-40B4-BE49-F238E27FC236}">
                  <a16:creationId xmlns:a16="http://schemas.microsoft.com/office/drawing/2014/main" id="{F2925599-00A6-144A-9378-BE26B31C2F4C}"/>
                </a:ext>
              </a:extLst>
            </p:cNvPr>
            <p:cNvSpPr>
              <a:spLocks noChangeArrowheads="1"/>
            </p:cNvSpPr>
            <p:nvPr/>
          </p:nvSpPr>
          <p:spPr bwMode="auto">
            <a:xfrm>
              <a:off x="7493763" y="8850528"/>
              <a:ext cx="426308" cy="342899"/>
            </a:xfrm>
            <a:custGeom>
              <a:avLst/>
              <a:gdLst>
                <a:gd name="T0" fmla="*/ 0 w 610"/>
                <a:gd name="T1" fmla="*/ 33 h 491"/>
                <a:gd name="T2" fmla="*/ 0 w 610"/>
                <a:gd name="T3" fmla="*/ 33 h 491"/>
                <a:gd name="T4" fmla="*/ 14 w 610"/>
                <a:gd name="T5" fmla="*/ 7 h 491"/>
                <a:gd name="T6" fmla="*/ 15 w 610"/>
                <a:gd name="T7" fmla="*/ 7 h 491"/>
                <a:gd name="T8" fmla="*/ 542 w 610"/>
                <a:gd name="T9" fmla="*/ 0 h 491"/>
                <a:gd name="T10" fmla="*/ 542 w 610"/>
                <a:gd name="T11" fmla="*/ 0 h 491"/>
                <a:gd name="T12" fmla="*/ 609 w 610"/>
                <a:gd name="T13" fmla="*/ 119 h 491"/>
                <a:gd name="T14" fmla="*/ 609 w 610"/>
                <a:gd name="T15" fmla="*/ 371 h 491"/>
                <a:gd name="T16" fmla="*/ 609 w 610"/>
                <a:gd name="T17" fmla="*/ 371 h 491"/>
                <a:gd name="T18" fmla="*/ 542 w 610"/>
                <a:gd name="T19" fmla="*/ 490 h 491"/>
                <a:gd name="T20" fmla="*/ 15 w 610"/>
                <a:gd name="T21" fmla="*/ 483 h 491"/>
                <a:gd name="T22" fmla="*/ 14 w 610"/>
                <a:gd name="T23" fmla="*/ 483 h 491"/>
                <a:gd name="T24" fmla="*/ 14 w 610"/>
                <a:gd name="T25" fmla="*/ 483 h 491"/>
                <a:gd name="T26" fmla="*/ 0 w 610"/>
                <a:gd name="T27" fmla="*/ 457 h 491"/>
                <a:gd name="T28" fmla="*/ 0 w 610"/>
                <a:gd name="T29" fmla="*/ 33 h 4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10" h="491">
                  <a:moveTo>
                    <a:pt x="0" y="33"/>
                  </a:moveTo>
                  <a:lnTo>
                    <a:pt x="0" y="33"/>
                  </a:lnTo>
                  <a:cubicBezTo>
                    <a:pt x="0" y="18"/>
                    <a:pt x="6" y="7"/>
                    <a:pt x="14" y="7"/>
                  </a:cubicBezTo>
                  <a:lnTo>
                    <a:pt x="15" y="7"/>
                  </a:lnTo>
                  <a:lnTo>
                    <a:pt x="542" y="0"/>
                  </a:lnTo>
                  <a:lnTo>
                    <a:pt x="542" y="0"/>
                  </a:lnTo>
                  <a:cubicBezTo>
                    <a:pt x="579" y="0"/>
                    <a:pt x="609" y="53"/>
                    <a:pt x="609" y="119"/>
                  </a:cubicBezTo>
                  <a:lnTo>
                    <a:pt x="609" y="371"/>
                  </a:lnTo>
                  <a:lnTo>
                    <a:pt x="609" y="371"/>
                  </a:lnTo>
                  <a:cubicBezTo>
                    <a:pt x="609" y="437"/>
                    <a:pt x="579" y="490"/>
                    <a:pt x="542" y="490"/>
                  </a:cubicBezTo>
                  <a:lnTo>
                    <a:pt x="15" y="483"/>
                  </a:lnTo>
                  <a:lnTo>
                    <a:pt x="14" y="483"/>
                  </a:lnTo>
                  <a:lnTo>
                    <a:pt x="14" y="483"/>
                  </a:lnTo>
                  <a:cubicBezTo>
                    <a:pt x="6" y="483"/>
                    <a:pt x="0" y="471"/>
                    <a:pt x="0" y="457"/>
                  </a:cubicBezTo>
                  <a:lnTo>
                    <a:pt x="0" y="33"/>
                  </a:ln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65" name="Freeform 81">
              <a:extLst>
                <a:ext uri="{FF2B5EF4-FFF2-40B4-BE49-F238E27FC236}">
                  <a16:creationId xmlns:a16="http://schemas.microsoft.com/office/drawing/2014/main" id="{9FFA2488-133F-2446-A99B-4C35F8086417}"/>
                </a:ext>
              </a:extLst>
            </p:cNvPr>
            <p:cNvSpPr>
              <a:spLocks noChangeArrowheads="1"/>
            </p:cNvSpPr>
            <p:nvPr/>
          </p:nvSpPr>
          <p:spPr bwMode="auto">
            <a:xfrm>
              <a:off x="7870644" y="8788744"/>
              <a:ext cx="210065" cy="105032"/>
            </a:xfrm>
            <a:custGeom>
              <a:avLst/>
              <a:gdLst>
                <a:gd name="T0" fmla="*/ 0 w 301"/>
                <a:gd name="T1" fmla="*/ 124 h 149"/>
                <a:gd name="T2" fmla="*/ 0 w 301"/>
                <a:gd name="T3" fmla="*/ 124 h 149"/>
                <a:gd name="T4" fmla="*/ 13 w 301"/>
                <a:gd name="T5" fmla="*/ 105 h 149"/>
                <a:gd name="T6" fmla="*/ 269 w 301"/>
                <a:gd name="T7" fmla="*/ 5 h 149"/>
                <a:gd name="T8" fmla="*/ 269 w 301"/>
                <a:gd name="T9" fmla="*/ 5 h 149"/>
                <a:gd name="T10" fmla="*/ 296 w 301"/>
                <a:gd name="T11" fmla="*/ 17 h 149"/>
                <a:gd name="T12" fmla="*/ 296 w 301"/>
                <a:gd name="T13" fmla="*/ 17 h 149"/>
                <a:gd name="T14" fmla="*/ 285 w 301"/>
                <a:gd name="T15" fmla="*/ 44 h 149"/>
                <a:gd name="T16" fmla="*/ 29 w 301"/>
                <a:gd name="T17" fmla="*/ 144 h 149"/>
                <a:gd name="T18" fmla="*/ 29 w 301"/>
                <a:gd name="T19" fmla="*/ 144 h 149"/>
                <a:gd name="T20" fmla="*/ 2 w 301"/>
                <a:gd name="T21" fmla="*/ 132 h 149"/>
                <a:gd name="T22" fmla="*/ 2 w 301"/>
                <a:gd name="T23" fmla="*/ 132 h 149"/>
                <a:gd name="T24" fmla="*/ 0 w 301"/>
                <a:gd name="T25" fmla="*/ 124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01" h="149">
                  <a:moveTo>
                    <a:pt x="0" y="124"/>
                  </a:moveTo>
                  <a:lnTo>
                    <a:pt x="0" y="124"/>
                  </a:lnTo>
                  <a:cubicBezTo>
                    <a:pt x="0" y="116"/>
                    <a:pt x="5" y="108"/>
                    <a:pt x="13" y="105"/>
                  </a:cubicBezTo>
                  <a:lnTo>
                    <a:pt x="269" y="5"/>
                  </a:lnTo>
                  <a:lnTo>
                    <a:pt x="269" y="5"/>
                  </a:lnTo>
                  <a:cubicBezTo>
                    <a:pt x="280" y="0"/>
                    <a:pt x="292" y="6"/>
                    <a:pt x="296" y="17"/>
                  </a:cubicBezTo>
                  <a:lnTo>
                    <a:pt x="296" y="17"/>
                  </a:lnTo>
                  <a:cubicBezTo>
                    <a:pt x="300" y="28"/>
                    <a:pt x="295" y="40"/>
                    <a:pt x="285" y="44"/>
                  </a:cubicBezTo>
                  <a:lnTo>
                    <a:pt x="29" y="144"/>
                  </a:lnTo>
                  <a:lnTo>
                    <a:pt x="29" y="144"/>
                  </a:lnTo>
                  <a:cubicBezTo>
                    <a:pt x="18" y="148"/>
                    <a:pt x="6" y="143"/>
                    <a:pt x="2" y="132"/>
                  </a:cubicBezTo>
                  <a:lnTo>
                    <a:pt x="2" y="132"/>
                  </a:lnTo>
                  <a:cubicBezTo>
                    <a:pt x="0" y="129"/>
                    <a:pt x="0" y="127"/>
                    <a:pt x="0" y="124"/>
                  </a:cubicBez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66" name="Freeform 82">
              <a:extLst>
                <a:ext uri="{FF2B5EF4-FFF2-40B4-BE49-F238E27FC236}">
                  <a16:creationId xmlns:a16="http://schemas.microsoft.com/office/drawing/2014/main" id="{36547952-3F6F-594A-A27C-FF440A7D5C17}"/>
                </a:ext>
              </a:extLst>
            </p:cNvPr>
            <p:cNvSpPr>
              <a:spLocks noChangeArrowheads="1"/>
            </p:cNvSpPr>
            <p:nvPr/>
          </p:nvSpPr>
          <p:spPr bwMode="auto">
            <a:xfrm>
              <a:off x="7713095" y="8791832"/>
              <a:ext cx="30892" cy="86497"/>
            </a:xfrm>
            <a:custGeom>
              <a:avLst/>
              <a:gdLst>
                <a:gd name="T0" fmla="*/ 0 w 43"/>
                <a:gd name="T1" fmla="*/ 101 h 123"/>
                <a:gd name="T2" fmla="*/ 0 w 43"/>
                <a:gd name="T3" fmla="*/ 21 h 123"/>
                <a:gd name="T4" fmla="*/ 0 w 43"/>
                <a:gd name="T5" fmla="*/ 21 h 123"/>
                <a:gd name="T6" fmla="*/ 21 w 43"/>
                <a:gd name="T7" fmla="*/ 0 h 123"/>
                <a:gd name="T8" fmla="*/ 21 w 43"/>
                <a:gd name="T9" fmla="*/ 0 h 123"/>
                <a:gd name="T10" fmla="*/ 42 w 43"/>
                <a:gd name="T11" fmla="*/ 21 h 123"/>
                <a:gd name="T12" fmla="*/ 42 w 43"/>
                <a:gd name="T13" fmla="*/ 101 h 123"/>
                <a:gd name="T14" fmla="*/ 42 w 43"/>
                <a:gd name="T15" fmla="*/ 101 h 123"/>
                <a:gd name="T16" fmla="*/ 21 w 43"/>
                <a:gd name="T17" fmla="*/ 122 h 123"/>
                <a:gd name="T18" fmla="*/ 21 w 43"/>
                <a:gd name="T19" fmla="*/ 122 h 123"/>
                <a:gd name="T20" fmla="*/ 0 w 43"/>
                <a:gd name="T21" fmla="*/ 101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3" h="123">
                  <a:moveTo>
                    <a:pt x="0" y="101"/>
                  </a:moveTo>
                  <a:lnTo>
                    <a:pt x="0" y="21"/>
                  </a:lnTo>
                  <a:lnTo>
                    <a:pt x="0" y="21"/>
                  </a:lnTo>
                  <a:cubicBezTo>
                    <a:pt x="0" y="9"/>
                    <a:pt x="9" y="0"/>
                    <a:pt x="21" y="0"/>
                  </a:cubicBezTo>
                  <a:lnTo>
                    <a:pt x="21" y="0"/>
                  </a:lnTo>
                  <a:cubicBezTo>
                    <a:pt x="33" y="0"/>
                    <a:pt x="42" y="9"/>
                    <a:pt x="42" y="21"/>
                  </a:cubicBezTo>
                  <a:lnTo>
                    <a:pt x="42" y="101"/>
                  </a:lnTo>
                  <a:lnTo>
                    <a:pt x="42" y="101"/>
                  </a:lnTo>
                  <a:cubicBezTo>
                    <a:pt x="42" y="112"/>
                    <a:pt x="33" y="122"/>
                    <a:pt x="21" y="122"/>
                  </a:cubicBezTo>
                  <a:lnTo>
                    <a:pt x="21" y="122"/>
                  </a:lnTo>
                  <a:cubicBezTo>
                    <a:pt x="9" y="122"/>
                    <a:pt x="0" y="112"/>
                    <a:pt x="0" y="101"/>
                  </a:cubicBez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67" name="Freeform 83">
              <a:extLst>
                <a:ext uri="{FF2B5EF4-FFF2-40B4-BE49-F238E27FC236}">
                  <a16:creationId xmlns:a16="http://schemas.microsoft.com/office/drawing/2014/main" id="{FEF8EAF3-37E2-844D-84C6-C69E7AA21040}"/>
                </a:ext>
              </a:extLst>
            </p:cNvPr>
            <p:cNvSpPr>
              <a:spLocks noChangeArrowheads="1"/>
            </p:cNvSpPr>
            <p:nvPr/>
          </p:nvSpPr>
          <p:spPr bwMode="auto">
            <a:xfrm>
              <a:off x="7422711" y="8801101"/>
              <a:ext cx="101944" cy="80319"/>
            </a:xfrm>
            <a:custGeom>
              <a:avLst/>
              <a:gdLst>
                <a:gd name="T0" fmla="*/ 0 w 145"/>
                <a:gd name="T1" fmla="*/ 24 h 114"/>
                <a:gd name="T2" fmla="*/ 0 w 145"/>
                <a:gd name="T3" fmla="*/ 24 h 114"/>
                <a:gd name="T4" fmla="*/ 3 w 145"/>
                <a:gd name="T5" fmla="*/ 13 h 114"/>
                <a:gd name="T6" fmla="*/ 3 w 145"/>
                <a:gd name="T7" fmla="*/ 13 h 114"/>
                <a:gd name="T8" fmla="*/ 33 w 145"/>
                <a:gd name="T9" fmla="*/ 7 h 114"/>
                <a:gd name="T10" fmla="*/ 132 w 145"/>
                <a:gd name="T11" fmla="*/ 71 h 114"/>
                <a:gd name="T12" fmla="*/ 132 w 145"/>
                <a:gd name="T13" fmla="*/ 71 h 114"/>
                <a:gd name="T14" fmla="*/ 138 w 145"/>
                <a:gd name="T15" fmla="*/ 100 h 114"/>
                <a:gd name="T16" fmla="*/ 138 w 145"/>
                <a:gd name="T17" fmla="*/ 100 h 114"/>
                <a:gd name="T18" fmla="*/ 108 w 145"/>
                <a:gd name="T19" fmla="*/ 107 h 114"/>
                <a:gd name="T20" fmla="*/ 10 w 145"/>
                <a:gd name="T21" fmla="*/ 43 h 114"/>
                <a:gd name="T22" fmla="*/ 10 w 145"/>
                <a:gd name="T23" fmla="*/ 43 h 114"/>
                <a:gd name="T24" fmla="*/ 0 w 145"/>
                <a:gd name="T25" fmla="*/ 2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45" h="114">
                  <a:moveTo>
                    <a:pt x="0" y="24"/>
                  </a:moveTo>
                  <a:lnTo>
                    <a:pt x="0" y="24"/>
                  </a:lnTo>
                  <a:cubicBezTo>
                    <a:pt x="0" y="21"/>
                    <a:pt x="1" y="17"/>
                    <a:pt x="3" y="13"/>
                  </a:cubicBezTo>
                  <a:lnTo>
                    <a:pt x="3" y="13"/>
                  </a:lnTo>
                  <a:cubicBezTo>
                    <a:pt x="10" y="3"/>
                    <a:pt x="23" y="0"/>
                    <a:pt x="33" y="7"/>
                  </a:cubicBezTo>
                  <a:lnTo>
                    <a:pt x="132" y="71"/>
                  </a:lnTo>
                  <a:lnTo>
                    <a:pt x="132" y="71"/>
                  </a:lnTo>
                  <a:cubicBezTo>
                    <a:pt x="141" y="77"/>
                    <a:pt x="144" y="91"/>
                    <a:pt x="138" y="100"/>
                  </a:cubicBezTo>
                  <a:lnTo>
                    <a:pt x="138" y="100"/>
                  </a:lnTo>
                  <a:cubicBezTo>
                    <a:pt x="131" y="110"/>
                    <a:pt x="118" y="113"/>
                    <a:pt x="108" y="107"/>
                  </a:cubicBezTo>
                  <a:lnTo>
                    <a:pt x="10" y="43"/>
                  </a:lnTo>
                  <a:lnTo>
                    <a:pt x="10" y="43"/>
                  </a:lnTo>
                  <a:cubicBezTo>
                    <a:pt x="3" y="38"/>
                    <a:pt x="0" y="32"/>
                    <a:pt x="0" y="24"/>
                  </a:cubicBez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68" name="Freeform 84">
              <a:extLst>
                <a:ext uri="{FF2B5EF4-FFF2-40B4-BE49-F238E27FC236}">
                  <a16:creationId xmlns:a16="http://schemas.microsoft.com/office/drawing/2014/main" id="{58A2731D-9163-C148-BADF-B7F35F67019A}"/>
                </a:ext>
              </a:extLst>
            </p:cNvPr>
            <p:cNvSpPr>
              <a:spLocks noChangeArrowheads="1"/>
            </p:cNvSpPr>
            <p:nvPr/>
          </p:nvSpPr>
          <p:spPr bwMode="auto">
            <a:xfrm>
              <a:off x="7870644" y="9153269"/>
              <a:ext cx="210065" cy="105032"/>
            </a:xfrm>
            <a:custGeom>
              <a:avLst/>
              <a:gdLst>
                <a:gd name="T0" fmla="*/ 0 w 301"/>
                <a:gd name="T1" fmla="*/ 25 h 149"/>
                <a:gd name="T2" fmla="*/ 0 w 301"/>
                <a:gd name="T3" fmla="*/ 25 h 149"/>
                <a:gd name="T4" fmla="*/ 2 w 301"/>
                <a:gd name="T5" fmla="*/ 17 h 149"/>
                <a:gd name="T6" fmla="*/ 2 w 301"/>
                <a:gd name="T7" fmla="*/ 17 h 149"/>
                <a:gd name="T8" fmla="*/ 29 w 301"/>
                <a:gd name="T9" fmla="*/ 5 h 149"/>
                <a:gd name="T10" fmla="*/ 285 w 301"/>
                <a:gd name="T11" fmla="*/ 105 h 149"/>
                <a:gd name="T12" fmla="*/ 285 w 301"/>
                <a:gd name="T13" fmla="*/ 105 h 149"/>
                <a:gd name="T14" fmla="*/ 296 w 301"/>
                <a:gd name="T15" fmla="*/ 132 h 149"/>
                <a:gd name="T16" fmla="*/ 296 w 301"/>
                <a:gd name="T17" fmla="*/ 132 h 149"/>
                <a:gd name="T18" fmla="*/ 269 w 301"/>
                <a:gd name="T19" fmla="*/ 144 h 149"/>
                <a:gd name="T20" fmla="*/ 13 w 301"/>
                <a:gd name="T21" fmla="*/ 45 h 149"/>
                <a:gd name="T22" fmla="*/ 13 w 301"/>
                <a:gd name="T23" fmla="*/ 45 h 149"/>
                <a:gd name="T24" fmla="*/ 0 w 301"/>
                <a:gd name="T25" fmla="*/ 25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01" h="149">
                  <a:moveTo>
                    <a:pt x="0" y="25"/>
                  </a:moveTo>
                  <a:lnTo>
                    <a:pt x="0" y="25"/>
                  </a:lnTo>
                  <a:cubicBezTo>
                    <a:pt x="0" y="22"/>
                    <a:pt x="0" y="19"/>
                    <a:pt x="2" y="17"/>
                  </a:cubicBezTo>
                  <a:lnTo>
                    <a:pt x="2" y="17"/>
                  </a:lnTo>
                  <a:cubicBezTo>
                    <a:pt x="6" y="6"/>
                    <a:pt x="18" y="0"/>
                    <a:pt x="29" y="5"/>
                  </a:cubicBezTo>
                  <a:lnTo>
                    <a:pt x="285" y="105"/>
                  </a:lnTo>
                  <a:lnTo>
                    <a:pt x="285" y="105"/>
                  </a:lnTo>
                  <a:cubicBezTo>
                    <a:pt x="295" y="109"/>
                    <a:pt x="300" y="121"/>
                    <a:pt x="296" y="132"/>
                  </a:cubicBezTo>
                  <a:lnTo>
                    <a:pt x="296" y="132"/>
                  </a:lnTo>
                  <a:cubicBezTo>
                    <a:pt x="292" y="143"/>
                    <a:pt x="280" y="148"/>
                    <a:pt x="269" y="144"/>
                  </a:cubicBezTo>
                  <a:lnTo>
                    <a:pt x="13" y="45"/>
                  </a:lnTo>
                  <a:lnTo>
                    <a:pt x="13" y="45"/>
                  </a:lnTo>
                  <a:cubicBezTo>
                    <a:pt x="5" y="41"/>
                    <a:pt x="0" y="33"/>
                    <a:pt x="0" y="25"/>
                  </a:cubicBez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69" name="Freeform 85">
              <a:extLst>
                <a:ext uri="{FF2B5EF4-FFF2-40B4-BE49-F238E27FC236}">
                  <a16:creationId xmlns:a16="http://schemas.microsoft.com/office/drawing/2014/main" id="{A4D8427F-EF07-0248-A271-49F34512D22C}"/>
                </a:ext>
              </a:extLst>
            </p:cNvPr>
            <p:cNvSpPr>
              <a:spLocks noChangeArrowheads="1"/>
            </p:cNvSpPr>
            <p:nvPr/>
          </p:nvSpPr>
          <p:spPr bwMode="auto">
            <a:xfrm>
              <a:off x="7713095" y="9171804"/>
              <a:ext cx="30892" cy="86497"/>
            </a:xfrm>
            <a:custGeom>
              <a:avLst/>
              <a:gdLst>
                <a:gd name="T0" fmla="*/ 0 w 43"/>
                <a:gd name="T1" fmla="*/ 100 h 123"/>
                <a:gd name="T2" fmla="*/ 0 w 43"/>
                <a:gd name="T3" fmla="*/ 21 h 123"/>
                <a:gd name="T4" fmla="*/ 0 w 43"/>
                <a:gd name="T5" fmla="*/ 21 h 123"/>
                <a:gd name="T6" fmla="*/ 21 w 43"/>
                <a:gd name="T7" fmla="*/ 0 h 123"/>
                <a:gd name="T8" fmla="*/ 21 w 43"/>
                <a:gd name="T9" fmla="*/ 0 h 123"/>
                <a:gd name="T10" fmla="*/ 42 w 43"/>
                <a:gd name="T11" fmla="*/ 21 h 123"/>
                <a:gd name="T12" fmla="*/ 42 w 43"/>
                <a:gd name="T13" fmla="*/ 100 h 123"/>
                <a:gd name="T14" fmla="*/ 42 w 43"/>
                <a:gd name="T15" fmla="*/ 100 h 123"/>
                <a:gd name="T16" fmla="*/ 21 w 43"/>
                <a:gd name="T17" fmla="*/ 122 h 123"/>
                <a:gd name="T18" fmla="*/ 21 w 43"/>
                <a:gd name="T19" fmla="*/ 122 h 123"/>
                <a:gd name="T20" fmla="*/ 0 w 43"/>
                <a:gd name="T21" fmla="*/ 100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3" h="123">
                  <a:moveTo>
                    <a:pt x="0" y="100"/>
                  </a:moveTo>
                  <a:lnTo>
                    <a:pt x="0" y="21"/>
                  </a:lnTo>
                  <a:lnTo>
                    <a:pt x="0" y="21"/>
                  </a:lnTo>
                  <a:cubicBezTo>
                    <a:pt x="0" y="9"/>
                    <a:pt x="9" y="0"/>
                    <a:pt x="21" y="0"/>
                  </a:cubicBezTo>
                  <a:lnTo>
                    <a:pt x="21" y="0"/>
                  </a:lnTo>
                  <a:cubicBezTo>
                    <a:pt x="33" y="0"/>
                    <a:pt x="42" y="9"/>
                    <a:pt x="42" y="21"/>
                  </a:cubicBezTo>
                  <a:lnTo>
                    <a:pt x="42" y="100"/>
                  </a:lnTo>
                  <a:lnTo>
                    <a:pt x="42" y="100"/>
                  </a:lnTo>
                  <a:cubicBezTo>
                    <a:pt x="42" y="112"/>
                    <a:pt x="33" y="122"/>
                    <a:pt x="21" y="122"/>
                  </a:cubicBezTo>
                  <a:lnTo>
                    <a:pt x="21" y="122"/>
                  </a:lnTo>
                  <a:cubicBezTo>
                    <a:pt x="9" y="122"/>
                    <a:pt x="0" y="112"/>
                    <a:pt x="0" y="100"/>
                  </a:cubicBez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70" name="Freeform 86">
              <a:extLst>
                <a:ext uri="{FF2B5EF4-FFF2-40B4-BE49-F238E27FC236}">
                  <a16:creationId xmlns:a16="http://schemas.microsoft.com/office/drawing/2014/main" id="{DBBAFB7E-2170-DB45-A032-4CD2C3B80C93}"/>
                </a:ext>
              </a:extLst>
            </p:cNvPr>
            <p:cNvSpPr>
              <a:spLocks noChangeArrowheads="1"/>
            </p:cNvSpPr>
            <p:nvPr/>
          </p:nvSpPr>
          <p:spPr bwMode="auto">
            <a:xfrm>
              <a:off x="7422711" y="9168714"/>
              <a:ext cx="101944" cy="80319"/>
            </a:xfrm>
            <a:custGeom>
              <a:avLst/>
              <a:gdLst>
                <a:gd name="T0" fmla="*/ 0 w 145"/>
                <a:gd name="T1" fmla="*/ 88 h 113"/>
                <a:gd name="T2" fmla="*/ 0 w 145"/>
                <a:gd name="T3" fmla="*/ 88 h 113"/>
                <a:gd name="T4" fmla="*/ 10 w 145"/>
                <a:gd name="T5" fmla="*/ 70 h 113"/>
                <a:gd name="T6" fmla="*/ 108 w 145"/>
                <a:gd name="T7" fmla="*/ 6 h 113"/>
                <a:gd name="T8" fmla="*/ 108 w 145"/>
                <a:gd name="T9" fmla="*/ 6 h 113"/>
                <a:gd name="T10" fmla="*/ 138 w 145"/>
                <a:gd name="T11" fmla="*/ 12 h 113"/>
                <a:gd name="T12" fmla="*/ 138 w 145"/>
                <a:gd name="T13" fmla="*/ 12 h 113"/>
                <a:gd name="T14" fmla="*/ 132 w 145"/>
                <a:gd name="T15" fmla="*/ 42 h 113"/>
                <a:gd name="T16" fmla="*/ 33 w 145"/>
                <a:gd name="T17" fmla="*/ 106 h 113"/>
                <a:gd name="T18" fmla="*/ 33 w 145"/>
                <a:gd name="T19" fmla="*/ 106 h 113"/>
                <a:gd name="T20" fmla="*/ 3 w 145"/>
                <a:gd name="T21" fmla="*/ 100 h 113"/>
                <a:gd name="T22" fmla="*/ 3 w 145"/>
                <a:gd name="T23" fmla="*/ 100 h 113"/>
                <a:gd name="T24" fmla="*/ 0 w 145"/>
                <a:gd name="T25" fmla="*/ 88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45" h="113">
                  <a:moveTo>
                    <a:pt x="0" y="88"/>
                  </a:moveTo>
                  <a:lnTo>
                    <a:pt x="0" y="88"/>
                  </a:lnTo>
                  <a:cubicBezTo>
                    <a:pt x="0" y="81"/>
                    <a:pt x="3" y="75"/>
                    <a:pt x="10" y="70"/>
                  </a:cubicBezTo>
                  <a:lnTo>
                    <a:pt x="108" y="6"/>
                  </a:lnTo>
                  <a:lnTo>
                    <a:pt x="108" y="6"/>
                  </a:lnTo>
                  <a:cubicBezTo>
                    <a:pt x="118" y="0"/>
                    <a:pt x="131" y="2"/>
                    <a:pt x="138" y="12"/>
                  </a:cubicBezTo>
                  <a:lnTo>
                    <a:pt x="138" y="12"/>
                  </a:lnTo>
                  <a:cubicBezTo>
                    <a:pt x="144" y="22"/>
                    <a:pt x="141" y="35"/>
                    <a:pt x="132" y="42"/>
                  </a:cubicBezTo>
                  <a:lnTo>
                    <a:pt x="33" y="106"/>
                  </a:lnTo>
                  <a:lnTo>
                    <a:pt x="33" y="106"/>
                  </a:lnTo>
                  <a:cubicBezTo>
                    <a:pt x="23" y="112"/>
                    <a:pt x="10" y="109"/>
                    <a:pt x="3" y="100"/>
                  </a:cubicBezTo>
                  <a:lnTo>
                    <a:pt x="3" y="100"/>
                  </a:lnTo>
                  <a:cubicBezTo>
                    <a:pt x="1" y="96"/>
                    <a:pt x="0" y="92"/>
                    <a:pt x="0" y="88"/>
                  </a:cubicBez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71" name="Freeform 87">
              <a:extLst>
                <a:ext uri="{FF2B5EF4-FFF2-40B4-BE49-F238E27FC236}">
                  <a16:creationId xmlns:a16="http://schemas.microsoft.com/office/drawing/2014/main" id="{2295625A-952D-0941-B4F7-DC2C0561BEC6}"/>
                </a:ext>
              </a:extLst>
            </p:cNvPr>
            <p:cNvSpPr>
              <a:spLocks noChangeArrowheads="1"/>
            </p:cNvSpPr>
            <p:nvPr/>
          </p:nvSpPr>
          <p:spPr bwMode="auto">
            <a:xfrm>
              <a:off x="7336214" y="8791832"/>
              <a:ext cx="37070" cy="123568"/>
            </a:xfrm>
            <a:custGeom>
              <a:avLst/>
              <a:gdLst>
                <a:gd name="T0" fmla="*/ 0 w 54"/>
                <a:gd name="T1" fmla="*/ 149 h 176"/>
                <a:gd name="T2" fmla="*/ 0 w 54"/>
                <a:gd name="T3" fmla="*/ 27 h 176"/>
                <a:gd name="T4" fmla="*/ 0 w 54"/>
                <a:gd name="T5" fmla="*/ 27 h 176"/>
                <a:gd name="T6" fmla="*/ 27 w 54"/>
                <a:gd name="T7" fmla="*/ 0 h 176"/>
                <a:gd name="T8" fmla="*/ 27 w 54"/>
                <a:gd name="T9" fmla="*/ 0 h 176"/>
                <a:gd name="T10" fmla="*/ 53 w 54"/>
                <a:gd name="T11" fmla="*/ 27 h 176"/>
                <a:gd name="T12" fmla="*/ 53 w 54"/>
                <a:gd name="T13" fmla="*/ 149 h 176"/>
                <a:gd name="T14" fmla="*/ 53 w 54"/>
                <a:gd name="T15" fmla="*/ 149 h 176"/>
                <a:gd name="T16" fmla="*/ 27 w 54"/>
                <a:gd name="T17" fmla="*/ 175 h 176"/>
                <a:gd name="T18" fmla="*/ 27 w 54"/>
                <a:gd name="T19" fmla="*/ 175 h 176"/>
                <a:gd name="T20" fmla="*/ 0 w 54"/>
                <a:gd name="T21" fmla="*/ 149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4" h="176">
                  <a:moveTo>
                    <a:pt x="0" y="149"/>
                  </a:moveTo>
                  <a:lnTo>
                    <a:pt x="0" y="27"/>
                  </a:lnTo>
                  <a:lnTo>
                    <a:pt x="0" y="27"/>
                  </a:lnTo>
                  <a:cubicBezTo>
                    <a:pt x="0" y="12"/>
                    <a:pt x="12" y="0"/>
                    <a:pt x="27" y="0"/>
                  </a:cubicBezTo>
                  <a:lnTo>
                    <a:pt x="27" y="0"/>
                  </a:lnTo>
                  <a:cubicBezTo>
                    <a:pt x="41" y="0"/>
                    <a:pt x="53" y="12"/>
                    <a:pt x="53" y="27"/>
                  </a:cubicBezTo>
                  <a:lnTo>
                    <a:pt x="53" y="149"/>
                  </a:lnTo>
                  <a:lnTo>
                    <a:pt x="53" y="149"/>
                  </a:lnTo>
                  <a:cubicBezTo>
                    <a:pt x="53" y="164"/>
                    <a:pt x="41" y="175"/>
                    <a:pt x="27" y="175"/>
                  </a:cubicBezTo>
                  <a:lnTo>
                    <a:pt x="27" y="175"/>
                  </a:lnTo>
                  <a:cubicBezTo>
                    <a:pt x="12" y="175"/>
                    <a:pt x="0" y="164"/>
                    <a:pt x="0" y="149"/>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72" name="Freeform 88">
              <a:extLst>
                <a:ext uri="{FF2B5EF4-FFF2-40B4-BE49-F238E27FC236}">
                  <a16:creationId xmlns:a16="http://schemas.microsoft.com/office/drawing/2014/main" id="{6F957389-D49B-A344-982B-D6212A15767E}"/>
                </a:ext>
              </a:extLst>
            </p:cNvPr>
            <p:cNvSpPr>
              <a:spLocks noChangeArrowheads="1"/>
            </p:cNvSpPr>
            <p:nvPr/>
          </p:nvSpPr>
          <p:spPr bwMode="auto">
            <a:xfrm>
              <a:off x="7336214" y="9122377"/>
              <a:ext cx="37070" cy="123568"/>
            </a:xfrm>
            <a:custGeom>
              <a:avLst/>
              <a:gdLst>
                <a:gd name="T0" fmla="*/ 0 w 54"/>
                <a:gd name="T1" fmla="*/ 149 h 177"/>
                <a:gd name="T2" fmla="*/ 0 w 54"/>
                <a:gd name="T3" fmla="*/ 26 h 177"/>
                <a:gd name="T4" fmla="*/ 0 w 54"/>
                <a:gd name="T5" fmla="*/ 26 h 177"/>
                <a:gd name="T6" fmla="*/ 27 w 54"/>
                <a:gd name="T7" fmla="*/ 0 h 177"/>
                <a:gd name="T8" fmla="*/ 27 w 54"/>
                <a:gd name="T9" fmla="*/ 0 h 177"/>
                <a:gd name="T10" fmla="*/ 53 w 54"/>
                <a:gd name="T11" fmla="*/ 26 h 177"/>
                <a:gd name="T12" fmla="*/ 53 w 54"/>
                <a:gd name="T13" fmla="*/ 149 h 177"/>
                <a:gd name="T14" fmla="*/ 53 w 54"/>
                <a:gd name="T15" fmla="*/ 149 h 177"/>
                <a:gd name="T16" fmla="*/ 27 w 54"/>
                <a:gd name="T17" fmla="*/ 176 h 177"/>
                <a:gd name="T18" fmla="*/ 27 w 54"/>
                <a:gd name="T19" fmla="*/ 176 h 177"/>
                <a:gd name="T20" fmla="*/ 0 w 54"/>
                <a:gd name="T21" fmla="*/ 149 h 1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4" h="177">
                  <a:moveTo>
                    <a:pt x="0" y="149"/>
                  </a:moveTo>
                  <a:lnTo>
                    <a:pt x="0" y="26"/>
                  </a:lnTo>
                  <a:lnTo>
                    <a:pt x="0" y="26"/>
                  </a:lnTo>
                  <a:cubicBezTo>
                    <a:pt x="0" y="12"/>
                    <a:pt x="12" y="0"/>
                    <a:pt x="27" y="0"/>
                  </a:cubicBezTo>
                  <a:lnTo>
                    <a:pt x="27" y="0"/>
                  </a:lnTo>
                  <a:cubicBezTo>
                    <a:pt x="41" y="0"/>
                    <a:pt x="53" y="12"/>
                    <a:pt x="53" y="26"/>
                  </a:cubicBezTo>
                  <a:lnTo>
                    <a:pt x="53" y="149"/>
                  </a:lnTo>
                  <a:lnTo>
                    <a:pt x="53" y="149"/>
                  </a:lnTo>
                  <a:cubicBezTo>
                    <a:pt x="53" y="164"/>
                    <a:pt x="41" y="176"/>
                    <a:pt x="27" y="176"/>
                  </a:cubicBezTo>
                  <a:lnTo>
                    <a:pt x="27" y="176"/>
                  </a:lnTo>
                  <a:cubicBezTo>
                    <a:pt x="12" y="176"/>
                    <a:pt x="0" y="164"/>
                    <a:pt x="0" y="149"/>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grpSp>
      <p:grpSp>
        <p:nvGrpSpPr>
          <p:cNvPr id="23" name="Group 22">
            <a:extLst>
              <a:ext uri="{FF2B5EF4-FFF2-40B4-BE49-F238E27FC236}">
                <a16:creationId xmlns:a16="http://schemas.microsoft.com/office/drawing/2014/main" id="{C956A66C-1FB0-B440-BF62-8D2D8C0FA6A4}"/>
              </a:ext>
            </a:extLst>
          </p:cNvPr>
          <p:cNvGrpSpPr/>
          <p:nvPr/>
        </p:nvGrpSpPr>
        <p:grpSpPr>
          <a:xfrm>
            <a:off x="22356063" y="89341"/>
            <a:ext cx="1700213" cy="1700213"/>
            <a:chOff x="3526751" y="3930679"/>
            <a:chExt cx="1700213" cy="1700213"/>
          </a:xfrm>
        </p:grpSpPr>
        <p:sp>
          <p:nvSpPr>
            <p:cNvPr id="301" name="Oval 300">
              <a:extLst>
                <a:ext uri="{FF2B5EF4-FFF2-40B4-BE49-F238E27FC236}">
                  <a16:creationId xmlns:a16="http://schemas.microsoft.com/office/drawing/2014/main" id="{2AB777DB-2090-9C49-8D78-8FFAE5639BE6}"/>
                </a:ext>
              </a:extLst>
            </p:cNvPr>
            <p:cNvSpPr/>
            <p:nvPr/>
          </p:nvSpPr>
          <p:spPr>
            <a:xfrm>
              <a:off x="3526751" y="3930679"/>
              <a:ext cx="1700213" cy="1700213"/>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Fira Sans Light" panose="020B0403050000020004" pitchFamily="34" charset="0"/>
              </a:endParaRPr>
            </a:p>
          </p:txBody>
        </p:sp>
        <p:sp>
          <p:nvSpPr>
            <p:cNvPr id="302" name="Oval 301">
              <a:extLst>
                <a:ext uri="{FF2B5EF4-FFF2-40B4-BE49-F238E27FC236}">
                  <a16:creationId xmlns:a16="http://schemas.microsoft.com/office/drawing/2014/main" id="{D8AED2CC-D899-ED4D-A425-EAFE4978C151}"/>
                </a:ext>
              </a:extLst>
            </p:cNvPr>
            <p:cNvSpPr/>
            <p:nvPr/>
          </p:nvSpPr>
          <p:spPr>
            <a:xfrm>
              <a:off x="3695106" y="4098407"/>
              <a:ext cx="1363502" cy="136350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Fira Sans Light" panose="020B0403050000020004" pitchFamily="34" charset="0"/>
              </a:endParaRPr>
            </a:p>
          </p:txBody>
        </p:sp>
      </p:grpSp>
      <p:sp>
        <p:nvSpPr>
          <p:cNvPr id="303" name="TextBox 302">
            <a:extLst>
              <a:ext uri="{FF2B5EF4-FFF2-40B4-BE49-F238E27FC236}">
                <a16:creationId xmlns:a16="http://schemas.microsoft.com/office/drawing/2014/main" id="{40657CEA-FBE3-EC41-978C-98EE79BD4FDE}"/>
              </a:ext>
            </a:extLst>
          </p:cNvPr>
          <p:cNvSpPr txBox="1"/>
          <p:nvPr/>
        </p:nvSpPr>
        <p:spPr>
          <a:xfrm>
            <a:off x="22273665" y="362631"/>
            <a:ext cx="1782611" cy="1015663"/>
          </a:xfrm>
          <a:prstGeom prst="rect">
            <a:avLst/>
          </a:prstGeom>
          <a:noFill/>
        </p:spPr>
        <p:txBody>
          <a:bodyPr wrap="square" rtlCol="0">
            <a:spAutoFit/>
          </a:bodyPr>
          <a:lstStyle/>
          <a:p>
            <a:pPr algn="ctr"/>
            <a:r>
              <a:rPr lang="en-US" sz="6000" b="1" dirty="0" smtClean="0">
                <a:solidFill>
                  <a:schemeClr val="accent4"/>
                </a:solidFill>
                <a:latin typeface="Fira Sans" panose="020B0503050000020004" pitchFamily="34" charset="0"/>
              </a:rPr>
              <a:t>Y6</a:t>
            </a:r>
            <a:endParaRPr lang="en-US" sz="6000" b="1" dirty="0">
              <a:solidFill>
                <a:schemeClr val="accent4"/>
              </a:solidFill>
              <a:latin typeface="Fira Sans" panose="020B0503050000020004" pitchFamily="34" charset="0"/>
            </a:endParaRPr>
          </a:p>
        </p:txBody>
      </p:sp>
      <p:sp>
        <p:nvSpPr>
          <p:cNvPr id="92" name="Subtitle 2">
            <a:extLst>
              <a:ext uri="{FF2B5EF4-FFF2-40B4-BE49-F238E27FC236}">
                <a16:creationId xmlns:a16="http://schemas.microsoft.com/office/drawing/2014/main" id="{4EC94491-6539-F941-898A-4BB887977E4E}"/>
              </a:ext>
            </a:extLst>
          </p:cNvPr>
          <p:cNvSpPr txBox="1">
            <a:spLocks/>
          </p:cNvSpPr>
          <p:nvPr/>
        </p:nvSpPr>
        <p:spPr>
          <a:xfrm>
            <a:off x="-28294" y="49112"/>
            <a:ext cx="10266580" cy="5741125"/>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600"/>
              </a:lnSpc>
            </a:pPr>
            <a:r>
              <a:rPr lang="en-US" sz="2600" b="1" dirty="0" smtClean="0">
                <a:latin typeface="Fira Sans" panose="020B0503050000020004" pitchFamily="34" charset="0"/>
                <a:ea typeface="League Spartan" charset="0"/>
                <a:cs typeface="Poppins" pitchFamily="2" charset="77"/>
              </a:rPr>
              <a:t>Frozen kingdoms</a:t>
            </a:r>
          </a:p>
          <a:p>
            <a:pPr marL="457200" indent="-457200" algn="l">
              <a:lnSpc>
                <a:spcPts val="3600"/>
              </a:lnSpc>
              <a:buFont typeface="Arial" panose="020B0604020202020204" pitchFamily="34" charset="0"/>
              <a:buChar char="•"/>
            </a:pPr>
            <a:r>
              <a:rPr lang="en-US"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A method is a set of clear instructions for how to carry out a scientific investigation, including what equipment to use and observations to make. A variable is something that can be changed during a fair test. A prediction is a statement about what might happen in an investigation based on some prior knowledge or understanding </a:t>
            </a:r>
          </a:p>
          <a:p>
            <a:pPr marL="457200" indent="-457200" algn="l">
              <a:lnSpc>
                <a:spcPts val="3600"/>
              </a:lnSpc>
              <a:buFont typeface="Arial" panose="020B0604020202020204" pitchFamily="34" charset="0"/>
              <a:buChar char="•"/>
            </a:pPr>
            <a:r>
              <a:rPr lang="en-US"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Questions can help us find out about the world and can be answered using a range of scientific enquiries, including fair tests, research and observation</a:t>
            </a:r>
          </a:p>
          <a:p>
            <a:pPr marL="457200" indent="-457200" algn="l">
              <a:lnSpc>
                <a:spcPts val="3600"/>
              </a:lnSpc>
              <a:buFont typeface="Arial" panose="020B0604020202020204" pitchFamily="34" charset="0"/>
              <a:buChar char="•"/>
            </a:pPr>
            <a:r>
              <a:rPr lang="en-US"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Classification keys help us to identify living things based on their physical characteristics</a:t>
            </a:r>
          </a:p>
          <a:p>
            <a:pPr marL="457200" indent="-457200" algn="l">
              <a:lnSpc>
                <a:spcPts val="3600"/>
              </a:lnSpc>
              <a:buFont typeface="Arial" panose="020B0604020202020204" pitchFamily="34" charset="0"/>
              <a:buChar char="•"/>
            </a:pPr>
            <a:endParaRPr lang="en-US"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endParaRPr>
          </a:p>
          <a:p>
            <a:pPr algn="l">
              <a:lnSpc>
                <a:spcPts val="3600"/>
              </a:lnSpc>
            </a:pPr>
            <a:endParaRPr lang="en-US"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endParaRPr>
          </a:p>
          <a:p>
            <a:pPr marL="457200" indent="-457200" algn="l">
              <a:lnSpc>
                <a:spcPts val="3600"/>
              </a:lnSpc>
              <a:buFont typeface="Arial" panose="020B0604020202020204" pitchFamily="34" charset="0"/>
              <a:buChar char="•"/>
            </a:pPr>
            <a:endParaRPr lang="en-US"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endParaRPr>
          </a:p>
        </p:txBody>
      </p:sp>
      <p:sp>
        <p:nvSpPr>
          <p:cNvPr id="96" name="Subtitle 2">
            <a:extLst>
              <a:ext uri="{FF2B5EF4-FFF2-40B4-BE49-F238E27FC236}">
                <a16:creationId xmlns:a16="http://schemas.microsoft.com/office/drawing/2014/main" id="{4EC94491-6539-F941-898A-4BB887977E4E}"/>
              </a:ext>
            </a:extLst>
          </p:cNvPr>
          <p:cNvSpPr txBox="1">
            <a:spLocks/>
          </p:cNvSpPr>
          <p:nvPr/>
        </p:nvSpPr>
        <p:spPr>
          <a:xfrm>
            <a:off x="11708718" y="6567967"/>
            <a:ext cx="12279736" cy="3672867"/>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r">
              <a:lnSpc>
                <a:spcPts val="3600"/>
              </a:lnSpc>
            </a:pPr>
            <a:r>
              <a:rPr lang="en-US" sz="2600" b="1" dirty="0" smtClean="0">
                <a:latin typeface="Fira Sans" panose="020B0503050000020004" pitchFamily="34" charset="0"/>
                <a:ea typeface="League Spartan" charset="0"/>
                <a:cs typeface="Poppins" pitchFamily="2" charset="77"/>
              </a:rPr>
              <a:t>Evolution and inheritance </a:t>
            </a:r>
          </a:p>
          <a:p>
            <a:pPr marL="457200" indent="-457200" algn="r">
              <a:lnSpc>
                <a:spcPts val="3600"/>
              </a:lnSpc>
              <a:buFont typeface="Arial" panose="020B0604020202020204" pitchFamily="34" charset="0"/>
              <a:buChar char="•"/>
            </a:pPr>
            <a:r>
              <a:rPr lang="en-US"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Scientists compare </a:t>
            </a:r>
            <a:r>
              <a:rPr lang="en-US" dirty="0" err="1"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fossilised</a:t>
            </a:r>
            <a:r>
              <a:rPr lang="en-US"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 remains from the past to living species that exist today to </a:t>
            </a:r>
            <a:r>
              <a:rPr lang="en-US" dirty="0" err="1"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hypothesise</a:t>
            </a:r>
            <a:r>
              <a:rPr lang="en-US"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 how living things have evolved over time. Humans and apes share a common ancestry and evidence for this comes from fossil discoveries and genetic comparison</a:t>
            </a:r>
          </a:p>
          <a:p>
            <a:pPr algn="r">
              <a:lnSpc>
                <a:spcPts val="3600"/>
              </a:lnSpc>
            </a:pPr>
            <a:r>
              <a:rPr lang="en-US" dirty="0">
                <a:latin typeface="Fira Sans Light" panose="020B0403050000020004" pitchFamily="34" charset="0"/>
                <a:ea typeface="Open Sans Light" panose="020B0306030504020204" pitchFamily="34" charset="0"/>
                <a:cs typeface="Open Sans Light" panose="020B0306030504020204" pitchFamily="34" charset="0"/>
              </a:rPr>
              <a:t>Animals and plants can be bred to produce offspring with specific and desired characteristics. This is called selective breeding. Examples include cows that produce large quantities of milk or crops that are disease resistant</a:t>
            </a:r>
          </a:p>
          <a:p>
            <a:pPr algn="r">
              <a:lnSpc>
                <a:spcPts val="3600"/>
              </a:lnSpc>
            </a:pPr>
            <a:r>
              <a:rPr lang="en-US"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 </a:t>
            </a:r>
          </a:p>
        </p:txBody>
      </p:sp>
      <p:sp>
        <p:nvSpPr>
          <p:cNvPr id="2" name="Rectangle 1"/>
          <p:cNvSpPr/>
          <p:nvPr/>
        </p:nvSpPr>
        <p:spPr>
          <a:xfrm>
            <a:off x="120558" y="4130064"/>
            <a:ext cx="5400843" cy="7478970"/>
          </a:xfrm>
          <a:prstGeom prst="rect">
            <a:avLst/>
          </a:prstGeom>
        </p:spPr>
        <p:txBody>
          <a:bodyPr wrap="square">
            <a:spAutoFit/>
          </a:bodyPr>
          <a:lstStyle/>
          <a:p>
            <a:pPr marL="457200" indent="-457200">
              <a:lnSpc>
                <a:spcPts val="3600"/>
              </a:lnSpc>
              <a:buFont typeface="Arial" panose="020B0604020202020204" pitchFamily="34" charset="0"/>
              <a:buChar char="•"/>
            </a:pPr>
            <a:r>
              <a:rPr lang="en-US" sz="2400" dirty="0">
                <a:latin typeface="Fira Sans Light" panose="020B0403050000020004" pitchFamily="34" charset="0"/>
                <a:ea typeface="Open Sans Light" panose="020B0306030504020204" pitchFamily="34" charset="0"/>
                <a:cs typeface="Open Sans Light" panose="020B0306030504020204" pitchFamily="34" charset="0"/>
              </a:rPr>
              <a:t>Scientists classify living things based on their physical </a:t>
            </a:r>
            <a:r>
              <a:rPr lang="en-US" sz="2400" dirty="0" smtClean="0">
                <a:latin typeface="Fira Sans Light" panose="020B0403050000020004" pitchFamily="34" charset="0"/>
                <a:ea typeface="Open Sans Light" panose="020B0306030504020204" pitchFamily="34" charset="0"/>
                <a:cs typeface="Open Sans Light" panose="020B0306030504020204" pitchFamily="34" charset="0"/>
              </a:rPr>
              <a:t>characteristics. Vertebrates are an example of a classification group. There are a number of ranks, or levels, within the biological classification system. The first rank is called a kingdom, the second is a phylum, then class, order, family, genus and species</a:t>
            </a:r>
          </a:p>
          <a:p>
            <a:pPr marL="457200" indent="-457200">
              <a:lnSpc>
                <a:spcPts val="3600"/>
              </a:lnSpc>
              <a:buFont typeface="Arial" panose="020B0604020202020204" pitchFamily="34" charset="0"/>
              <a:buChar char="•"/>
            </a:pPr>
            <a:r>
              <a:rPr lang="en-US" sz="2400" dirty="0" smtClean="0">
                <a:latin typeface="Fira Sans Light" panose="020B0403050000020004" pitchFamily="34" charset="0"/>
                <a:ea typeface="Open Sans Light" panose="020B0306030504020204" pitchFamily="34" charset="0"/>
                <a:cs typeface="Open Sans Light" panose="020B0306030504020204" pitchFamily="34" charset="0"/>
              </a:rPr>
              <a:t>Living things are classified into groups, according to common observable characteristics and based on similarities and differences </a:t>
            </a:r>
          </a:p>
          <a:p>
            <a:pPr marL="457200" indent="-457200">
              <a:lnSpc>
                <a:spcPts val="3600"/>
              </a:lnSpc>
              <a:buFont typeface="Arial" panose="020B0604020202020204" pitchFamily="34" charset="0"/>
              <a:buChar char="•"/>
            </a:pPr>
            <a:r>
              <a:rPr lang="en-US" sz="2400" dirty="0" smtClean="0">
                <a:latin typeface="Fira Sans Light" panose="020B0403050000020004" pitchFamily="34" charset="0"/>
                <a:ea typeface="Open Sans Light" panose="020B0306030504020204" pitchFamily="34" charset="0"/>
                <a:cs typeface="Open Sans Light" panose="020B0306030504020204" pitchFamily="34" charset="0"/>
              </a:rPr>
              <a:t>An adaptation is a physical or </a:t>
            </a:r>
            <a:r>
              <a:rPr lang="en-US" sz="2400" dirty="0" err="1" smtClean="0">
                <a:latin typeface="Fira Sans Light" panose="020B0403050000020004" pitchFamily="34" charset="0"/>
                <a:ea typeface="Open Sans Light" panose="020B0306030504020204" pitchFamily="34" charset="0"/>
                <a:cs typeface="Open Sans Light" panose="020B0306030504020204" pitchFamily="34" charset="0"/>
              </a:rPr>
              <a:t>behavioural</a:t>
            </a:r>
            <a:r>
              <a:rPr lang="en-US" sz="2400" dirty="0" smtClean="0">
                <a:latin typeface="Fira Sans Light" panose="020B0403050000020004" pitchFamily="34" charset="0"/>
                <a:ea typeface="Open Sans Light" panose="020B0306030504020204" pitchFamily="34" charset="0"/>
                <a:cs typeface="Open Sans Light" panose="020B0306030504020204" pitchFamily="34" charset="0"/>
              </a:rPr>
              <a:t> trait that allows a living thing to survive and fill an ecological niche. Adaptations evolve by natural selection. </a:t>
            </a:r>
            <a:r>
              <a:rPr lang="en-US" sz="2400" dirty="0" err="1" smtClean="0">
                <a:latin typeface="Fira Sans Light" panose="020B0403050000020004" pitchFamily="34" charset="0"/>
                <a:ea typeface="Open Sans Light" panose="020B0306030504020204" pitchFamily="34" charset="0"/>
                <a:cs typeface="Open Sans Light" panose="020B0306030504020204" pitchFamily="34" charset="0"/>
              </a:rPr>
              <a:t>Favourable</a:t>
            </a:r>
            <a:r>
              <a:rPr lang="en-US" sz="2400" dirty="0" smtClean="0">
                <a:latin typeface="Fira Sans Light" panose="020B0403050000020004" pitchFamily="34" charset="0"/>
                <a:ea typeface="Open Sans Light" panose="020B0306030504020204" pitchFamily="34" charset="0"/>
                <a:cs typeface="Open Sans Light" panose="020B0306030504020204" pitchFamily="34" charset="0"/>
              </a:rPr>
              <a:t> traits help an organism survive and pas on their genes to subsequent generations </a:t>
            </a:r>
            <a:endParaRPr lang="en-US" sz="2400" dirty="0">
              <a:latin typeface="Fira Sans Light" panose="020B0403050000020004" pitchFamily="34" charset="0"/>
              <a:ea typeface="Open Sans Light" panose="020B0306030504020204" pitchFamily="34" charset="0"/>
              <a:cs typeface="Open Sans Light" panose="020B0306030504020204" pitchFamily="34" charset="0"/>
            </a:endParaRPr>
          </a:p>
        </p:txBody>
      </p:sp>
      <p:sp>
        <p:nvSpPr>
          <p:cNvPr id="3" name="Rectangle 2"/>
          <p:cNvSpPr/>
          <p:nvPr/>
        </p:nvSpPr>
        <p:spPr>
          <a:xfrm>
            <a:off x="7249875" y="9672522"/>
            <a:ext cx="16716639" cy="2862322"/>
          </a:xfrm>
          <a:prstGeom prst="rect">
            <a:avLst/>
          </a:prstGeom>
        </p:spPr>
        <p:txBody>
          <a:bodyPr wrap="square">
            <a:spAutoFit/>
          </a:bodyPr>
          <a:lstStyle/>
          <a:p>
            <a:pPr marL="457200" indent="-457200" algn="r">
              <a:lnSpc>
                <a:spcPts val="3600"/>
              </a:lnSpc>
              <a:buFont typeface="Arial" panose="020B0604020202020204" pitchFamily="34" charset="0"/>
              <a:buChar char="•"/>
            </a:pPr>
            <a:r>
              <a:rPr lang="en-US" sz="2400" dirty="0" smtClean="0">
                <a:latin typeface="Fira Sans Light" panose="020B0403050000020004" pitchFamily="34" charset="0"/>
                <a:ea typeface="Open Sans Light" panose="020B0306030504020204" pitchFamily="34" charset="0"/>
                <a:cs typeface="Open Sans Light" panose="020B0306030504020204" pitchFamily="34" charset="0"/>
              </a:rPr>
              <a:t>Animals that sexually reproduce generate new offspring of the same kind by combining the genetic material of two individuals. Each offspring inherits two of every gene, one from the female parent and one from the male parent</a:t>
            </a:r>
          </a:p>
          <a:p>
            <a:pPr marL="457200" indent="-457200" algn="r">
              <a:lnSpc>
                <a:spcPts val="3600"/>
              </a:lnSpc>
              <a:buFont typeface="Arial" panose="020B0604020202020204" pitchFamily="34" charset="0"/>
              <a:buChar char="•"/>
            </a:pPr>
            <a:r>
              <a:rPr lang="en-US" sz="2400" dirty="0" smtClean="0">
                <a:latin typeface="Fira Sans Light" panose="020B0403050000020004" pitchFamily="34" charset="0"/>
                <a:ea typeface="Open Sans Light" panose="020B0306030504020204" pitchFamily="34" charset="0"/>
                <a:cs typeface="Open Sans Light" panose="020B0306030504020204" pitchFamily="34" charset="0"/>
              </a:rPr>
              <a:t>An adaptation is a physical or </a:t>
            </a:r>
            <a:r>
              <a:rPr lang="en-US" sz="2400" dirty="0" err="1" smtClean="0">
                <a:latin typeface="Fira Sans Light" panose="020B0403050000020004" pitchFamily="34" charset="0"/>
                <a:ea typeface="Open Sans Light" panose="020B0306030504020204" pitchFamily="34" charset="0"/>
                <a:cs typeface="Open Sans Light" panose="020B0306030504020204" pitchFamily="34" charset="0"/>
              </a:rPr>
              <a:t>behavioural</a:t>
            </a:r>
            <a:r>
              <a:rPr lang="en-US" sz="2400" dirty="0" smtClean="0">
                <a:latin typeface="Fira Sans Light" panose="020B0403050000020004" pitchFamily="34" charset="0"/>
                <a:ea typeface="Open Sans Light" panose="020B0306030504020204" pitchFamily="34" charset="0"/>
                <a:cs typeface="Open Sans Light" panose="020B0306030504020204" pitchFamily="34" charset="0"/>
              </a:rPr>
              <a:t> trait that allows a living thing to survive and fill an ecological niche. Adaptations evolve by natural selection. </a:t>
            </a:r>
            <a:r>
              <a:rPr lang="en-US" sz="2400" dirty="0" err="1" smtClean="0">
                <a:latin typeface="Fira Sans Light" panose="020B0403050000020004" pitchFamily="34" charset="0"/>
                <a:ea typeface="Open Sans Light" panose="020B0306030504020204" pitchFamily="34" charset="0"/>
                <a:cs typeface="Open Sans Light" panose="020B0306030504020204" pitchFamily="34" charset="0"/>
              </a:rPr>
              <a:t>Favourable</a:t>
            </a:r>
            <a:r>
              <a:rPr lang="en-US" sz="2400" dirty="0" smtClean="0">
                <a:latin typeface="Fira Sans Light" panose="020B0403050000020004" pitchFamily="34" charset="0"/>
                <a:ea typeface="Open Sans Light" panose="020B0306030504020204" pitchFamily="34" charset="0"/>
                <a:cs typeface="Open Sans Light" panose="020B0306030504020204" pitchFamily="34" charset="0"/>
              </a:rPr>
              <a:t> traits help an organism to survive and pass on their genes to subsequent generations</a:t>
            </a:r>
          </a:p>
          <a:p>
            <a:pPr marL="457200" indent="-457200" algn="r">
              <a:lnSpc>
                <a:spcPts val="3600"/>
              </a:lnSpc>
              <a:buFont typeface="Arial" panose="020B0604020202020204" pitchFamily="34" charset="0"/>
              <a:buChar char="•"/>
            </a:pPr>
            <a:r>
              <a:rPr lang="en-US" sz="2400" dirty="0" smtClean="0">
                <a:latin typeface="Fira Sans Light" panose="020B0403050000020004" pitchFamily="34" charset="0"/>
                <a:ea typeface="Open Sans Light" panose="020B0306030504020204" pitchFamily="34" charset="0"/>
                <a:cs typeface="Open Sans Light" panose="020B0306030504020204" pitchFamily="34" charset="0"/>
              </a:rPr>
              <a:t>Environmental factors can affect the distribution of living things within a habitat. These factors include light (intensity and duration), weather, altitude, soil type and humans, such as when we mow or trample grass  </a:t>
            </a:r>
            <a:endParaRPr lang="en-US" sz="2400" dirty="0">
              <a:latin typeface="Fira Sans Light" panose="020B0403050000020004" pitchFamily="34" charset="0"/>
              <a:ea typeface="Open Sans Light" panose="020B0306030504020204" pitchFamily="34" charset="0"/>
              <a:cs typeface="Open Sans Light" panose="020B0306030504020204" pitchFamily="34" charset="0"/>
            </a:endParaRPr>
          </a:p>
        </p:txBody>
      </p:sp>
      <p:sp>
        <p:nvSpPr>
          <p:cNvPr id="94" name="Subtitle 2">
            <a:extLst>
              <a:ext uri="{FF2B5EF4-FFF2-40B4-BE49-F238E27FC236}">
                <a16:creationId xmlns:a16="http://schemas.microsoft.com/office/drawing/2014/main" id="{4EC94491-6539-F941-898A-4BB887977E4E}"/>
              </a:ext>
            </a:extLst>
          </p:cNvPr>
          <p:cNvSpPr txBox="1">
            <a:spLocks/>
          </p:cNvSpPr>
          <p:nvPr/>
        </p:nvSpPr>
        <p:spPr>
          <a:xfrm>
            <a:off x="11842083" y="495195"/>
            <a:ext cx="11576767" cy="7199986"/>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600"/>
              </a:lnSpc>
            </a:pPr>
            <a:r>
              <a:rPr lang="en-US" sz="2600" b="1" dirty="0" smtClean="0">
                <a:latin typeface="Fira Sans" panose="020B0503050000020004" pitchFamily="34" charset="0"/>
                <a:ea typeface="League Spartan" charset="0"/>
                <a:cs typeface="Poppins" pitchFamily="2" charset="77"/>
              </a:rPr>
              <a:t>Electrical circuits and components </a:t>
            </a:r>
          </a:p>
          <a:p>
            <a:pPr marL="457200" indent="-457200" algn="l">
              <a:lnSpc>
                <a:spcPts val="3600"/>
              </a:lnSpc>
              <a:buFont typeface="Arial" panose="020B0604020202020204" pitchFamily="34" charset="0"/>
              <a:buChar char="•"/>
            </a:pPr>
            <a:r>
              <a:rPr lang="en-US"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Voltage is measured in volts (V) and is a measure of the difference in electrical energy between two parts of a circuit. The bigger the voltage, the more electrons are pushed through the circuit. The more voltage flowing through a lamp, buzzer or motor, the brighter the lamp, the louder the buzzer and the faster the motor</a:t>
            </a:r>
          </a:p>
          <a:p>
            <a:pPr marL="457200" indent="-457200" algn="l">
              <a:lnSpc>
                <a:spcPts val="3600"/>
              </a:lnSpc>
              <a:buFont typeface="Arial" panose="020B0604020202020204" pitchFamily="34" charset="0"/>
              <a:buChar char="•"/>
            </a:pPr>
            <a:r>
              <a:rPr lang="en-US"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A circuit needs a power source, such as a battery or cell, with wires connected to both the positive and negative terminals. Other components include lamps, buzzers or motors, which an electric current passes through and affects a response, such as lighting a lamp or turning a motor. When a switch is open, it creates a gap and the current cannot travel around the circuit. When a switch is closed, it completed the circuit and allows a current to flow all the way around it</a:t>
            </a:r>
          </a:p>
          <a:p>
            <a:pPr marL="457200" indent="-457200" algn="l">
              <a:lnSpc>
                <a:spcPts val="3600"/>
              </a:lnSpc>
              <a:buFont typeface="Arial" panose="020B0604020202020204" pitchFamily="34" charset="0"/>
              <a:buChar char="•"/>
            </a:pPr>
            <a:endParaRPr lang="en-US"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endParaRPr>
          </a:p>
          <a:p>
            <a:pPr marL="457200" indent="-457200" algn="l">
              <a:lnSpc>
                <a:spcPts val="3600"/>
              </a:lnSpc>
              <a:buFont typeface="Arial" panose="020B0604020202020204" pitchFamily="34" charset="0"/>
              <a:buChar char="•"/>
            </a:pPr>
            <a:endParaRPr lang="en-US"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endParaRPr>
          </a:p>
          <a:p>
            <a:pPr algn="l">
              <a:lnSpc>
                <a:spcPts val="3600"/>
              </a:lnSpc>
            </a:pPr>
            <a:r>
              <a:rPr lang="en-US"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 </a:t>
            </a:r>
          </a:p>
          <a:p>
            <a:pPr marL="457200" indent="-457200" algn="l">
              <a:lnSpc>
                <a:spcPts val="3600"/>
              </a:lnSpc>
              <a:buFont typeface="Arial" panose="020B0604020202020204" pitchFamily="34" charset="0"/>
              <a:buChar char="•"/>
            </a:pPr>
            <a:endParaRPr lang="en-US"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endParaRPr>
          </a:p>
          <a:p>
            <a:pPr marL="457200" indent="-457200" algn="l">
              <a:lnSpc>
                <a:spcPts val="3600"/>
              </a:lnSpc>
              <a:buFont typeface="Arial" panose="020B0604020202020204" pitchFamily="34" charset="0"/>
              <a:buChar char="•"/>
            </a:pPr>
            <a:endParaRPr lang="en-US"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endParaRPr>
          </a:p>
        </p:txBody>
      </p:sp>
      <p:sp>
        <p:nvSpPr>
          <p:cNvPr id="99" name="Rectangle 98"/>
          <p:cNvSpPr/>
          <p:nvPr/>
        </p:nvSpPr>
        <p:spPr>
          <a:xfrm>
            <a:off x="11998297" y="4902503"/>
            <a:ext cx="8040102" cy="966098"/>
          </a:xfrm>
          <a:prstGeom prst="rect">
            <a:avLst/>
          </a:prstGeom>
        </p:spPr>
        <p:txBody>
          <a:bodyPr wrap="square">
            <a:spAutoFit/>
          </a:bodyPr>
          <a:lstStyle/>
          <a:p>
            <a:pPr marL="457200" indent="-457200">
              <a:lnSpc>
                <a:spcPts val="3600"/>
              </a:lnSpc>
              <a:buFont typeface="Arial" panose="020B0604020202020204" pitchFamily="34" charset="0"/>
              <a:buChar char="•"/>
            </a:pPr>
            <a:r>
              <a:rPr lang="en-US" sz="2400" dirty="0" smtClean="0">
                <a:latin typeface="Fira Sans Light" panose="020B0403050000020004" pitchFamily="34" charset="0"/>
                <a:ea typeface="Open Sans Light" panose="020B0306030504020204" pitchFamily="34" charset="0"/>
                <a:cs typeface="Open Sans Light" panose="020B0306030504020204" pitchFamily="34" charset="0"/>
              </a:rPr>
              <a:t>There are recognized symbols for different components of circuits</a:t>
            </a:r>
          </a:p>
          <a:p>
            <a:pPr marL="457200" indent="-457200">
              <a:lnSpc>
                <a:spcPts val="3600"/>
              </a:lnSpc>
              <a:buFont typeface="Arial" panose="020B0604020202020204" pitchFamily="34" charset="0"/>
              <a:buChar char="•"/>
            </a:pPr>
            <a:endParaRPr lang="en-US" sz="2400" dirty="0">
              <a:latin typeface="Fira Sans Light" panose="020B0403050000020004" pitchFamily="34" charset="0"/>
              <a:ea typeface="Open Sans Light" panose="020B0306030504020204" pitchFamily="34" charset="0"/>
              <a:cs typeface="Open Sans Light" panose="020B0306030504020204" pitchFamily="34" charset="0"/>
            </a:endParaRPr>
          </a:p>
        </p:txBody>
      </p:sp>
    </p:spTree>
    <p:extLst>
      <p:ext uri="{BB962C8B-B14F-4D97-AF65-F5344CB8AC3E}">
        <p14:creationId xmlns:p14="http://schemas.microsoft.com/office/powerpoint/2010/main" val="15699484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Group 23">
            <a:extLst>
              <a:ext uri="{FF2B5EF4-FFF2-40B4-BE49-F238E27FC236}">
                <a16:creationId xmlns:a16="http://schemas.microsoft.com/office/drawing/2014/main" id="{5462F81D-5CBD-E34A-AF48-778EE5C56DCF}"/>
              </a:ext>
            </a:extLst>
          </p:cNvPr>
          <p:cNvGrpSpPr/>
          <p:nvPr/>
        </p:nvGrpSpPr>
        <p:grpSpPr>
          <a:xfrm flipH="1">
            <a:off x="8083454" y="89341"/>
            <a:ext cx="5457353" cy="13716000"/>
            <a:chOff x="6263905" y="0"/>
            <a:chExt cx="9051323" cy="13716000"/>
          </a:xfrm>
        </p:grpSpPr>
        <p:sp>
          <p:nvSpPr>
            <p:cNvPr id="185" name="Freeform 1">
              <a:extLst>
                <a:ext uri="{FF2B5EF4-FFF2-40B4-BE49-F238E27FC236}">
                  <a16:creationId xmlns:a16="http://schemas.microsoft.com/office/drawing/2014/main" id="{28330879-8C3A-044D-BA38-5E9BA47A15BA}"/>
                </a:ext>
              </a:extLst>
            </p:cNvPr>
            <p:cNvSpPr>
              <a:spLocks noChangeArrowheads="1"/>
            </p:cNvSpPr>
            <p:nvPr/>
          </p:nvSpPr>
          <p:spPr bwMode="auto">
            <a:xfrm>
              <a:off x="6263905" y="0"/>
              <a:ext cx="9051323" cy="13716000"/>
            </a:xfrm>
            <a:custGeom>
              <a:avLst/>
              <a:gdLst>
                <a:gd name="T0" fmla="*/ 9787 w 12920"/>
                <a:gd name="T1" fmla="*/ 19577 h 19578"/>
                <a:gd name="T2" fmla="*/ 9787 w 12920"/>
                <a:gd name="T3" fmla="*/ 9515 h 19578"/>
                <a:gd name="T4" fmla="*/ 9787 w 12920"/>
                <a:gd name="T5" fmla="*/ 9515 h 19578"/>
                <a:gd name="T6" fmla="*/ 8930 w 12920"/>
                <a:gd name="T7" fmla="*/ 8658 h 19578"/>
                <a:gd name="T8" fmla="*/ 8930 w 12920"/>
                <a:gd name="T9" fmla="*/ 8658 h 19578"/>
                <a:gd name="T10" fmla="*/ 8073 w 12920"/>
                <a:gd name="T11" fmla="*/ 9515 h 19578"/>
                <a:gd name="T12" fmla="*/ 8073 w 12920"/>
                <a:gd name="T13" fmla="*/ 9949 h 19578"/>
                <a:gd name="T14" fmla="*/ 8073 w 12920"/>
                <a:gd name="T15" fmla="*/ 9949 h 19578"/>
                <a:gd name="T16" fmla="*/ 4084 w 12920"/>
                <a:gd name="T17" fmla="*/ 13938 h 19578"/>
                <a:gd name="T18" fmla="*/ 3989 w 12920"/>
                <a:gd name="T19" fmla="*/ 13938 h 19578"/>
                <a:gd name="T20" fmla="*/ 3989 w 12920"/>
                <a:gd name="T21" fmla="*/ 13938 h 19578"/>
                <a:gd name="T22" fmla="*/ 0 w 12920"/>
                <a:gd name="T23" fmla="*/ 9949 h 19578"/>
                <a:gd name="T24" fmla="*/ 0 w 12920"/>
                <a:gd name="T25" fmla="*/ 0 h 19578"/>
                <a:gd name="T26" fmla="*/ 3133 w 12920"/>
                <a:gd name="T27" fmla="*/ 0 h 19578"/>
                <a:gd name="T28" fmla="*/ 3133 w 12920"/>
                <a:gd name="T29" fmla="*/ 9949 h 19578"/>
                <a:gd name="T30" fmla="*/ 3133 w 12920"/>
                <a:gd name="T31" fmla="*/ 9949 h 19578"/>
                <a:gd name="T32" fmla="*/ 3989 w 12920"/>
                <a:gd name="T33" fmla="*/ 10805 h 19578"/>
                <a:gd name="T34" fmla="*/ 4084 w 12920"/>
                <a:gd name="T35" fmla="*/ 10805 h 19578"/>
                <a:gd name="T36" fmla="*/ 4084 w 12920"/>
                <a:gd name="T37" fmla="*/ 10805 h 19578"/>
                <a:gd name="T38" fmla="*/ 4940 w 12920"/>
                <a:gd name="T39" fmla="*/ 9949 h 19578"/>
                <a:gd name="T40" fmla="*/ 4940 w 12920"/>
                <a:gd name="T41" fmla="*/ 9515 h 19578"/>
                <a:gd name="T42" fmla="*/ 4940 w 12920"/>
                <a:gd name="T43" fmla="*/ 9515 h 19578"/>
                <a:gd name="T44" fmla="*/ 8930 w 12920"/>
                <a:gd name="T45" fmla="*/ 5526 h 19578"/>
                <a:gd name="T46" fmla="*/ 8930 w 12920"/>
                <a:gd name="T47" fmla="*/ 5526 h 19578"/>
                <a:gd name="T48" fmla="*/ 12919 w 12920"/>
                <a:gd name="T49" fmla="*/ 9515 h 19578"/>
                <a:gd name="T50" fmla="*/ 12919 w 12920"/>
                <a:gd name="T51" fmla="*/ 19577 h 19578"/>
                <a:gd name="T52" fmla="*/ 9787 w 12920"/>
                <a:gd name="T53" fmla="*/ 19577 h 195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2920" h="19578">
                  <a:moveTo>
                    <a:pt x="9787" y="19577"/>
                  </a:moveTo>
                  <a:lnTo>
                    <a:pt x="9787" y="9515"/>
                  </a:lnTo>
                  <a:lnTo>
                    <a:pt x="9787" y="9515"/>
                  </a:lnTo>
                  <a:cubicBezTo>
                    <a:pt x="9787" y="9043"/>
                    <a:pt x="9402" y="8658"/>
                    <a:pt x="8930" y="8658"/>
                  </a:cubicBezTo>
                  <a:lnTo>
                    <a:pt x="8930" y="8658"/>
                  </a:lnTo>
                  <a:cubicBezTo>
                    <a:pt x="8457" y="8658"/>
                    <a:pt x="8073" y="9043"/>
                    <a:pt x="8073" y="9515"/>
                  </a:cubicBezTo>
                  <a:lnTo>
                    <a:pt x="8073" y="9949"/>
                  </a:lnTo>
                  <a:lnTo>
                    <a:pt x="8073" y="9949"/>
                  </a:lnTo>
                  <a:cubicBezTo>
                    <a:pt x="8073" y="12149"/>
                    <a:pt x="6283" y="13938"/>
                    <a:pt x="4084" y="13938"/>
                  </a:cubicBezTo>
                  <a:lnTo>
                    <a:pt x="3989" y="13938"/>
                  </a:lnTo>
                  <a:lnTo>
                    <a:pt x="3989" y="13938"/>
                  </a:lnTo>
                  <a:cubicBezTo>
                    <a:pt x="1790" y="13938"/>
                    <a:pt x="0" y="12149"/>
                    <a:pt x="0" y="9949"/>
                  </a:cubicBezTo>
                  <a:lnTo>
                    <a:pt x="0" y="0"/>
                  </a:lnTo>
                  <a:lnTo>
                    <a:pt x="3133" y="0"/>
                  </a:lnTo>
                  <a:lnTo>
                    <a:pt x="3133" y="9949"/>
                  </a:lnTo>
                  <a:lnTo>
                    <a:pt x="3133" y="9949"/>
                  </a:lnTo>
                  <a:cubicBezTo>
                    <a:pt x="3133" y="10421"/>
                    <a:pt x="3517" y="10805"/>
                    <a:pt x="3989" y="10805"/>
                  </a:cubicBezTo>
                  <a:lnTo>
                    <a:pt x="4084" y="10805"/>
                  </a:lnTo>
                  <a:lnTo>
                    <a:pt x="4084" y="10805"/>
                  </a:lnTo>
                  <a:cubicBezTo>
                    <a:pt x="4556" y="10805"/>
                    <a:pt x="4940" y="10421"/>
                    <a:pt x="4940" y="9949"/>
                  </a:cubicBezTo>
                  <a:lnTo>
                    <a:pt x="4940" y="9515"/>
                  </a:lnTo>
                  <a:lnTo>
                    <a:pt x="4940" y="9515"/>
                  </a:lnTo>
                  <a:cubicBezTo>
                    <a:pt x="4940" y="7316"/>
                    <a:pt x="6730" y="5526"/>
                    <a:pt x="8930" y="5526"/>
                  </a:cubicBezTo>
                  <a:lnTo>
                    <a:pt x="8930" y="5526"/>
                  </a:lnTo>
                  <a:cubicBezTo>
                    <a:pt x="11130" y="5526"/>
                    <a:pt x="12919" y="7316"/>
                    <a:pt x="12919" y="9515"/>
                  </a:cubicBezTo>
                  <a:lnTo>
                    <a:pt x="12919" y="19577"/>
                  </a:lnTo>
                  <a:lnTo>
                    <a:pt x="9787" y="19577"/>
                  </a:lnTo>
                </a:path>
              </a:pathLst>
            </a:custGeom>
            <a:solidFill>
              <a:srgbClr val="CEE3AB"/>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186" name="Freeform 2">
              <a:extLst>
                <a:ext uri="{FF2B5EF4-FFF2-40B4-BE49-F238E27FC236}">
                  <a16:creationId xmlns:a16="http://schemas.microsoft.com/office/drawing/2014/main" id="{25423859-04CF-314B-98A7-7C9C09525A0D}"/>
                </a:ext>
              </a:extLst>
            </p:cNvPr>
            <p:cNvSpPr>
              <a:spLocks noChangeArrowheads="1"/>
            </p:cNvSpPr>
            <p:nvPr/>
          </p:nvSpPr>
          <p:spPr bwMode="auto">
            <a:xfrm>
              <a:off x="6402918" y="0"/>
              <a:ext cx="8776386" cy="13716000"/>
            </a:xfrm>
            <a:custGeom>
              <a:avLst/>
              <a:gdLst>
                <a:gd name="T0" fmla="*/ 9786 w 12528"/>
                <a:gd name="T1" fmla="*/ 19577 h 19578"/>
                <a:gd name="T2" fmla="*/ 9786 w 12528"/>
                <a:gd name="T3" fmla="*/ 9515 h 19578"/>
                <a:gd name="T4" fmla="*/ 9786 w 12528"/>
                <a:gd name="T5" fmla="*/ 9515 h 19578"/>
                <a:gd name="T6" fmla="*/ 8734 w 12528"/>
                <a:gd name="T7" fmla="*/ 8463 h 19578"/>
                <a:gd name="T8" fmla="*/ 8734 w 12528"/>
                <a:gd name="T9" fmla="*/ 8463 h 19578"/>
                <a:gd name="T10" fmla="*/ 7681 w 12528"/>
                <a:gd name="T11" fmla="*/ 9515 h 19578"/>
                <a:gd name="T12" fmla="*/ 7681 w 12528"/>
                <a:gd name="T13" fmla="*/ 9949 h 19578"/>
                <a:gd name="T14" fmla="*/ 7681 w 12528"/>
                <a:gd name="T15" fmla="*/ 9949 h 19578"/>
                <a:gd name="T16" fmla="*/ 3888 w 12528"/>
                <a:gd name="T17" fmla="*/ 13742 h 19578"/>
                <a:gd name="T18" fmla="*/ 3793 w 12528"/>
                <a:gd name="T19" fmla="*/ 13742 h 19578"/>
                <a:gd name="T20" fmla="*/ 3793 w 12528"/>
                <a:gd name="T21" fmla="*/ 13742 h 19578"/>
                <a:gd name="T22" fmla="*/ 0 w 12528"/>
                <a:gd name="T23" fmla="*/ 9949 h 19578"/>
                <a:gd name="T24" fmla="*/ 0 w 12528"/>
                <a:gd name="T25" fmla="*/ 0 h 19578"/>
                <a:gd name="T26" fmla="*/ 2741 w 12528"/>
                <a:gd name="T27" fmla="*/ 0 h 19578"/>
                <a:gd name="T28" fmla="*/ 2741 w 12528"/>
                <a:gd name="T29" fmla="*/ 9949 h 19578"/>
                <a:gd name="T30" fmla="*/ 2741 w 12528"/>
                <a:gd name="T31" fmla="*/ 9949 h 19578"/>
                <a:gd name="T32" fmla="*/ 3793 w 12528"/>
                <a:gd name="T33" fmla="*/ 11002 h 19578"/>
                <a:gd name="T34" fmla="*/ 3888 w 12528"/>
                <a:gd name="T35" fmla="*/ 11002 h 19578"/>
                <a:gd name="T36" fmla="*/ 3888 w 12528"/>
                <a:gd name="T37" fmla="*/ 11002 h 19578"/>
                <a:gd name="T38" fmla="*/ 4940 w 12528"/>
                <a:gd name="T39" fmla="*/ 9949 h 19578"/>
                <a:gd name="T40" fmla="*/ 4940 w 12528"/>
                <a:gd name="T41" fmla="*/ 9515 h 19578"/>
                <a:gd name="T42" fmla="*/ 4940 w 12528"/>
                <a:gd name="T43" fmla="*/ 9515 h 19578"/>
                <a:gd name="T44" fmla="*/ 8734 w 12528"/>
                <a:gd name="T45" fmla="*/ 5722 h 19578"/>
                <a:gd name="T46" fmla="*/ 8734 w 12528"/>
                <a:gd name="T47" fmla="*/ 5722 h 19578"/>
                <a:gd name="T48" fmla="*/ 12527 w 12528"/>
                <a:gd name="T49" fmla="*/ 9515 h 19578"/>
                <a:gd name="T50" fmla="*/ 12527 w 12528"/>
                <a:gd name="T51" fmla="*/ 19577 h 19578"/>
                <a:gd name="T52" fmla="*/ 9786 w 12528"/>
                <a:gd name="T53" fmla="*/ 19577 h 195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2528" h="19578">
                  <a:moveTo>
                    <a:pt x="9786" y="19577"/>
                  </a:moveTo>
                  <a:lnTo>
                    <a:pt x="9786" y="9515"/>
                  </a:lnTo>
                  <a:lnTo>
                    <a:pt x="9786" y="9515"/>
                  </a:lnTo>
                  <a:cubicBezTo>
                    <a:pt x="9786" y="8935"/>
                    <a:pt x="9314" y="8463"/>
                    <a:pt x="8734" y="8463"/>
                  </a:cubicBezTo>
                  <a:lnTo>
                    <a:pt x="8734" y="8463"/>
                  </a:lnTo>
                  <a:cubicBezTo>
                    <a:pt x="8153" y="8463"/>
                    <a:pt x="7681" y="8935"/>
                    <a:pt x="7681" y="9515"/>
                  </a:cubicBezTo>
                  <a:lnTo>
                    <a:pt x="7681" y="9949"/>
                  </a:lnTo>
                  <a:lnTo>
                    <a:pt x="7681" y="9949"/>
                  </a:lnTo>
                  <a:cubicBezTo>
                    <a:pt x="7681" y="12040"/>
                    <a:pt x="5979" y="13742"/>
                    <a:pt x="3888" y="13742"/>
                  </a:cubicBezTo>
                  <a:lnTo>
                    <a:pt x="3793" y="13742"/>
                  </a:lnTo>
                  <a:lnTo>
                    <a:pt x="3793" y="13742"/>
                  </a:lnTo>
                  <a:cubicBezTo>
                    <a:pt x="1702" y="13742"/>
                    <a:pt x="0" y="12040"/>
                    <a:pt x="0" y="9949"/>
                  </a:cubicBezTo>
                  <a:lnTo>
                    <a:pt x="0" y="0"/>
                  </a:lnTo>
                  <a:lnTo>
                    <a:pt x="2741" y="0"/>
                  </a:lnTo>
                  <a:lnTo>
                    <a:pt x="2741" y="9949"/>
                  </a:lnTo>
                  <a:lnTo>
                    <a:pt x="2741" y="9949"/>
                  </a:lnTo>
                  <a:cubicBezTo>
                    <a:pt x="2741" y="10529"/>
                    <a:pt x="3213" y="11002"/>
                    <a:pt x="3793" y="11002"/>
                  </a:cubicBezTo>
                  <a:lnTo>
                    <a:pt x="3888" y="11002"/>
                  </a:lnTo>
                  <a:lnTo>
                    <a:pt x="3888" y="11002"/>
                  </a:lnTo>
                  <a:cubicBezTo>
                    <a:pt x="4468" y="11002"/>
                    <a:pt x="4940" y="10529"/>
                    <a:pt x="4940" y="9949"/>
                  </a:cubicBezTo>
                  <a:lnTo>
                    <a:pt x="4940" y="9515"/>
                  </a:lnTo>
                  <a:lnTo>
                    <a:pt x="4940" y="9515"/>
                  </a:lnTo>
                  <a:cubicBezTo>
                    <a:pt x="4940" y="7424"/>
                    <a:pt x="6642" y="5722"/>
                    <a:pt x="8734" y="5722"/>
                  </a:cubicBezTo>
                  <a:lnTo>
                    <a:pt x="8734" y="5722"/>
                  </a:lnTo>
                  <a:cubicBezTo>
                    <a:pt x="10825" y="5722"/>
                    <a:pt x="12527" y="7424"/>
                    <a:pt x="12527" y="9515"/>
                  </a:cubicBezTo>
                  <a:lnTo>
                    <a:pt x="12527" y="19577"/>
                  </a:lnTo>
                  <a:lnTo>
                    <a:pt x="9786" y="19577"/>
                  </a:lnTo>
                </a:path>
              </a:pathLst>
            </a:custGeom>
            <a:solidFill>
              <a:schemeClr val="accent6">
                <a:lumMod val="60000"/>
                <a:lumOff val="40000"/>
              </a:schemeClr>
            </a:solidFill>
            <a:ln>
              <a:noFill/>
            </a:ln>
            <a:effectLst/>
          </p:spPr>
          <p:txBody>
            <a:bodyPr wrap="none" anchor="ctr"/>
            <a:lstStyle/>
            <a:p>
              <a:endParaRPr lang="en-US" sz="6532" dirty="0">
                <a:latin typeface="Fira Sans Light" panose="020B0403050000020004" pitchFamily="34" charset="0"/>
              </a:endParaRPr>
            </a:p>
          </p:txBody>
        </p:sp>
        <p:sp>
          <p:nvSpPr>
            <p:cNvPr id="187" name="Freeform 3">
              <a:extLst>
                <a:ext uri="{FF2B5EF4-FFF2-40B4-BE49-F238E27FC236}">
                  <a16:creationId xmlns:a16="http://schemas.microsoft.com/office/drawing/2014/main" id="{669D8999-E7D3-9F48-8926-799757FF78D9}"/>
                </a:ext>
              </a:extLst>
            </p:cNvPr>
            <p:cNvSpPr>
              <a:spLocks noChangeArrowheads="1"/>
            </p:cNvSpPr>
            <p:nvPr/>
          </p:nvSpPr>
          <p:spPr bwMode="auto">
            <a:xfrm>
              <a:off x="6538842" y="0"/>
              <a:ext cx="8501447" cy="13716000"/>
            </a:xfrm>
            <a:custGeom>
              <a:avLst/>
              <a:gdLst>
                <a:gd name="T0" fmla="*/ 12136 w 12137"/>
                <a:gd name="T1" fmla="*/ 19577 h 19578"/>
                <a:gd name="T2" fmla="*/ 9787 w 12137"/>
                <a:gd name="T3" fmla="*/ 19577 h 19578"/>
                <a:gd name="T4" fmla="*/ 9787 w 12137"/>
                <a:gd name="T5" fmla="*/ 9515 h 19578"/>
                <a:gd name="T6" fmla="*/ 9787 w 12137"/>
                <a:gd name="T7" fmla="*/ 9515 h 19578"/>
                <a:gd name="T8" fmla="*/ 8538 w 12137"/>
                <a:gd name="T9" fmla="*/ 8267 h 19578"/>
                <a:gd name="T10" fmla="*/ 8538 w 12137"/>
                <a:gd name="T11" fmla="*/ 8267 h 19578"/>
                <a:gd name="T12" fmla="*/ 7289 w 12137"/>
                <a:gd name="T13" fmla="*/ 9515 h 19578"/>
                <a:gd name="T14" fmla="*/ 7289 w 12137"/>
                <a:gd name="T15" fmla="*/ 9949 h 19578"/>
                <a:gd name="T16" fmla="*/ 7289 w 12137"/>
                <a:gd name="T17" fmla="*/ 9949 h 19578"/>
                <a:gd name="T18" fmla="*/ 3692 w 12137"/>
                <a:gd name="T19" fmla="*/ 13546 h 19578"/>
                <a:gd name="T20" fmla="*/ 3597 w 12137"/>
                <a:gd name="T21" fmla="*/ 13546 h 19578"/>
                <a:gd name="T22" fmla="*/ 3597 w 12137"/>
                <a:gd name="T23" fmla="*/ 13546 h 19578"/>
                <a:gd name="T24" fmla="*/ 0 w 12137"/>
                <a:gd name="T25" fmla="*/ 9949 h 19578"/>
                <a:gd name="T26" fmla="*/ 0 w 12137"/>
                <a:gd name="T27" fmla="*/ 0 h 19578"/>
                <a:gd name="T28" fmla="*/ 2349 w 12137"/>
                <a:gd name="T29" fmla="*/ 0 h 19578"/>
                <a:gd name="T30" fmla="*/ 2349 w 12137"/>
                <a:gd name="T31" fmla="*/ 9949 h 19578"/>
                <a:gd name="T32" fmla="*/ 2349 w 12137"/>
                <a:gd name="T33" fmla="*/ 9949 h 19578"/>
                <a:gd name="T34" fmla="*/ 3597 w 12137"/>
                <a:gd name="T35" fmla="*/ 11197 h 19578"/>
                <a:gd name="T36" fmla="*/ 3692 w 12137"/>
                <a:gd name="T37" fmla="*/ 11197 h 19578"/>
                <a:gd name="T38" fmla="*/ 3692 w 12137"/>
                <a:gd name="T39" fmla="*/ 11197 h 19578"/>
                <a:gd name="T40" fmla="*/ 4940 w 12137"/>
                <a:gd name="T41" fmla="*/ 9949 h 19578"/>
                <a:gd name="T42" fmla="*/ 4940 w 12137"/>
                <a:gd name="T43" fmla="*/ 9515 h 19578"/>
                <a:gd name="T44" fmla="*/ 4940 w 12137"/>
                <a:gd name="T45" fmla="*/ 9515 h 19578"/>
                <a:gd name="T46" fmla="*/ 8538 w 12137"/>
                <a:gd name="T47" fmla="*/ 5918 h 19578"/>
                <a:gd name="T48" fmla="*/ 8538 w 12137"/>
                <a:gd name="T49" fmla="*/ 5918 h 19578"/>
                <a:gd name="T50" fmla="*/ 12136 w 12137"/>
                <a:gd name="T51" fmla="*/ 9515 h 19578"/>
                <a:gd name="T52" fmla="*/ 12136 w 12137"/>
                <a:gd name="T53" fmla="*/ 19577 h 195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2137" h="19578">
                  <a:moveTo>
                    <a:pt x="12136" y="19577"/>
                  </a:moveTo>
                  <a:lnTo>
                    <a:pt x="9787" y="19577"/>
                  </a:lnTo>
                  <a:lnTo>
                    <a:pt x="9787" y="9515"/>
                  </a:lnTo>
                  <a:lnTo>
                    <a:pt x="9787" y="9515"/>
                  </a:lnTo>
                  <a:cubicBezTo>
                    <a:pt x="9787" y="8827"/>
                    <a:pt x="9226" y="8267"/>
                    <a:pt x="8538" y="8267"/>
                  </a:cubicBezTo>
                  <a:lnTo>
                    <a:pt x="8538" y="8267"/>
                  </a:lnTo>
                  <a:cubicBezTo>
                    <a:pt x="7850" y="8267"/>
                    <a:pt x="7289" y="8827"/>
                    <a:pt x="7289" y="9515"/>
                  </a:cubicBezTo>
                  <a:lnTo>
                    <a:pt x="7289" y="9949"/>
                  </a:lnTo>
                  <a:lnTo>
                    <a:pt x="7289" y="9949"/>
                  </a:lnTo>
                  <a:cubicBezTo>
                    <a:pt x="7289" y="11933"/>
                    <a:pt x="5676" y="13546"/>
                    <a:pt x="3692" y="13546"/>
                  </a:cubicBezTo>
                  <a:lnTo>
                    <a:pt x="3597" y="13546"/>
                  </a:lnTo>
                  <a:lnTo>
                    <a:pt x="3597" y="13546"/>
                  </a:lnTo>
                  <a:cubicBezTo>
                    <a:pt x="1614" y="13546"/>
                    <a:pt x="0" y="11933"/>
                    <a:pt x="0" y="9949"/>
                  </a:cubicBezTo>
                  <a:lnTo>
                    <a:pt x="0" y="0"/>
                  </a:lnTo>
                  <a:lnTo>
                    <a:pt x="2349" y="0"/>
                  </a:lnTo>
                  <a:lnTo>
                    <a:pt x="2349" y="9949"/>
                  </a:lnTo>
                  <a:lnTo>
                    <a:pt x="2349" y="9949"/>
                  </a:lnTo>
                  <a:cubicBezTo>
                    <a:pt x="2349" y="10637"/>
                    <a:pt x="2909" y="11197"/>
                    <a:pt x="3597" y="11197"/>
                  </a:cubicBezTo>
                  <a:lnTo>
                    <a:pt x="3692" y="11197"/>
                  </a:lnTo>
                  <a:lnTo>
                    <a:pt x="3692" y="11197"/>
                  </a:lnTo>
                  <a:cubicBezTo>
                    <a:pt x="4380" y="11197"/>
                    <a:pt x="4940" y="10637"/>
                    <a:pt x="4940" y="9949"/>
                  </a:cubicBezTo>
                  <a:lnTo>
                    <a:pt x="4940" y="9515"/>
                  </a:lnTo>
                  <a:lnTo>
                    <a:pt x="4940" y="9515"/>
                  </a:lnTo>
                  <a:cubicBezTo>
                    <a:pt x="4940" y="7531"/>
                    <a:pt x="6554" y="5918"/>
                    <a:pt x="8538" y="5918"/>
                  </a:cubicBezTo>
                  <a:lnTo>
                    <a:pt x="8538" y="5918"/>
                  </a:lnTo>
                  <a:cubicBezTo>
                    <a:pt x="10522" y="5918"/>
                    <a:pt x="12136" y="7531"/>
                    <a:pt x="12136" y="9515"/>
                  </a:cubicBezTo>
                  <a:lnTo>
                    <a:pt x="12136" y="19577"/>
                  </a:lnTo>
                </a:path>
              </a:pathLst>
            </a:custGeom>
            <a:solidFill>
              <a:schemeClr val="accent6">
                <a:lumMod val="50000"/>
              </a:schemeClr>
            </a:solidFill>
            <a:ln>
              <a:noFill/>
            </a:ln>
            <a:effectLst/>
          </p:spPr>
          <p:txBody>
            <a:bodyPr wrap="none" anchor="ctr"/>
            <a:lstStyle/>
            <a:p>
              <a:endParaRPr lang="en-US" sz="6532" dirty="0">
                <a:latin typeface="Fira Sans Light" panose="020B0403050000020004" pitchFamily="34" charset="0"/>
              </a:endParaRPr>
            </a:p>
          </p:txBody>
        </p:sp>
        <p:sp>
          <p:nvSpPr>
            <p:cNvPr id="188" name="Freeform 4">
              <a:extLst>
                <a:ext uri="{FF2B5EF4-FFF2-40B4-BE49-F238E27FC236}">
                  <a16:creationId xmlns:a16="http://schemas.microsoft.com/office/drawing/2014/main" id="{C1D77E45-35B5-4B41-9113-C33F0194879A}"/>
                </a:ext>
              </a:extLst>
            </p:cNvPr>
            <p:cNvSpPr>
              <a:spLocks noChangeArrowheads="1"/>
            </p:cNvSpPr>
            <p:nvPr/>
          </p:nvSpPr>
          <p:spPr bwMode="auto">
            <a:xfrm>
              <a:off x="6677856" y="0"/>
              <a:ext cx="8226509" cy="13716000"/>
            </a:xfrm>
            <a:custGeom>
              <a:avLst/>
              <a:gdLst>
                <a:gd name="T0" fmla="*/ 9786 w 11745"/>
                <a:gd name="T1" fmla="*/ 19577 h 19578"/>
                <a:gd name="T2" fmla="*/ 9786 w 11745"/>
                <a:gd name="T3" fmla="*/ 9515 h 19578"/>
                <a:gd name="T4" fmla="*/ 9786 w 11745"/>
                <a:gd name="T5" fmla="*/ 9515 h 19578"/>
                <a:gd name="T6" fmla="*/ 8342 w 11745"/>
                <a:gd name="T7" fmla="*/ 8071 h 19578"/>
                <a:gd name="T8" fmla="*/ 8342 w 11745"/>
                <a:gd name="T9" fmla="*/ 8071 h 19578"/>
                <a:gd name="T10" fmla="*/ 6897 w 11745"/>
                <a:gd name="T11" fmla="*/ 9515 h 19578"/>
                <a:gd name="T12" fmla="*/ 6897 w 11745"/>
                <a:gd name="T13" fmla="*/ 9949 h 19578"/>
                <a:gd name="T14" fmla="*/ 6897 w 11745"/>
                <a:gd name="T15" fmla="*/ 9949 h 19578"/>
                <a:gd name="T16" fmla="*/ 3496 w 11745"/>
                <a:gd name="T17" fmla="*/ 13351 h 19578"/>
                <a:gd name="T18" fmla="*/ 3401 w 11745"/>
                <a:gd name="T19" fmla="*/ 13351 h 19578"/>
                <a:gd name="T20" fmla="*/ 3401 w 11745"/>
                <a:gd name="T21" fmla="*/ 13351 h 19578"/>
                <a:gd name="T22" fmla="*/ 0 w 11745"/>
                <a:gd name="T23" fmla="*/ 9949 h 19578"/>
                <a:gd name="T24" fmla="*/ 0 w 11745"/>
                <a:gd name="T25" fmla="*/ 0 h 19578"/>
                <a:gd name="T26" fmla="*/ 1957 w 11745"/>
                <a:gd name="T27" fmla="*/ 0 h 19578"/>
                <a:gd name="T28" fmla="*/ 1957 w 11745"/>
                <a:gd name="T29" fmla="*/ 9949 h 19578"/>
                <a:gd name="T30" fmla="*/ 1957 w 11745"/>
                <a:gd name="T31" fmla="*/ 9949 h 19578"/>
                <a:gd name="T32" fmla="*/ 3401 w 11745"/>
                <a:gd name="T33" fmla="*/ 11393 h 19578"/>
                <a:gd name="T34" fmla="*/ 3496 w 11745"/>
                <a:gd name="T35" fmla="*/ 11393 h 19578"/>
                <a:gd name="T36" fmla="*/ 3496 w 11745"/>
                <a:gd name="T37" fmla="*/ 11393 h 19578"/>
                <a:gd name="T38" fmla="*/ 4940 w 11745"/>
                <a:gd name="T39" fmla="*/ 9949 h 19578"/>
                <a:gd name="T40" fmla="*/ 4940 w 11745"/>
                <a:gd name="T41" fmla="*/ 9515 h 19578"/>
                <a:gd name="T42" fmla="*/ 4940 w 11745"/>
                <a:gd name="T43" fmla="*/ 9515 h 19578"/>
                <a:gd name="T44" fmla="*/ 8342 w 11745"/>
                <a:gd name="T45" fmla="*/ 6114 h 19578"/>
                <a:gd name="T46" fmla="*/ 8342 w 11745"/>
                <a:gd name="T47" fmla="*/ 6114 h 19578"/>
                <a:gd name="T48" fmla="*/ 11744 w 11745"/>
                <a:gd name="T49" fmla="*/ 9515 h 19578"/>
                <a:gd name="T50" fmla="*/ 11744 w 11745"/>
                <a:gd name="T51" fmla="*/ 19577 h 19578"/>
                <a:gd name="T52" fmla="*/ 9786 w 11745"/>
                <a:gd name="T53" fmla="*/ 19577 h 195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745" h="19578">
                  <a:moveTo>
                    <a:pt x="9786" y="19577"/>
                  </a:moveTo>
                  <a:lnTo>
                    <a:pt x="9786" y="9515"/>
                  </a:lnTo>
                  <a:lnTo>
                    <a:pt x="9786" y="9515"/>
                  </a:lnTo>
                  <a:cubicBezTo>
                    <a:pt x="9786" y="8719"/>
                    <a:pt x="9138" y="8071"/>
                    <a:pt x="8342" y="8071"/>
                  </a:cubicBezTo>
                  <a:lnTo>
                    <a:pt x="8342" y="8071"/>
                  </a:lnTo>
                  <a:cubicBezTo>
                    <a:pt x="7546" y="8071"/>
                    <a:pt x="6897" y="8719"/>
                    <a:pt x="6897" y="9515"/>
                  </a:cubicBezTo>
                  <a:lnTo>
                    <a:pt x="6897" y="9949"/>
                  </a:lnTo>
                  <a:lnTo>
                    <a:pt x="6897" y="9949"/>
                  </a:lnTo>
                  <a:cubicBezTo>
                    <a:pt x="6897" y="11824"/>
                    <a:pt x="5371" y="13351"/>
                    <a:pt x="3496" y="13351"/>
                  </a:cubicBezTo>
                  <a:lnTo>
                    <a:pt x="3401" y="13351"/>
                  </a:lnTo>
                  <a:lnTo>
                    <a:pt x="3401" y="13351"/>
                  </a:lnTo>
                  <a:cubicBezTo>
                    <a:pt x="1526" y="13351"/>
                    <a:pt x="0" y="11824"/>
                    <a:pt x="0" y="9949"/>
                  </a:cubicBezTo>
                  <a:lnTo>
                    <a:pt x="0" y="0"/>
                  </a:lnTo>
                  <a:lnTo>
                    <a:pt x="1957" y="0"/>
                  </a:lnTo>
                  <a:lnTo>
                    <a:pt x="1957" y="9949"/>
                  </a:lnTo>
                  <a:lnTo>
                    <a:pt x="1957" y="9949"/>
                  </a:lnTo>
                  <a:cubicBezTo>
                    <a:pt x="1957" y="10745"/>
                    <a:pt x="2605" y="11393"/>
                    <a:pt x="3401" y="11393"/>
                  </a:cubicBezTo>
                  <a:lnTo>
                    <a:pt x="3496" y="11393"/>
                  </a:lnTo>
                  <a:lnTo>
                    <a:pt x="3496" y="11393"/>
                  </a:lnTo>
                  <a:cubicBezTo>
                    <a:pt x="4292" y="11393"/>
                    <a:pt x="4940" y="10745"/>
                    <a:pt x="4940" y="9949"/>
                  </a:cubicBezTo>
                  <a:lnTo>
                    <a:pt x="4940" y="9515"/>
                  </a:lnTo>
                  <a:lnTo>
                    <a:pt x="4940" y="9515"/>
                  </a:lnTo>
                  <a:cubicBezTo>
                    <a:pt x="4940" y="7640"/>
                    <a:pt x="6466" y="6114"/>
                    <a:pt x="8342" y="6114"/>
                  </a:cubicBezTo>
                  <a:lnTo>
                    <a:pt x="8342" y="6114"/>
                  </a:lnTo>
                  <a:cubicBezTo>
                    <a:pt x="10218" y="6114"/>
                    <a:pt x="11744" y="7640"/>
                    <a:pt x="11744" y="9515"/>
                  </a:cubicBezTo>
                  <a:lnTo>
                    <a:pt x="11744" y="19577"/>
                  </a:lnTo>
                  <a:lnTo>
                    <a:pt x="9786" y="19577"/>
                  </a:lnTo>
                </a:path>
              </a:pathLst>
            </a:custGeom>
            <a:solidFill>
              <a:schemeClr val="accent6"/>
            </a:solidFill>
            <a:ln>
              <a:noFill/>
            </a:ln>
            <a:effectLst/>
          </p:spPr>
          <p:txBody>
            <a:bodyPr wrap="none" anchor="ctr"/>
            <a:lstStyle/>
            <a:p>
              <a:endParaRPr lang="en-US" sz="6532" dirty="0">
                <a:latin typeface="Fira Sans Light" panose="020B0403050000020004" pitchFamily="34" charset="0"/>
              </a:endParaRPr>
            </a:p>
          </p:txBody>
        </p:sp>
        <p:sp>
          <p:nvSpPr>
            <p:cNvPr id="189" name="Freeform 5">
              <a:extLst>
                <a:ext uri="{FF2B5EF4-FFF2-40B4-BE49-F238E27FC236}">
                  <a16:creationId xmlns:a16="http://schemas.microsoft.com/office/drawing/2014/main" id="{D749D0C7-BF34-5644-8F7E-E64144823EF1}"/>
                </a:ext>
              </a:extLst>
            </p:cNvPr>
            <p:cNvSpPr>
              <a:spLocks noChangeArrowheads="1"/>
            </p:cNvSpPr>
            <p:nvPr/>
          </p:nvSpPr>
          <p:spPr bwMode="auto">
            <a:xfrm>
              <a:off x="7363656" y="725960"/>
              <a:ext cx="6854909" cy="12291883"/>
            </a:xfrm>
            <a:custGeom>
              <a:avLst/>
              <a:gdLst>
                <a:gd name="T0" fmla="*/ 0 w 9787"/>
                <a:gd name="T1" fmla="*/ 0 h 17547"/>
                <a:gd name="T2" fmla="*/ 0 w 9787"/>
                <a:gd name="T3" fmla="*/ 8913 h 17547"/>
                <a:gd name="T4" fmla="*/ 0 w 9787"/>
                <a:gd name="T5" fmla="*/ 8913 h 17547"/>
                <a:gd name="T6" fmla="*/ 2422 w 9787"/>
                <a:gd name="T7" fmla="*/ 11336 h 17547"/>
                <a:gd name="T8" fmla="*/ 2517 w 9787"/>
                <a:gd name="T9" fmla="*/ 11336 h 17547"/>
                <a:gd name="T10" fmla="*/ 2517 w 9787"/>
                <a:gd name="T11" fmla="*/ 11336 h 17547"/>
                <a:gd name="T12" fmla="*/ 4940 w 9787"/>
                <a:gd name="T13" fmla="*/ 8913 h 17547"/>
                <a:gd name="T14" fmla="*/ 4940 w 9787"/>
                <a:gd name="T15" fmla="*/ 8479 h 17547"/>
                <a:gd name="T16" fmla="*/ 4940 w 9787"/>
                <a:gd name="T17" fmla="*/ 8479 h 17547"/>
                <a:gd name="T18" fmla="*/ 7363 w 9787"/>
                <a:gd name="T19" fmla="*/ 6056 h 17547"/>
                <a:gd name="T20" fmla="*/ 7363 w 9787"/>
                <a:gd name="T21" fmla="*/ 6056 h 17547"/>
                <a:gd name="T22" fmla="*/ 7363 w 9787"/>
                <a:gd name="T23" fmla="*/ 6056 h 17547"/>
                <a:gd name="T24" fmla="*/ 9786 w 9787"/>
                <a:gd name="T25" fmla="*/ 8479 h 17547"/>
                <a:gd name="T26" fmla="*/ 9786 w 9787"/>
                <a:gd name="T27" fmla="*/ 17546 h 175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787" h="17547">
                  <a:moveTo>
                    <a:pt x="0" y="0"/>
                  </a:moveTo>
                  <a:lnTo>
                    <a:pt x="0" y="8913"/>
                  </a:lnTo>
                  <a:lnTo>
                    <a:pt x="0" y="8913"/>
                  </a:lnTo>
                  <a:cubicBezTo>
                    <a:pt x="0" y="10251"/>
                    <a:pt x="1084" y="11336"/>
                    <a:pt x="2422" y="11336"/>
                  </a:cubicBezTo>
                  <a:lnTo>
                    <a:pt x="2517" y="11336"/>
                  </a:lnTo>
                  <a:lnTo>
                    <a:pt x="2517" y="11336"/>
                  </a:lnTo>
                  <a:cubicBezTo>
                    <a:pt x="3855" y="11336"/>
                    <a:pt x="4940" y="10251"/>
                    <a:pt x="4940" y="8913"/>
                  </a:cubicBezTo>
                  <a:lnTo>
                    <a:pt x="4940" y="8479"/>
                  </a:lnTo>
                  <a:lnTo>
                    <a:pt x="4940" y="8479"/>
                  </a:lnTo>
                  <a:cubicBezTo>
                    <a:pt x="4940" y="7142"/>
                    <a:pt x="6024" y="6056"/>
                    <a:pt x="7363" y="6056"/>
                  </a:cubicBezTo>
                  <a:lnTo>
                    <a:pt x="7363" y="6056"/>
                  </a:lnTo>
                  <a:lnTo>
                    <a:pt x="7363" y="6056"/>
                  </a:lnTo>
                  <a:cubicBezTo>
                    <a:pt x="8701" y="6056"/>
                    <a:pt x="9786" y="7142"/>
                    <a:pt x="9786" y="8479"/>
                  </a:cubicBezTo>
                  <a:lnTo>
                    <a:pt x="9786" y="17546"/>
                  </a:lnTo>
                </a:path>
              </a:pathLst>
            </a:custGeom>
            <a:noFill/>
            <a:ln w="38100" cap="flat">
              <a:solidFill>
                <a:schemeClr val="bg1"/>
              </a:solidFill>
              <a:prstDash val="dash"/>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sz="6532" dirty="0">
                <a:latin typeface="Fira Sans Light" panose="020B0403050000020004" pitchFamily="34" charset="0"/>
              </a:endParaRPr>
            </a:p>
          </p:txBody>
        </p:sp>
      </p:grpSp>
      <p:sp>
        <p:nvSpPr>
          <p:cNvPr id="274" name="Freeform 273">
            <a:extLst>
              <a:ext uri="{FF2B5EF4-FFF2-40B4-BE49-F238E27FC236}">
                <a16:creationId xmlns:a16="http://schemas.microsoft.com/office/drawing/2014/main" id="{86382094-E09E-0045-9F2B-81022A2AB888}"/>
              </a:ext>
            </a:extLst>
          </p:cNvPr>
          <p:cNvSpPr>
            <a:spLocks noChangeArrowheads="1"/>
          </p:cNvSpPr>
          <p:nvPr/>
        </p:nvSpPr>
        <p:spPr bwMode="auto">
          <a:xfrm>
            <a:off x="13576014" y="13203195"/>
            <a:ext cx="1281319" cy="385452"/>
          </a:xfrm>
          <a:custGeom>
            <a:avLst/>
            <a:gdLst>
              <a:gd name="connsiteX0" fmla="*/ 1149178 w 1281319"/>
              <a:gd name="connsiteY0" fmla="*/ 0 h 385452"/>
              <a:gd name="connsiteX1" fmla="*/ 1281319 w 1281319"/>
              <a:gd name="connsiteY1" fmla="*/ 0 h 385452"/>
              <a:gd name="connsiteX2" fmla="*/ 1281319 w 1281319"/>
              <a:gd name="connsiteY2" fmla="*/ 385452 h 385452"/>
              <a:gd name="connsiteX3" fmla="*/ 1149178 w 1281319"/>
              <a:gd name="connsiteY3" fmla="*/ 385452 h 385452"/>
              <a:gd name="connsiteX4" fmla="*/ 957648 w 1281319"/>
              <a:gd name="connsiteY4" fmla="*/ 0 h 385452"/>
              <a:gd name="connsiteX5" fmla="*/ 1089789 w 1281319"/>
              <a:gd name="connsiteY5" fmla="*/ 0 h 385452"/>
              <a:gd name="connsiteX6" fmla="*/ 1089789 w 1281319"/>
              <a:gd name="connsiteY6" fmla="*/ 385452 h 385452"/>
              <a:gd name="connsiteX7" fmla="*/ 957648 w 1281319"/>
              <a:gd name="connsiteY7" fmla="*/ 385452 h 385452"/>
              <a:gd name="connsiteX8" fmla="*/ 766119 w 1281319"/>
              <a:gd name="connsiteY8" fmla="*/ 0 h 385452"/>
              <a:gd name="connsiteX9" fmla="*/ 898260 w 1281319"/>
              <a:gd name="connsiteY9" fmla="*/ 0 h 385452"/>
              <a:gd name="connsiteX10" fmla="*/ 898260 w 1281319"/>
              <a:gd name="connsiteY10" fmla="*/ 385452 h 385452"/>
              <a:gd name="connsiteX11" fmla="*/ 766119 w 1281319"/>
              <a:gd name="connsiteY11" fmla="*/ 385452 h 385452"/>
              <a:gd name="connsiteX12" fmla="*/ 574589 w 1281319"/>
              <a:gd name="connsiteY12" fmla="*/ 0 h 385452"/>
              <a:gd name="connsiteX13" fmla="*/ 706730 w 1281319"/>
              <a:gd name="connsiteY13" fmla="*/ 0 h 385452"/>
              <a:gd name="connsiteX14" fmla="*/ 706730 w 1281319"/>
              <a:gd name="connsiteY14" fmla="*/ 385452 h 385452"/>
              <a:gd name="connsiteX15" fmla="*/ 574589 w 1281319"/>
              <a:gd name="connsiteY15" fmla="*/ 385452 h 385452"/>
              <a:gd name="connsiteX16" fmla="*/ 383059 w 1281319"/>
              <a:gd name="connsiteY16" fmla="*/ 0 h 385452"/>
              <a:gd name="connsiteX17" fmla="*/ 518275 w 1281319"/>
              <a:gd name="connsiteY17" fmla="*/ 0 h 385452"/>
              <a:gd name="connsiteX18" fmla="*/ 518275 w 1281319"/>
              <a:gd name="connsiteY18" fmla="*/ 385452 h 385452"/>
              <a:gd name="connsiteX19" fmla="*/ 383059 w 1281319"/>
              <a:gd name="connsiteY19" fmla="*/ 385452 h 385452"/>
              <a:gd name="connsiteX20" fmla="*/ 191529 w 1281319"/>
              <a:gd name="connsiteY20" fmla="*/ 0 h 385452"/>
              <a:gd name="connsiteX21" fmla="*/ 323670 w 1281319"/>
              <a:gd name="connsiteY21" fmla="*/ 0 h 385452"/>
              <a:gd name="connsiteX22" fmla="*/ 323670 w 1281319"/>
              <a:gd name="connsiteY22" fmla="*/ 385452 h 385452"/>
              <a:gd name="connsiteX23" fmla="*/ 191529 w 1281319"/>
              <a:gd name="connsiteY23" fmla="*/ 385452 h 385452"/>
              <a:gd name="connsiteX24" fmla="*/ 0 w 1281319"/>
              <a:gd name="connsiteY24" fmla="*/ 0 h 385452"/>
              <a:gd name="connsiteX25" fmla="*/ 135216 w 1281319"/>
              <a:gd name="connsiteY25" fmla="*/ 0 h 385452"/>
              <a:gd name="connsiteX26" fmla="*/ 135216 w 1281319"/>
              <a:gd name="connsiteY26" fmla="*/ 385452 h 385452"/>
              <a:gd name="connsiteX27" fmla="*/ 0 w 1281319"/>
              <a:gd name="connsiteY27" fmla="*/ 385452 h 3854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1281319" h="385452">
                <a:moveTo>
                  <a:pt x="1149178" y="0"/>
                </a:moveTo>
                <a:lnTo>
                  <a:pt x="1281319" y="0"/>
                </a:lnTo>
                <a:lnTo>
                  <a:pt x="1281319" y="385452"/>
                </a:lnTo>
                <a:lnTo>
                  <a:pt x="1149178" y="385452"/>
                </a:lnTo>
                <a:close/>
                <a:moveTo>
                  <a:pt x="957648" y="0"/>
                </a:moveTo>
                <a:lnTo>
                  <a:pt x="1089789" y="0"/>
                </a:lnTo>
                <a:lnTo>
                  <a:pt x="1089789" y="385452"/>
                </a:lnTo>
                <a:lnTo>
                  <a:pt x="957648" y="385452"/>
                </a:lnTo>
                <a:close/>
                <a:moveTo>
                  <a:pt x="766119" y="0"/>
                </a:moveTo>
                <a:lnTo>
                  <a:pt x="898260" y="0"/>
                </a:lnTo>
                <a:lnTo>
                  <a:pt x="898260" y="385452"/>
                </a:lnTo>
                <a:lnTo>
                  <a:pt x="766119" y="385452"/>
                </a:lnTo>
                <a:close/>
                <a:moveTo>
                  <a:pt x="574589" y="0"/>
                </a:moveTo>
                <a:lnTo>
                  <a:pt x="706730" y="0"/>
                </a:lnTo>
                <a:lnTo>
                  <a:pt x="706730" y="385452"/>
                </a:lnTo>
                <a:lnTo>
                  <a:pt x="574589" y="385452"/>
                </a:lnTo>
                <a:close/>
                <a:moveTo>
                  <a:pt x="383059" y="0"/>
                </a:moveTo>
                <a:lnTo>
                  <a:pt x="518275" y="0"/>
                </a:lnTo>
                <a:lnTo>
                  <a:pt x="518275" y="385452"/>
                </a:lnTo>
                <a:lnTo>
                  <a:pt x="383059" y="385452"/>
                </a:lnTo>
                <a:close/>
                <a:moveTo>
                  <a:pt x="191529" y="0"/>
                </a:moveTo>
                <a:lnTo>
                  <a:pt x="323670" y="0"/>
                </a:lnTo>
                <a:lnTo>
                  <a:pt x="323670" y="385452"/>
                </a:lnTo>
                <a:lnTo>
                  <a:pt x="191529" y="385452"/>
                </a:lnTo>
                <a:close/>
                <a:moveTo>
                  <a:pt x="0" y="0"/>
                </a:moveTo>
                <a:lnTo>
                  <a:pt x="135216" y="0"/>
                </a:lnTo>
                <a:lnTo>
                  <a:pt x="135216" y="385452"/>
                </a:lnTo>
                <a:lnTo>
                  <a:pt x="0" y="385452"/>
                </a:lnTo>
                <a:close/>
              </a:path>
            </a:pathLst>
          </a:custGeom>
          <a:solidFill>
            <a:srgbClr val="FFFFFF"/>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noAutofit/>
          </a:bodyPr>
          <a:lstStyle/>
          <a:p>
            <a:endParaRPr lang="en-US" sz="6532" dirty="0">
              <a:latin typeface="Fira Sans Light" panose="020B0403050000020004" pitchFamily="34" charset="0"/>
            </a:endParaRPr>
          </a:p>
        </p:txBody>
      </p:sp>
      <p:sp>
        <p:nvSpPr>
          <p:cNvPr id="273" name="Freeform 272">
            <a:extLst>
              <a:ext uri="{FF2B5EF4-FFF2-40B4-BE49-F238E27FC236}">
                <a16:creationId xmlns:a16="http://schemas.microsoft.com/office/drawing/2014/main" id="{1DEE8867-F24F-524A-B0BB-B01FDFE944E1}"/>
              </a:ext>
            </a:extLst>
          </p:cNvPr>
          <p:cNvSpPr>
            <a:spLocks noChangeArrowheads="1"/>
          </p:cNvSpPr>
          <p:nvPr/>
        </p:nvSpPr>
        <p:spPr bwMode="auto">
          <a:xfrm>
            <a:off x="6721105" y="169907"/>
            <a:ext cx="1284394" cy="385449"/>
          </a:xfrm>
          <a:custGeom>
            <a:avLst/>
            <a:gdLst>
              <a:gd name="connsiteX0" fmla="*/ 1149178 w 1284394"/>
              <a:gd name="connsiteY0" fmla="*/ 0 h 385449"/>
              <a:gd name="connsiteX1" fmla="*/ 1284394 w 1284394"/>
              <a:gd name="connsiteY1" fmla="*/ 0 h 385449"/>
              <a:gd name="connsiteX2" fmla="*/ 1284394 w 1284394"/>
              <a:gd name="connsiteY2" fmla="*/ 385449 h 385449"/>
              <a:gd name="connsiteX3" fmla="*/ 1149178 w 1284394"/>
              <a:gd name="connsiteY3" fmla="*/ 385449 h 385449"/>
              <a:gd name="connsiteX4" fmla="*/ 957648 w 1284394"/>
              <a:gd name="connsiteY4" fmla="*/ 0 h 385449"/>
              <a:gd name="connsiteX5" fmla="*/ 1092864 w 1284394"/>
              <a:gd name="connsiteY5" fmla="*/ 0 h 385449"/>
              <a:gd name="connsiteX6" fmla="*/ 1092864 w 1284394"/>
              <a:gd name="connsiteY6" fmla="*/ 385449 h 385449"/>
              <a:gd name="connsiteX7" fmla="*/ 957648 w 1284394"/>
              <a:gd name="connsiteY7" fmla="*/ 385449 h 385449"/>
              <a:gd name="connsiteX8" fmla="*/ 766119 w 1284394"/>
              <a:gd name="connsiteY8" fmla="*/ 0 h 385449"/>
              <a:gd name="connsiteX9" fmla="*/ 898257 w 1284394"/>
              <a:gd name="connsiteY9" fmla="*/ 0 h 385449"/>
              <a:gd name="connsiteX10" fmla="*/ 898257 w 1284394"/>
              <a:gd name="connsiteY10" fmla="*/ 385449 h 385449"/>
              <a:gd name="connsiteX11" fmla="*/ 766119 w 1284394"/>
              <a:gd name="connsiteY11" fmla="*/ 385449 h 385449"/>
              <a:gd name="connsiteX12" fmla="*/ 574589 w 1284394"/>
              <a:gd name="connsiteY12" fmla="*/ 0 h 385449"/>
              <a:gd name="connsiteX13" fmla="*/ 706727 w 1284394"/>
              <a:gd name="connsiteY13" fmla="*/ 0 h 385449"/>
              <a:gd name="connsiteX14" fmla="*/ 706727 w 1284394"/>
              <a:gd name="connsiteY14" fmla="*/ 385449 h 385449"/>
              <a:gd name="connsiteX15" fmla="*/ 574589 w 1284394"/>
              <a:gd name="connsiteY15" fmla="*/ 385449 h 385449"/>
              <a:gd name="connsiteX16" fmla="*/ 383059 w 1284394"/>
              <a:gd name="connsiteY16" fmla="*/ 0 h 385449"/>
              <a:gd name="connsiteX17" fmla="*/ 515197 w 1284394"/>
              <a:gd name="connsiteY17" fmla="*/ 0 h 385449"/>
              <a:gd name="connsiteX18" fmla="*/ 515197 w 1284394"/>
              <a:gd name="connsiteY18" fmla="*/ 385449 h 385449"/>
              <a:gd name="connsiteX19" fmla="*/ 383059 w 1284394"/>
              <a:gd name="connsiteY19" fmla="*/ 385449 h 385449"/>
              <a:gd name="connsiteX20" fmla="*/ 191530 w 1284394"/>
              <a:gd name="connsiteY20" fmla="*/ 0 h 385449"/>
              <a:gd name="connsiteX21" fmla="*/ 323668 w 1284394"/>
              <a:gd name="connsiteY21" fmla="*/ 0 h 385449"/>
              <a:gd name="connsiteX22" fmla="*/ 323668 w 1284394"/>
              <a:gd name="connsiteY22" fmla="*/ 385449 h 385449"/>
              <a:gd name="connsiteX23" fmla="*/ 191530 w 1284394"/>
              <a:gd name="connsiteY23" fmla="*/ 385449 h 385449"/>
              <a:gd name="connsiteX24" fmla="*/ 0 w 1284394"/>
              <a:gd name="connsiteY24" fmla="*/ 0 h 385449"/>
              <a:gd name="connsiteX25" fmla="*/ 132138 w 1284394"/>
              <a:gd name="connsiteY25" fmla="*/ 0 h 385449"/>
              <a:gd name="connsiteX26" fmla="*/ 132138 w 1284394"/>
              <a:gd name="connsiteY26" fmla="*/ 385449 h 385449"/>
              <a:gd name="connsiteX27" fmla="*/ 0 w 1284394"/>
              <a:gd name="connsiteY27" fmla="*/ 385449 h 385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1284394" h="385449">
                <a:moveTo>
                  <a:pt x="1149178" y="0"/>
                </a:moveTo>
                <a:lnTo>
                  <a:pt x="1284394" y="0"/>
                </a:lnTo>
                <a:lnTo>
                  <a:pt x="1284394" y="385449"/>
                </a:lnTo>
                <a:lnTo>
                  <a:pt x="1149178" y="385449"/>
                </a:lnTo>
                <a:close/>
                <a:moveTo>
                  <a:pt x="957648" y="0"/>
                </a:moveTo>
                <a:lnTo>
                  <a:pt x="1092864" y="0"/>
                </a:lnTo>
                <a:lnTo>
                  <a:pt x="1092864" y="385449"/>
                </a:lnTo>
                <a:lnTo>
                  <a:pt x="957648" y="385449"/>
                </a:lnTo>
                <a:close/>
                <a:moveTo>
                  <a:pt x="766119" y="0"/>
                </a:moveTo>
                <a:lnTo>
                  <a:pt x="898257" y="0"/>
                </a:lnTo>
                <a:lnTo>
                  <a:pt x="898257" y="385449"/>
                </a:lnTo>
                <a:lnTo>
                  <a:pt x="766119" y="385449"/>
                </a:lnTo>
                <a:close/>
                <a:moveTo>
                  <a:pt x="574589" y="0"/>
                </a:moveTo>
                <a:lnTo>
                  <a:pt x="706727" y="0"/>
                </a:lnTo>
                <a:lnTo>
                  <a:pt x="706727" y="385449"/>
                </a:lnTo>
                <a:lnTo>
                  <a:pt x="574589" y="385449"/>
                </a:lnTo>
                <a:close/>
                <a:moveTo>
                  <a:pt x="383059" y="0"/>
                </a:moveTo>
                <a:lnTo>
                  <a:pt x="515197" y="0"/>
                </a:lnTo>
                <a:lnTo>
                  <a:pt x="515197" y="385449"/>
                </a:lnTo>
                <a:lnTo>
                  <a:pt x="383059" y="385449"/>
                </a:lnTo>
                <a:close/>
                <a:moveTo>
                  <a:pt x="191530" y="0"/>
                </a:moveTo>
                <a:lnTo>
                  <a:pt x="323668" y="0"/>
                </a:lnTo>
                <a:lnTo>
                  <a:pt x="323668" y="385449"/>
                </a:lnTo>
                <a:lnTo>
                  <a:pt x="191530" y="385449"/>
                </a:lnTo>
                <a:close/>
                <a:moveTo>
                  <a:pt x="0" y="0"/>
                </a:moveTo>
                <a:lnTo>
                  <a:pt x="132138" y="0"/>
                </a:lnTo>
                <a:lnTo>
                  <a:pt x="132138" y="385449"/>
                </a:lnTo>
                <a:lnTo>
                  <a:pt x="0" y="385449"/>
                </a:lnTo>
                <a:close/>
              </a:path>
            </a:pathLst>
          </a:custGeom>
          <a:solidFill>
            <a:schemeClr val="bg1"/>
          </a:solidFill>
          <a:ln>
            <a:noFill/>
          </a:ln>
          <a:effectLst/>
        </p:spPr>
        <p:txBody>
          <a:bodyPr wrap="square" anchor="ctr">
            <a:noAutofit/>
          </a:bodyPr>
          <a:lstStyle/>
          <a:p>
            <a:endParaRPr lang="en-US" sz="6532" dirty="0">
              <a:latin typeface="Fira Sans Light" panose="020B0403050000020004" pitchFamily="34" charset="0"/>
            </a:endParaRPr>
          </a:p>
        </p:txBody>
      </p:sp>
      <p:grpSp>
        <p:nvGrpSpPr>
          <p:cNvPr id="9" name="Group 8">
            <a:extLst>
              <a:ext uri="{FF2B5EF4-FFF2-40B4-BE49-F238E27FC236}">
                <a16:creationId xmlns:a16="http://schemas.microsoft.com/office/drawing/2014/main" id="{EB0B70DA-8E3E-2B4E-91F1-4AD0C816E922}"/>
              </a:ext>
            </a:extLst>
          </p:cNvPr>
          <p:cNvGrpSpPr/>
          <p:nvPr/>
        </p:nvGrpSpPr>
        <p:grpSpPr>
          <a:xfrm flipV="1">
            <a:off x="12332929" y="3124064"/>
            <a:ext cx="645639" cy="1231291"/>
            <a:chOff x="12980163" y="11686404"/>
            <a:chExt cx="645639" cy="1071948"/>
          </a:xfrm>
        </p:grpSpPr>
        <p:sp>
          <p:nvSpPr>
            <p:cNvPr id="204" name="Freeform 20">
              <a:extLst>
                <a:ext uri="{FF2B5EF4-FFF2-40B4-BE49-F238E27FC236}">
                  <a16:creationId xmlns:a16="http://schemas.microsoft.com/office/drawing/2014/main" id="{70FBDDF2-001E-9D4D-86EF-34B50F7B92D1}"/>
                </a:ext>
              </a:extLst>
            </p:cNvPr>
            <p:cNvSpPr>
              <a:spLocks noChangeArrowheads="1"/>
            </p:cNvSpPr>
            <p:nvPr/>
          </p:nvSpPr>
          <p:spPr bwMode="auto">
            <a:xfrm>
              <a:off x="13045035" y="11686404"/>
              <a:ext cx="515895" cy="1071948"/>
            </a:xfrm>
            <a:custGeom>
              <a:avLst/>
              <a:gdLst>
                <a:gd name="T0" fmla="*/ 654 w 737"/>
                <a:gd name="T1" fmla="*/ 1530 h 1531"/>
                <a:gd name="T2" fmla="*/ 81 w 737"/>
                <a:gd name="T3" fmla="*/ 1530 h 1531"/>
                <a:gd name="T4" fmla="*/ 81 w 737"/>
                <a:gd name="T5" fmla="*/ 1530 h 1531"/>
                <a:gd name="T6" fmla="*/ 0 w 737"/>
                <a:gd name="T7" fmla="*/ 1449 h 1531"/>
                <a:gd name="T8" fmla="*/ 0 w 737"/>
                <a:gd name="T9" fmla="*/ 202 h 1531"/>
                <a:gd name="T10" fmla="*/ 0 w 737"/>
                <a:gd name="T11" fmla="*/ 202 h 1531"/>
                <a:gd name="T12" fmla="*/ 202 w 737"/>
                <a:gd name="T13" fmla="*/ 0 h 1531"/>
                <a:gd name="T14" fmla="*/ 533 w 737"/>
                <a:gd name="T15" fmla="*/ 0 h 1531"/>
                <a:gd name="T16" fmla="*/ 533 w 737"/>
                <a:gd name="T17" fmla="*/ 0 h 1531"/>
                <a:gd name="T18" fmla="*/ 736 w 737"/>
                <a:gd name="T19" fmla="*/ 202 h 1531"/>
                <a:gd name="T20" fmla="*/ 736 w 737"/>
                <a:gd name="T21" fmla="*/ 1449 h 1531"/>
                <a:gd name="T22" fmla="*/ 736 w 737"/>
                <a:gd name="T23" fmla="*/ 1449 h 1531"/>
                <a:gd name="T24" fmla="*/ 654 w 737"/>
                <a:gd name="T25" fmla="*/ 1530 h 15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37" h="1531">
                  <a:moveTo>
                    <a:pt x="654" y="1530"/>
                  </a:moveTo>
                  <a:lnTo>
                    <a:pt x="81" y="1530"/>
                  </a:lnTo>
                  <a:lnTo>
                    <a:pt x="81" y="1530"/>
                  </a:lnTo>
                  <a:cubicBezTo>
                    <a:pt x="37" y="1530"/>
                    <a:pt x="0" y="1493"/>
                    <a:pt x="0" y="1449"/>
                  </a:cubicBezTo>
                  <a:lnTo>
                    <a:pt x="0" y="202"/>
                  </a:lnTo>
                  <a:lnTo>
                    <a:pt x="0" y="202"/>
                  </a:lnTo>
                  <a:cubicBezTo>
                    <a:pt x="0" y="91"/>
                    <a:pt x="91" y="0"/>
                    <a:pt x="202" y="0"/>
                  </a:cubicBezTo>
                  <a:lnTo>
                    <a:pt x="533" y="0"/>
                  </a:lnTo>
                  <a:lnTo>
                    <a:pt x="533" y="0"/>
                  </a:lnTo>
                  <a:cubicBezTo>
                    <a:pt x="644" y="0"/>
                    <a:pt x="736" y="91"/>
                    <a:pt x="736" y="202"/>
                  </a:cubicBezTo>
                  <a:lnTo>
                    <a:pt x="736" y="1449"/>
                  </a:lnTo>
                  <a:lnTo>
                    <a:pt x="736" y="1449"/>
                  </a:lnTo>
                  <a:cubicBezTo>
                    <a:pt x="736" y="1493"/>
                    <a:pt x="699" y="1530"/>
                    <a:pt x="654" y="1530"/>
                  </a:cubicBezTo>
                </a:path>
              </a:pathLst>
            </a:custGeom>
            <a:solidFill>
              <a:schemeClr val="accent4">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05" name="Freeform 21">
              <a:extLst>
                <a:ext uri="{FF2B5EF4-FFF2-40B4-BE49-F238E27FC236}">
                  <a16:creationId xmlns:a16="http://schemas.microsoft.com/office/drawing/2014/main" id="{7A461BFB-469D-D74C-B443-DF6B0572D163}"/>
                </a:ext>
              </a:extLst>
            </p:cNvPr>
            <p:cNvSpPr>
              <a:spLocks noChangeArrowheads="1"/>
            </p:cNvSpPr>
            <p:nvPr/>
          </p:nvSpPr>
          <p:spPr bwMode="auto">
            <a:xfrm>
              <a:off x="13079017" y="11717296"/>
              <a:ext cx="451022" cy="973094"/>
            </a:xfrm>
            <a:custGeom>
              <a:avLst/>
              <a:gdLst>
                <a:gd name="T0" fmla="*/ 0 w 642"/>
                <a:gd name="T1" fmla="*/ 1380 h 1390"/>
                <a:gd name="T2" fmla="*/ 0 w 642"/>
                <a:gd name="T3" fmla="*/ 40 h 1390"/>
                <a:gd name="T4" fmla="*/ 0 w 642"/>
                <a:gd name="T5" fmla="*/ 40 h 1390"/>
                <a:gd name="T6" fmla="*/ 38 w 642"/>
                <a:gd name="T7" fmla="*/ 0 h 1390"/>
                <a:gd name="T8" fmla="*/ 603 w 642"/>
                <a:gd name="T9" fmla="*/ 0 h 1390"/>
                <a:gd name="T10" fmla="*/ 603 w 642"/>
                <a:gd name="T11" fmla="*/ 0 h 1390"/>
                <a:gd name="T12" fmla="*/ 641 w 642"/>
                <a:gd name="T13" fmla="*/ 40 h 1390"/>
                <a:gd name="T14" fmla="*/ 641 w 642"/>
                <a:gd name="T15" fmla="*/ 1380 h 1390"/>
                <a:gd name="T16" fmla="*/ 641 w 642"/>
                <a:gd name="T17" fmla="*/ 1380 h 1390"/>
                <a:gd name="T18" fmla="*/ 633 w 642"/>
                <a:gd name="T19" fmla="*/ 1389 h 1390"/>
                <a:gd name="T20" fmla="*/ 9 w 642"/>
                <a:gd name="T21" fmla="*/ 1389 h 1390"/>
                <a:gd name="T22" fmla="*/ 9 w 642"/>
                <a:gd name="T23" fmla="*/ 1389 h 1390"/>
                <a:gd name="T24" fmla="*/ 0 w 642"/>
                <a:gd name="T25" fmla="*/ 1380 h 13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42" h="1390">
                  <a:moveTo>
                    <a:pt x="0" y="1380"/>
                  </a:moveTo>
                  <a:lnTo>
                    <a:pt x="0" y="40"/>
                  </a:lnTo>
                  <a:lnTo>
                    <a:pt x="0" y="40"/>
                  </a:lnTo>
                  <a:cubicBezTo>
                    <a:pt x="0" y="18"/>
                    <a:pt x="17" y="0"/>
                    <a:pt x="38" y="0"/>
                  </a:cubicBezTo>
                  <a:lnTo>
                    <a:pt x="603" y="0"/>
                  </a:lnTo>
                  <a:lnTo>
                    <a:pt x="603" y="0"/>
                  </a:lnTo>
                  <a:cubicBezTo>
                    <a:pt x="625" y="0"/>
                    <a:pt x="641" y="18"/>
                    <a:pt x="641" y="40"/>
                  </a:cubicBezTo>
                  <a:lnTo>
                    <a:pt x="641" y="1380"/>
                  </a:lnTo>
                  <a:lnTo>
                    <a:pt x="641" y="1380"/>
                  </a:lnTo>
                  <a:cubicBezTo>
                    <a:pt x="641" y="1385"/>
                    <a:pt x="638" y="1389"/>
                    <a:pt x="633" y="1389"/>
                  </a:cubicBezTo>
                  <a:lnTo>
                    <a:pt x="9" y="1389"/>
                  </a:lnTo>
                  <a:lnTo>
                    <a:pt x="9" y="1389"/>
                  </a:lnTo>
                  <a:cubicBezTo>
                    <a:pt x="4" y="1389"/>
                    <a:pt x="0" y="1385"/>
                    <a:pt x="0" y="1380"/>
                  </a:cubicBezTo>
                </a:path>
              </a:pathLst>
            </a:custGeom>
            <a:solidFill>
              <a:schemeClr val="accent4"/>
            </a:solidFill>
            <a:ln>
              <a:noFill/>
            </a:ln>
            <a:effectLst/>
          </p:spPr>
          <p:txBody>
            <a:bodyPr wrap="none" anchor="ctr"/>
            <a:lstStyle/>
            <a:p>
              <a:endParaRPr lang="en-US" sz="6532" dirty="0">
                <a:latin typeface="Fira Sans Light" panose="020B0403050000020004" pitchFamily="34" charset="0"/>
              </a:endParaRPr>
            </a:p>
          </p:txBody>
        </p:sp>
        <p:sp>
          <p:nvSpPr>
            <p:cNvPr id="206" name="Freeform 22">
              <a:extLst>
                <a:ext uri="{FF2B5EF4-FFF2-40B4-BE49-F238E27FC236}">
                  <a16:creationId xmlns:a16="http://schemas.microsoft.com/office/drawing/2014/main" id="{0AAFA804-8CC6-B448-99BC-905E9DF2B62F}"/>
                </a:ext>
              </a:extLst>
            </p:cNvPr>
            <p:cNvSpPr>
              <a:spLocks noChangeArrowheads="1"/>
            </p:cNvSpPr>
            <p:nvPr/>
          </p:nvSpPr>
          <p:spPr bwMode="auto">
            <a:xfrm>
              <a:off x="12980163" y="12054016"/>
              <a:ext cx="98854" cy="40160"/>
            </a:xfrm>
            <a:custGeom>
              <a:avLst/>
              <a:gdLst>
                <a:gd name="T0" fmla="*/ 112 w 141"/>
                <a:gd name="T1" fmla="*/ 55 h 56"/>
                <a:gd name="T2" fmla="*/ 28 w 141"/>
                <a:gd name="T3" fmla="*/ 55 h 56"/>
                <a:gd name="T4" fmla="*/ 28 w 141"/>
                <a:gd name="T5" fmla="*/ 55 h 56"/>
                <a:gd name="T6" fmla="*/ 0 w 141"/>
                <a:gd name="T7" fmla="*/ 27 h 56"/>
                <a:gd name="T8" fmla="*/ 0 w 141"/>
                <a:gd name="T9" fmla="*/ 27 h 56"/>
                <a:gd name="T10" fmla="*/ 28 w 141"/>
                <a:gd name="T11" fmla="*/ 0 h 56"/>
                <a:gd name="T12" fmla="*/ 112 w 141"/>
                <a:gd name="T13" fmla="*/ 0 h 56"/>
                <a:gd name="T14" fmla="*/ 112 w 141"/>
                <a:gd name="T15" fmla="*/ 0 h 56"/>
                <a:gd name="T16" fmla="*/ 140 w 141"/>
                <a:gd name="T17" fmla="*/ 27 h 56"/>
                <a:gd name="T18" fmla="*/ 140 w 141"/>
                <a:gd name="T19" fmla="*/ 27 h 56"/>
                <a:gd name="T20" fmla="*/ 112 w 141"/>
                <a:gd name="T21" fmla="*/ 55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1" h="56">
                  <a:moveTo>
                    <a:pt x="112" y="55"/>
                  </a:moveTo>
                  <a:lnTo>
                    <a:pt x="28" y="55"/>
                  </a:lnTo>
                  <a:lnTo>
                    <a:pt x="28" y="55"/>
                  </a:lnTo>
                  <a:cubicBezTo>
                    <a:pt x="13" y="55"/>
                    <a:pt x="0" y="42"/>
                    <a:pt x="0" y="27"/>
                  </a:cubicBezTo>
                  <a:lnTo>
                    <a:pt x="0" y="27"/>
                  </a:lnTo>
                  <a:cubicBezTo>
                    <a:pt x="0" y="12"/>
                    <a:pt x="13" y="0"/>
                    <a:pt x="28" y="0"/>
                  </a:cubicBezTo>
                  <a:lnTo>
                    <a:pt x="112" y="0"/>
                  </a:lnTo>
                  <a:lnTo>
                    <a:pt x="112" y="0"/>
                  </a:lnTo>
                  <a:cubicBezTo>
                    <a:pt x="127" y="0"/>
                    <a:pt x="140" y="12"/>
                    <a:pt x="140" y="27"/>
                  </a:cubicBezTo>
                  <a:lnTo>
                    <a:pt x="140" y="27"/>
                  </a:lnTo>
                  <a:cubicBezTo>
                    <a:pt x="140" y="42"/>
                    <a:pt x="127" y="55"/>
                    <a:pt x="112" y="55"/>
                  </a:cubicBezTo>
                </a:path>
              </a:pathLst>
            </a:custGeom>
            <a:solidFill>
              <a:schemeClr val="accent4">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07" name="Freeform 23">
              <a:extLst>
                <a:ext uri="{FF2B5EF4-FFF2-40B4-BE49-F238E27FC236}">
                  <a16:creationId xmlns:a16="http://schemas.microsoft.com/office/drawing/2014/main" id="{A4627AFB-2DAD-7843-AE74-B38AF0204D5E}"/>
                </a:ext>
              </a:extLst>
            </p:cNvPr>
            <p:cNvSpPr>
              <a:spLocks noChangeArrowheads="1"/>
            </p:cNvSpPr>
            <p:nvPr/>
          </p:nvSpPr>
          <p:spPr bwMode="auto">
            <a:xfrm>
              <a:off x="13526948" y="12054016"/>
              <a:ext cx="98854" cy="40160"/>
            </a:xfrm>
            <a:custGeom>
              <a:avLst/>
              <a:gdLst>
                <a:gd name="T0" fmla="*/ 112 w 141"/>
                <a:gd name="T1" fmla="*/ 55 h 56"/>
                <a:gd name="T2" fmla="*/ 28 w 141"/>
                <a:gd name="T3" fmla="*/ 55 h 56"/>
                <a:gd name="T4" fmla="*/ 28 w 141"/>
                <a:gd name="T5" fmla="*/ 55 h 56"/>
                <a:gd name="T6" fmla="*/ 0 w 141"/>
                <a:gd name="T7" fmla="*/ 27 h 56"/>
                <a:gd name="T8" fmla="*/ 0 w 141"/>
                <a:gd name="T9" fmla="*/ 27 h 56"/>
                <a:gd name="T10" fmla="*/ 28 w 141"/>
                <a:gd name="T11" fmla="*/ 0 h 56"/>
                <a:gd name="T12" fmla="*/ 112 w 141"/>
                <a:gd name="T13" fmla="*/ 0 h 56"/>
                <a:gd name="T14" fmla="*/ 112 w 141"/>
                <a:gd name="T15" fmla="*/ 0 h 56"/>
                <a:gd name="T16" fmla="*/ 140 w 141"/>
                <a:gd name="T17" fmla="*/ 27 h 56"/>
                <a:gd name="T18" fmla="*/ 140 w 141"/>
                <a:gd name="T19" fmla="*/ 27 h 56"/>
                <a:gd name="T20" fmla="*/ 112 w 141"/>
                <a:gd name="T21" fmla="*/ 55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1" h="56">
                  <a:moveTo>
                    <a:pt x="112" y="55"/>
                  </a:moveTo>
                  <a:lnTo>
                    <a:pt x="28" y="55"/>
                  </a:lnTo>
                  <a:lnTo>
                    <a:pt x="28" y="55"/>
                  </a:lnTo>
                  <a:cubicBezTo>
                    <a:pt x="13" y="55"/>
                    <a:pt x="0" y="42"/>
                    <a:pt x="0" y="27"/>
                  </a:cubicBezTo>
                  <a:lnTo>
                    <a:pt x="0" y="27"/>
                  </a:lnTo>
                  <a:cubicBezTo>
                    <a:pt x="0" y="12"/>
                    <a:pt x="13" y="0"/>
                    <a:pt x="28" y="0"/>
                  </a:cubicBezTo>
                  <a:lnTo>
                    <a:pt x="112" y="0"/>
                  </a:lnTo>
                  <a:lnTo>
                    <a:pt x="112" y="0"/>
                  </a:lnTo>
                  <a:cubicBezTo>
                    <a:pt x="127" y="0"/>
                    <a:pt x="140" y="12"/>
                    <a:pt x="140" y="27"/>
                  </a:cubicBezTo>
                  <a:lnTo>
                    <a:pt x="140" y="27"/>
                  </a:lnTo>
                  <a:cubicBezTo>
                    <a:pt x="140" y="42"/>
                    <a:pt x="127" y="55"/>
                    <a:pt x="112" y="55"/>
                  </a:cubicBezTo>
                </a:path>
              </a:pathLst>
            </a:custGeom>
            <a:solidFill>
              <a:schemeClr val="accent4">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08" name="Freeform 24">
              <a:extLst>
                <a:ext uri="{FF2B5EF4-FFF2-40B4-BE49-F238E27FC236}">
                  <a16:creationId xmlns:a16="http://schemas.microsoft.com/office/drawing/2014/main" id="{EAB78CD2-45D7-9646-B0B7-B84C6C6797FF}"/>
                </a:ext>
              </a:extLst>
            </p:cNvPr>
            <p:cNvSpPr>
              <a:spLocks noChangeArrowheads="1"/>
            </p:cNvSpPr>
            <p:nvPr/>
          </p:nvSpPr>
          <p:spPr bwMode="auto">
            <a:xfrm>
              <a:off x="13100640" y="12708924"/>
              <a:ext cx="108123" cy="30892"/>
            </a:xfrm>
            <a:custGeom>
              <a:avLst/>
              <a:gdLst>
                <a:gd name="T0" fmla="*/ 132 w 155"/>
                <a:gd name="T1" fmla="*/ 0 h 44"/>
                <a:gd name="T2" fmla="*/ 22 w 155"/>
                <a:gd name="T3" fmla="*/ 0 h 44"/>
                <a:gd name="T4" fmla="*/ 22 w 155"/>
                <a:gd name="T5" fmla="*/ 0 h 44"/>
                <a:gd name="T6" fmla="*/ 0 w 155"/>
                <a:gd name="T7" fmla="*/ 22 h 44"/>
                <a:gd name="T8" fmla="*/ 0 w 155"/>
                <a:gd name="T9" fmla="*/ 22 h 44"/>
                <a:gd name="T10" fmla="*/ 22 w 155"/>
                <a:gd name="T11" fmla="*/ 43 h 44"/>
                <a:gd name="T12" fmla="*/ 132 w 155"/>
                <a:gd name="T13" fmla="*/ 43 h 44"/>
                <a:gd name="T14" fmla="*/ 132 w 155"/>
                <a:gd name="T15" fmla="*/ 43 h 44"/>
                <a:gd name="T16" fmla="*/ 154 w 155"/>
                <a:gd name="T17" fmla="*/ 22 h 44"/>
                <a:gd name="T18" fmla="*/ 154 w 155"/>
                <a:gd name="T19" fmla="*/ 22 h 44"/>
                <a:gd name="T20" fmla="*/ 132 w 155"/>
                <a:gd name="T21" fmla="*/ 0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55" h="44">
                  <a:moveTo>
                    <a:pt x="132" y="0"/>
                  </a:moveTo>
                  <a:lnTo>
                    <a:pt x="22" y="0"/>
                  </a:lnTo>
                  <a:lnTo>
                    <a:pt x="22" y="0"/>
                  </a:lnTo>
                  <a:cubicBezTo>
                    <a:pt x="10" y="0"/>
                    <a:pt x="0" y="9"/>
                    <a:pt x="0" y="22"/>
                  </a:cubicBezTo>
                  <a:lnTo>
                    <a:pt x="0" y="22"/>
                  </a:lnTo>
                  <a:cubicBezTo>
                    <a:pt x="0" y="34"/>
                    <a:pt x="10" y="43"/>
                    <a:pt x="22" y="43"/>
                  </a:cubicBezTo>
                  <a:lnTo>
                    <a:pt x="132" y="43"/>
                  </a:lnTo>
                  <a:lnTo>
                    <a:pt x="132" y="43"/>
                  </a:lnTo>
                  <a:cubicBezTo>
                    <a:pt x="144" y="43"/>
                    <a:pt x="154" y="34"/>
                    <a:pt x="154" y="22"/>
                  </a:cubicBezTo>
                  <a:lnTo>
                    <a:pt x="154" y="22"/>
                  </a:lnTo>
                  <a:cubicBezTo>
                    <a:pt x="154" y="9"/>
                    <a:pt x="144" y="0"/>
                    <a:pt x="132" y="0"/>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09" name="Freeform 25">
              <a:extLst>
                <a:ext uri="{FF2B5EF4-FFF2-40B4-BE49-F238E27FC236}">
                  <a16:creationId xmlns:a16="http://schemas.microsoft.com/office/drawing/2014/main" id="{D9803A11-C9EC-2744-A67D-B2797AFD908A}"/>
                </a:ext>
              </a:extLst>
            </p:cNvPr>
            <p:cNvSpPr>
              <a:spLocks noChangeArrowheads="1"/>
            </p:cNvSpPr>
            <p:nvPr/>
          </p:nvSpPr>
          <p:spPr bwMode="auto">
            <a:xfrm>
              <a:off x="13397202" y="12708924"/>
              <a:ext cx="108123" cy="30892"/>
            </a:xfrm>
            <a:custGeom>
              <a:avLst/>
              <a:gdLst>
                <a:gd name="T0" fmla="*/ 132 w 155"/>
                <a:gd name="T1" fmla="*/ 0 h 44"/>
                <a:gd name="T2" fmla="*/ 22 w 155"/>
                <a:gd name="T3" fmla="*/ 0 h 44"/>
                <a:gd name="T4" fmla="*/ 22 w 155"/>
                <a:gd name="T5" fmla="*/ 0 h 44"/>
                <a:gd name="T6" fmla="*/ 0 w 155"/>
                <a:gd name="T7" fmla="*/ 22 h 44"/>
                <a:gd name="T8" fmla="*/ 0 w 155"/>
                <a:gd name="T9" fmla="*/ 22 h 44"/>
                <a:gd name="T10" fmla="*/ 22 w 155"/>
                <a:gd name="T11" fmla="*/ 43 h 44"/>
                <a:gd name="T12" fmla="*/ 132 w 155"/>
                <a:gd name="T13" fmla="*/ 43 h 44"/>
                <a:gd name="T14" fmla="*/ 132 w 155"/>
                <a:gd name="T15" fmla="*/ 43 h 44"/>
                <a:gd name="T16" fmla="*/ 154 w 155"/>
                <a:gd name="T17" fmla="*/ 22 h 44"/>
                <a:gd name="T18" fmla="*/ 154 w 155"/>
                <a:gd name="T19" fmla="*/ 22 h 44"/>
                <a:gd name="T20" fmla="*/ 132 w 155"/>
                <a:gd name="T21" fmla="*/ 0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55" h="44">
                  <a:moveTo>
                    <a:pt x="132" y="0"/>
                  </a:moveTo>
                  <a:lnTo>
                    <a:pt x="22" y="0"/>
                  </a:lnTo>
                  <a:lnTo>
                    <a:pt x="22" y="0"/>
                  </a:lnTo>
                  <a:cubicBezTo>
                    <a:pt x="10" y="0"/>
                    <a:pt x="0" y="9"/>
                    <a:pt x="0" y="22"/>
                  </a:cubicBezTo>
                  <a:lnTo>
                    <a:pt x="0" y="22"/>
                  </a:lnTo>
                  <a:cubicBezTo>
                    <a:pt x="0" y="34"/>
                    <a:pt x="10" y="43"/>
                    <a:pt x="22" y="43"/>
                  </a:cubicBezTo>
                  <a:lnTo>
                    <a:pt x="132" y="43"/>
                  </a:lnTo>
                  <a:lnTo>
                    <a:pt x="132" y="43"/>
                  </a:lnTo>
                  <a:cubicBezTo>
                    <a:pt x="144" y="43"/>
                    <a:pt x="154" y="34"/>
                    <a:pt x="154" y="22"/>
                  </a:cubicBezTo>
                  <a:lnTo>
                    <a:pt x="154" y="22"/>
                  </a:lnTo>
                  <a:cubicBezTo>
                    <a:pt x="154" y="9"/>
                    <a:pt x="144" y="0"/>
                    <a:pt x="132" y="0"/>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10" name="Freeform 26">
              <a:extLst>
                <a:ext uri="{FF2B5EF4-FFF2-40B4-BE49-F238E27FC236}">
                  <a16:creationId xmlns:a16="http://schemas.microsoft.com/office/drawing/2014/main" id="{8D100058-E5D7-0E47-AE05-C941CB33EC15}"/>
                </a:ext>
              </a:extLst>
            </p:cNvPr>
            <p:cNvSpPr>
              <a:spLocks noChangeArrowheads="1"/>
            </p:cNvSpPr>
            <p:nvPr/>
          </p:nvSpPr>
          <p:spPr bwMode="auto">
            <a:xfrm>
              <a:off x="13437363" y="11742009"/>
              <a:ext cx="77229" cy="105032"/>
            </a:xfrm>
            <a:custGeom>
              <a:avLst/>
              <a:gdLst>
                <a:gd name="T0" fmla="*/ 83 w 109"/>
                <a:gd name="T1" fmla="*/ 149 h 150"/>
                <a:gd name="T2" fmla="*/ 83 w 109"/>
                <a:gd name="T3" fmla="*/ 149 h 150"/>
                <a:gd name="T4" fmla="*/ 57 w 109"/>
                <a:gd name="T5" fmla="*/ 123 h 150"/>
                <a:gd name="T6" fmla="*/ 57 w 109"/>
                <a:gd name="T7" fmla="*/ 123 h 150"/>
                <a:gd name="T8" fmla="*/ 16 w 109"/>
                <a:gd name="T9" fmla="*/ 50 h 150"/>
                <a:gd name="T10" fmla="*/ 16 w 109"/>
                <a:gd name="T11" fmla="*/ 50 h 150"/>
                <a:gd name="T12" fmla="*/ 6 w 109"/>
                <a:gd name="T13" fmla="*/ 16 h 150"/>
                <a:gd name="T14" fmla="*/ 6 w 109"/>
                <a:gd name="T15" fmla="*/ 16 h 150"/>
                <a:gd name="T16" fmla="*/ 42 w 109"/>
                <a:gd name="T17" fmla="*/ 7 h 150"/>
                <a:gd name="T18" fmla="*/ 42 w 109"/>
                <a:gd name="T19" fmla="*/ 7 h 150"/>
                <a:gd name="T20" fmla="*/ 108 w 109"/>
                <a:gd name="T21" fmla="*/ 123 h 150"/>
                <a:gd name="T22" fmla="*/ 108 w 109"/>
                <a:gd name="T23" fmla="*/ 123 h 150"/>
                <a:gd name="T24" fmla="*/ 83 w 109"/>
                <a:gd name="T25" fmla="*/ 149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 h="150">
                  <a:moveTo>
                    <a:pt x="83" y="149"/>
                  </a:moveTo>
                  <a:lnTo>
                    <a:pt x="83" y="149"/>
                  </a:lnTo>
                  <a:cubicBezTo>
                    <a:pt x="69" y="149"/>
                    <a:pt x="57" y="137"/>
                    <a:pt x="57" y="123"/>
                  </a:cubicBezTo>
                  <a:lnTo>
                    <a:pt x="57" y="123"/>
                  </a:lnTo>
                  <a:cubicBezTo>
                    <a:pt x="57" y="93"/>
                    <a:pt x="42" y="66"/>
                    <a:pt x="16" y="50"/>
                  </a:cubicBezTo>
                  <a:lnTo>
                    <a:pt x="16" y="50"/>
                  </a:lnTo>
                  <a:cubicBezTo>
                    <a:pt x="4" y="43"/>
                    <a:pt x="0" y="28"/>
                    <a:pt x="6" y="16"/>
                  </a:cubicBezTo>
                  <a:lnTo>
                    <a:pt x="6" y="16"/>
                  </a:lnTo>
                  <a:cubicBezTo>
                    <a:pt x="13" y="4"/>
                    <a:pt x="29" y="0"/>
                    <a:pt x="42" y="7"/>
                  </a:cubicBezTo>
                  <a:lnTo>
                    <a:pt x="42" y="7"/>
                  </a:lnTo>
                  <a:cubicBezTo>
                    <a:pt x="83" y="31"/>
                    <a:pt x="108" y="75"/>
                    <a:pt x="108" y="123"/>
                  </a:cubicBezTo>
                  <a:lnTo>
                    <a:pt x="108" y="123"/>
                  </a:lnTo>
                  <a:cubicBezTo>
                    <a:pt x="108" y="137"/>
                    <a:pt x="97" y="149"/>
                    <a:pt x="83" y="149"/>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11" name="Freeform 27">
              <a:extLst>
                <a:ext uri="{FF2B5EF4-FFF2-40B4-BE49-F238E27FC236}">
                  <a16:creationId xmlns:a16="http://schemas.microsoft.com/office/drawing/2014/main" id="{87ED248E-F05D-7D4D-962F-013AD52598D7}"/>
                </a:ext>
              </a:extLst>
            </p:cNvPr>
            <p:cNvSpPr>
              <a:spLocks noChangeArrowheads="1"/>
            </p:cNvSpPr>
            <p:nvPr/>
          </p:nvSpPr>
          <p:spPr bwMode="auto">
            <a:xfrm>
              <a:off x="13094462" y="11738919"/>
              <a:ext cx="77231" cy="105032"/>
            </a:xfrm>
            <a:custGeom>
              <a:avLst/>
              <a:gdLst>
                <a:gd name="T0" fmla="*/ 26 w 110"/>
                <a:gd name="T1" fmla="*/ 150 h 151"/>
                <a:gd name="T2" fmla="*/ 26 w 110"/>
                <a:gd name="T3" fmla="*/ 150 h 151"/>
                <a:gd name="T4" fmla="*/ 0 w 110"/>
                <a:gd name="T5" fmla="*/ 124 h 151"/>
                <a:gd name="T6" fmla="*/ 0 w 110"/>
                <a:gd name="T7" fmla="*/ 124 h 151"/>
                <a:gd name="T8" fmla="*/ 67 w 110"/>
                <a:gd name="T9" fmla="*/ 8 h 151"/>
                <a:gd name="T10" fmla="*/ 67 w 110"/>
                <a:gd name="T11" fmla="*/ 8 h 151"/>
                <a:gd name="T12" fmla="*/ 102 w 110"/>
                <a:gd name="T13" fmla="*/ 17 h 151"/>
                <a:gd name="T14" fmla="*/ 102 w 110"/>
                <a:gd name="T15" fmla="*/ 17 h 151"/>
                <a:gd name="T16" fmla="*/ 92 w 110"/>
                <a:gd name="T17" fmla="*/ 51 h 151"/>
                <a:gd name="T18" fmla="*/ 92 w 110"/>
                <a:gd name="T19" fmla="*/ 51 h 151"/>
                <a:gd name="T20" fmla="*/ 51 w 110"/>
                <a:gd name="T21" fmla="*/ 124 h 151"/>
                <a:gd name="T22" fmla="*/ 51 w 110"/>
                <a:gd name="T23" fmla="*/ 124 h 151"/>
                <a:gd name="T24" fmla="*/ 26 w 110"/>
                <a:gd name="T25" fmla="*/ 150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0" h="151">
                  <a:moveTo>
                    <a:pt x="26" y="150"/>
                  </a:moveTo>
                  <a:lnTo>
                    <a:pt x="26" y="150"/>
                  </a:lnTo>
                  <a:cubicBezTo>
                    <a:pt x="11" y="150"/>
                    <a:pt x="0" y="138"/>
                    <a:pt x="0" y="124"/>
                  </a:cubicBezTo>
                  <a:lnTo>
                    <a:pt x="0" y="124"/>
                  </a:lnTo>
                  <a:cubicBezTo>
                    <a:pt x="0" y="76"/>
                    <a:pt x="26" y="32"/>
                    <a:pt x="67" y="8"/>
                  </a:cubicBezTo>
                  <a:lnTo>
                    <a:pt x="67" y="8"/>
                  </a:lnTo>
                  <a:cubicBezTo>
                    <a:pt x="80" y="0"/>
                    <a:pt x="95" y="4"/>
                    <a:pt x="102" y="17"/>
                  </a:cubicBezTo>
                  <a:lnTo>
                    <a:pt x="102" y="17"/>
                  </a:lnTo>
                  <a:cubicBezTo>
                    <a:pt x="109" y="29"/>
                    <a:pt x="105" y="44"/>
                    <a:pt x="92" y="51"/>
                  </a:cubicBezTo>
                  <a:lnTo>
                    <a:pt x="92" y="51"/>
                  </a:lnTo>
                  <a:cubicBezTo>
                    <a:pt x="67" y="67"/>
                    <a:pt x="51" y="94"/>
                    <a:pt x="51" y="124"/>
                  </a:cubicBezTo>
                  <a:lnTo>
                    <a:pt x="51" y="124"/>
                  </a:lnTo>
                  <a:cubicBezTo>
                    <a:pt x="51" y="138"/>
                    <a:pt x="39" y="150"/>
                    <a:pt x="26" y="150"/>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12" name="Freeform 28">
              <a:extLst>
                <a:ext uri="{FF2B5EF4-FFF2-40B4-BE49-F238E27FC236}">
                  <a16:creationId xmlns:a16="http://schemas.microsoft.com/office/drawing/2014/main" id="{0AB66054-202A-BF47-9545-1557B84B06BD}"/>
                </a:ext>
              </a:extLst>
            </p:cNvPr>
            <p:cNvSpPr>
              <a:spLocks noChangeArrowheads="1"/>
            </p:cNvSpPr>
            <p:nvPr/>
          </p:nvSpPr>
          <p:spPr bwMode="auto">
            <a:xfrm>
              <a:off x="13106818" y="12001501"/>
              <a:ext cx="392328" cy="639461"/>
            </a:xfrm>
            <a:custGeom>
              <a:avLst/>
              <a:gdLst>
                <a:gd name="T0" fmla="*/ 38 w 558"/>
                <a:gd name="T1" fmla="*/ 913 h 914"/>
                <a:gd name="T2" fmla="*/ 38 w 558"/>
                <a:gd name="T3" fmla="*/ 913 h 914"/>
                <a:gd name="T4" fmla="*/ 8 w 558"/>
                <a:gd name="T5" fmla="*/ 892 h 914"/>
                <a:gd name="T6" fmla="*/ 8 w 558"/>
                <a:gd name="T7" fmla="*/ 890 h 914"/>
                <a:gd name="T8" fmla="*/ 0 w 558"/>
                <a:gd name="T9" fmla="*/ 833 h 914"/>
                <a:gd name="T10" fmla="*/ 0 w 558"/>
                <a:gd name="T11" fmla="*/ 99 h 914"/>
                <a:gd name="T12" fmla="*/ 0 w 558"/>
                <a:gd name="T13" fmla="*/ 99 h 914"/>
                <a:gd name="T14" fmla="*/ 135 w 558"/>
                <a:gd name="T15" fmla="*/ 0 h 914"/>
                <a:gd name="T16" fmla="*/ 422 w 558"/>
                <a:gd name="T17" fmla="*/ 0 h 914"/>
                <a:gd name="T18" fmla="*/ 422 w 558"/>
                <a:gd name="T19" fmla="*/ 0 h 914"/>
                <a:gd name="T20" fmla="*/ 557 w 558"/>
                <a:gd name="T21" fmla="*/ 99 h 914"/>
                <a:gd name="T22" fmla="*/ 557 w 558"/>
                <a:gd name="T23" fmla="*/ 833 h 914"/>
                <a:gd name="T24" fmla="*/ 549 w 558"/>
                <a:gd name="T25" fmla="*/ 890 h 914"/>
                <a:gd name="T26" fmla="*/ 549 w 558"/>
                <a:gd name="T27" fmla="*/ 892 h 914"/>
                <a:gd name="T28" fmla="*/ 549 w 558"/>
                <a:gd name="T29" fmla="*/ 892 h 914"/>
                <a:gd name="T30" fmla="*/ 519 w 558"/>
                <a:gd name="T31" fmla="*/ 913 h 914"/>
                <a:gd name="T32" fmla="*/ 38 w 558"/>
                <a:gd name="T33" fmla="*/ 913 h 9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58" h="914">
                  <a:moveTo>
                    <a:pt x="38" y="913"/>
                  </a:moveTo>
                  <a:lnTo>
                    <a:pt x="38" y="913"/>
                  </a:lnTo>
                  <a:cubicBezTo>
                    <a:pt x="22" y="913"/>
                    <a:pt x="8" y="903"/>
                    <a:pt x="8" y="892"/>
                  </a:cubicBezTo>
                  <a:lnTo>
                    <a:pt x="8" y="890"/>
                  </a:lnTo>
                  <a:lnTo>
                    <a:pt x="0" y="833"/>
                  </a:lnTo>
                  <a:lnTo>
                    <a:pt x="0" y="99"/>
                  </a:lnTo>
                  <a:lnTo>
                    <a:pt x="0" y="99"/>
                  </a:lnTo>
                  <a:cubicBezTo>
                    <a:pt x="0" y="45"/>
                    <a:pt x="61" y="0"/>
                    <a:pt x="135" y="0"/>
                  </a:cubicBezTo>
                  <a:lnTo>
                    <a:pt x="422" y="0"/>
                  </a:lnTo>
                  <a:lnTo>
                    <a:pt x="422" y="0"/>
                  </a:lnTo>
                  <a:cubicBezTo>
                    <a:pt x="497" y="0"/>
                    <a:pt x="557" y="45"/>
                    <a:pt x="557" y="99"/>
                  </a:cubicBezTo>
                  <a:lnTo>
                    <a:pt x="557" y="833"/>
                  </a:lnTo>
                  <a:lnTo>
                    <a:pt x="549" y="890"/>
                  </a:lnTo>
                  <a:lnTo>
                    <a:pt x="549" y="892"/>
                  </a:lnTo>
                  <a:lnTo>
                    <a:pt x="549" y="892"/>
                  </a:lnTo>
                  <a:cubicBezTo>
                    <a:pt x="549" y="903"/>
                    <a:pt x="536" y="913"/>
                    <a:pt x="519" y="913"/>
                  </a:cubicBezTo>
                  <a:lnTo>
                    <a:pt x="38" y="913"/>
                  </a:lnTo>
                </a:path>
              </a:pathLst>
            </a:custGeom>
            <a:solidFill>
              <a:schemeClr val="accent6">
                <a:lumMod val="50000"/>
              </a:schemeClr>
            </a:solidFill>
            <a:ln>
              <a:noFill/>
            </a:ln>
            <a:effectLst/>
          </p:spPr>
          <p:txBody>
            <a:bodyPr wrap="none" anchor="ctr"/>
            <a:lstStyle/>
            <a:p>
              <a:endParaRPr lang="en-US" sz="6532" dirty="0">
                <a:latin typeface="Fira Sans Light" panose="020B0403050000020004" pitchFamily="34" charset="0"/>
              </a:endParaRPr>
            </a:p>
          </p:txBody>
        </p:sp>
        <p:sp>
          <p:nvSpPr>
            <p:cNvPr id="213" name="Freeform 29">
              <a:extLst>
                <a:ext uri="{FF2B5EF4-FFF2-40B4-BE49-F238E27FC236}">
                  <a16:creationId xmlns:a16="http://schemas.microsoft.com/office/drawing/2014/main" id="{25DA6A45-7488-1148-98AE-E771464A9E49}"/>
                </a:ext>
              </a:extLst>
            </p:cNvPr>
            <p:cNvSpPr>
              <a:spLocks noChangeArrowheads="1"/>
            </p:cNvSpPr>
            <p:nvPr/>
          </p:nvSpPr>
          <p:spPr bwMode="auto">
            <a:xfrm>
              <a:off x="13304526" y="12001501"/>
              <a:ext cx="194620" cy="639461"/>
            </a:xfrm>
            <a:custGeom>
              <a:avLst/>
              <a:gdLst>
                <a:gd name="T0" fmla="*/ 143 w 279"/>
                <a:gd name="T1" fmla="*/ 0 h 914"/>
                <a:gd name="T2" fmla="*/ 0 w 279"/>
                <a:gd name="T3" fmla="*/ 0 h 914"/>
                <a:gd name="T4" fmla="*/ 0 w 279"/>
                <a:gd name="T5" fmla="*/ 913 h 914"/>
                <a:gd name="T6" fmla="*/ 240 w 279"/>
                <a:gd name="T7" fmla="*/ 913 h 914"/>
                <a:gd name="T8" fmla="*/ 240 w 279"/>
                <a:gd name="T9" fmla="*/ 913 h 914"/>
                <a:gd name="T10" fmla="*/ 270 w 279"/>
                <a:gd name="T11" fmla="*/ 892 h 914"/>
                <a:gd name="T12" fmla="*/ 270 w 279"/>
                <a:gd name="T13" fmla="*/ 890 h 914"/>
                <a:gd name="T14" fmla="*/ 278 w 279"/>
                <a:gd name="T15" fmla="*/ 833 h 914"/>
                <a:gd name="T16" fmla="*/ 278 w 279"/>
                <a:gd name="T17" fmla="*/ 99 h 914"/>
                <a:gd name="T18" fmla="*/ 278 w 279"/>
                <a:gd name="T19" fmla="*/ 99 h 914"/>
                <a:gd name="T20" fmla="*/ 143 w 279"/>
                <a:gd name="T21" fmla="*/ 0 h 9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79" h="914">
                  <a:moveTo>
                    <a:pt x="143" y="0"/>
                  </a:moveTo>
                  <a:lnTo>
                    <a:pt x="0" y="0"/>
                  </a:lnTo>
                  <a:lnTo>
                    <a:pt x="0" y="913"/>
                  </a:lnTo>
                  <a:lnTo>
                    <a:pt x="240" y="913"/>
                  </a:lnTo>
                  <a:lnTo>
                    <a:pt x="240" y="913"/>
                  </a:lnTo>
                  <a:cubicBezTo>
                    <a:pt x="257" y="913"/>
                    <a:pt x="270" y="903"/>
                    <a:pt x="270" y="892"/>
                  </a:cubicBezTo>
                  <a:lnTo>
                    <a:pt x="270" y="890"/>
                  </a:lnTo>
                  <a:lnTo>
                    <a:pt x="278" y="833"/>
                  </a:lnTo>
                  <a:lnTo>
                    <a:pt x="278" y="99"/>
                  </a:lnTo>
                  <a:lnTo>
                    <a:pt x="278" y="99"/>
                  </a:lnTo>
                  <a:cubicBezTo>
                    <a:pt x="278" y="45"/>
                    <a:pt x="218" y="0"/>
                    <a:pt x="143" y="0"/>
                  </a:cubicBezTo>
                </a:path>
              </a:pathLst>
            </a:custGeom>
            <a:solidFill>
              <a:schemeClr val="accent6">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14" name="Freeform 30">
              <a:extLst>
                <a:ext uri="{FF2B5EF4-FFF2-40B4-BE49-F238E27FC236}">
                  <a16:creationId xmlns:a16="http://schemas.microsoft.com/office/drawing/2014/main" id="{E557FAF1-5791-9D4F-A8BA-EA953A19F1D2}"/>
                </a:ext>
              </a:extLst>
            </p:cNvPr>
            <p:cNvSpPr>
              <a:spLocks noChangeArrowheads="1"/>
            </p:cNvSpPr>
            <p:nvPr/>
          </p:nvSpPr>
          <p:spPr bwMode="auto">
            <a:xfrm>
              <a:off x="13146979" y="12171405"/>
              <a:ext cx="315097" cy="315097"/>
            </a:xfrm>
            <a:custGeom>
              <a:avLst/>
              <a:gdLst>
                <a:gd name="T0" fmla="*/ 28 w 449"/>
                <a:gd name="T1" fmla="*/ 0 h 449"/>
                <a:gd name="T2" fmla="*/ 419 w 449"/>
                <a:gd name="T3" fmla="*/ 0 h 449"/>
                <a:gd name="T4" fmla="*/ 419 w 449"/>
                <a:gd name="T5" fmla="*/ 0 h 449"/>
                <a:gd name="T6" fmla="*/ 448 w 449"/>
                <a:gd name="T7" fmla="*/ 28 h 449"/>
                <a:gd name="T8" fmla="*/ 448 w 449"/>
                <a:gd name="T9" fmla="*/ 420 h 449"/>
                <a:gd name="T10" fmla="*/ 448 w 449"/>
                <a:gd name="T11" fmla="*/ 420 h 449"/>
                <a:gd name="T12" fmla="*/ 419 w 449"/>
                <a:gd name="T13" fmla="*/ 448 h 449"/>
                <a:gd name="T14" fmla="*/ 28 w 449"/>
                <a:gd name="T15" fmla="*/ 448 h 449"/>
                <a:gd name="T16" fmla="*/ 28 w 449"/>
                <a:gd name="T17" fmla="*/ 448 h 449"/>
                <a:gd name="T18" fmla="*/ 0 w 449"/>
                <a:gd name="T19" fmla="*/ 420 h 449"/>
                <a:gd name="T20" fmla="*/ 0 w 449"/>
                <a:gd name="T21" fmla="*/ 28 h 449"/>
                <a:gd name="T22" fmla="*/ 0 w 449"/>
                <a:gd name="T23" fmla="*/ 28 h 449"/>
                <a:gd name="T24" fmla="*/ 28 w 449"/>
                <a:gd name="T25" fmla="*/ 0 h 4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9" h="449">
                  <a:moveTo>
                    <a:pt x="28" y="0"/>
                  </a:moveTo>
                  <a:lnTo>
                    <a:pt x="419" y="0"/>
                  </a:lnTo>
                  <a:lnTo>
                    <a:pt x="419" y="0"/>
                  </a:lnTo>
                  <a:cubicBezTo>
                    <a:pt x="435" y="0"/>
                    <a:pt x="448" y="13"/>
                    <a:pt x="448" y="28"/>
                  </a:cubicBezTo>
                  <a:lnTo>
                    <a:pt x="448" y="420"/>
                  </a:lnTo>
                  <a:lnTo>
                    <a:pt x="448" y="420"/>
                  </a:lnTo>
                  <a:cubicBezTo>
                    <a:pt x="448" y="436"/>
                    <a:pt x="435" y="448"/>
                    <a:pt x="419" y="448"/>
                  </a:cubicBezTo>
                  <a:lnTo>
                    <a:pt x="28" y="448"/>
                  </a:lnTo>
                  <a:lnTo>
                    <a:pt x="28" y="448"/>
                  </a:lnTo>
                  <a:cubicBezTo>
                    <a:pt x="13" y="448"/>
                    <a:pt x="0" y="436"/>
                    <a:pt x="0" y="420"/>
                  </a:cubicBezTo>
                  <a:lnTo>
                    <a:pt x="0" y="28"/>
                  </a:lnTo>
                  <a:lnTo>
                    <a:pt x="0" y="28"/>
                  </a:lnTo>
                  <a:cubicBezTo>
                    <a:pt x="0" y="13"/>
                    <a:pt x="13" y="0"/>
                    <a:pt x="28" y="0"/>
                  </a:cubicBezTo>
                </a:path>
              </a:pathLst>
            </a:custGeom>
            <a:solidFill>
              <a:schemeClr val="accent4"/>
            </a:solidFill>
            <a:ln>
              <a:noFill/>
            </a:ln>
            <a:effectLst/>
          </p:spPr>
          <p:txBody>
            <a:bodyPr wrap="none" anchor="ctr"/>
            <a:lstStyle/>
            <a:p>
              <a:endParaRPr lang="en-US" sz="6532" dirty="0">
                <a:latin typeface="Fira Sans Light" panose="020B0403050000020004" pitchFamily="34" charset="0"/>
              </a:endParaRPr>
            </a:p>
          </p:txBody>
        </p:sp>
        <p:sp>
          <p:nvSpPr>
            <p:cNvPr id="215" name="Freeform 31">
              <a:extLst>
                <a:ext uri="{FF2B5EF4-FFF2-40B4-BE49-F238E27FC236}">
                  <a16:creationId xmlns:a16="http://schemas.microsoft.com/office/drawing/2014/main" id="{D68FB21F-E514-E946-9966-A4A9A3111460}"/>
                </a:ext>
              </a:extLst>
            </p:cNvPr>
            <p:cNvSpPr>
              <a:spLocks noChangeArrowheads="1"/>
            </p:cNvSpPr>
            <p:nvPr/>
          </p:nvSpPr>
          <p:spPr bwMode="auto">
            <a:xfrm>
              <a:off x="13103730" y="12007679"/>
              <a:ext cx="80319" cy="225510"/>
            </a:xfrm>
            <a:custGeom>
              <a:avLst/>
              <a:gdLst>
                <a:gd name="T0" fmla="*/ 86 w 116"/>
                <a:gd name="T1" fmla="*/ 321 h 322"/>
                <a:gd name="T2" fmla="*/ 0 w 116"/>
                <a:gd name="T3" fmla="*/ 8 h 322"/>
                <a:gd name="T4" fmla="*/ 30 w 116"/>
                <a:gd name="T5" fmla="*/ 0 h 322"/>
                <a:gd name="T6" fmla="*/ 115 w 116"/>
                <a:gd name="T7" fmla="*/ 313 h 322"/>
                <a:gd name="T8" fmla="*/ 86 w 116"/>
                <a:gd name="T9" fmla="*/ 321 h 322"/>
              </a:gdLst>
              <a:ahLst/>
              <a:cxnLst>
                <a:cxn ang="0">
                  <a:pos x="T0" y="T1"/>
                </a:cxn>
                <a:cxn ang="0">
                  <a:pos x="T2" y="T3"/>
                </a:cxn>
                <a:cxn ang="0">
                  <a:pos x="T4" y="T5"/>
                </a:cxn>
                <a:cxn ang="0">
                  <a:pos x="T6" y="T7"/>
                </a:cxn>
                <a:cxn ang="0">
                  <a:pos x="T8" y="T9"/>
                </a:cxn>
              </a:cxnLst>
              <a:rect l="0" t="0" r="r" b="b"/>
              <a:pathLst>
                <a:path w="116" h="322">
                  <a:moveTo>
                    <a:pt x="86" y="321"/>
                  </a:moveTo>
                  <a:lnTo>
                    <a:pt x="0" y="8"/>
                  </a:lnTo>
                  <a:lnTo>
                    <a:pt x="30" y="0"/>
                  </a:lnTo>
                  <a:lnTo>
                    <a:pt x="115" y="313"/>
                  </a:lnTo>
                  <a:lnTo>
                    <a:pt x="86" y="321"/>
                  </a:lnTo>
                </a:path>
              </a:pathLst>
            </a:custGeom>
            <a:solidFill>
              <a:schemeClr val="accent4"/>
            </a:solidFill>
            <a:ln>
              <a:noFill/>
            </a:ln>
            <a:effectLst/>
          </p:spPr>
          <p:txBody>
            <a:bodyPr wrap="none" anchor="ctr"/>
            <a:lstStyle/>
            <a:p>
              <a:endParaRPr lang="en-US" sz="6532" dirty="0">
                <a:latin typeface="Fira Sans Light" panose="020B0403050000020004" pitchFamily="34" charset="0"/>
              </a:endParaRPr>
            </a:p>
          </p:txBody>
        </p:sp>
        <p:sp>
          <p:nvSpPr>
            <p:cNvPr id="216" name="Freeform 32">
              <a:extLst>
                <a:ext uri="{FF2B5EF4-FFF2-40B4-BE49-F238E27FC236}">
                  <a16:creationId xmlns:a16="http://schemas.microsoft.com/office/drawing/2014/main" id="{43523492-02A8-A349-B438-FFACB215DDB8}"/>
                </a:ext>
              </a:extLst>
            </p:cNvPr>
            <p:cNvSpPr>
              <a:spLocks noChangeArrowheads="1"/>
            </p:cNvSpPr>
            <p:nvPr/>
          </p:nvSpPr>
          <p:spPr bwMode="auto">
            <a:xfrm>
              <a:off x="13079017" y="12433987"/>
              <a:ext cx="123568" cy="172995"/>
            </a:xfrm>
            <a:custGeom>
              <a:avLst/>
              <a:gdLst>
                <a:gd name="T0" fmla="*/ 43 w 176"/>
                <a:gd name="T1" fmla="*/ 246 h 247"/>
                <a:gd name="T2" fmla="*/ 0 w 176"/>
                <a:gd name="T3" fmla="*/ 220 h 247"/>
                <a:gd name="T4" fmla="*/ 131 w 176"/>
                <a:gd name="T5" fmla="*/ 0 h 247"/>
                <a:gd name="T6" fmla="*/ 175 w 176"/>
                <a:gd name="T7" fmla="*/ 25 h 247"/>
                <a:gd name="T8" fmla="*/ 43 w 176"/>
                <a:gd name="T9" fmla="*/ 246 h 247"/>
              </a:gdLst>
              <a:ahLst/>
              <a:cxnLst>
                <a:cxn ang="0">
                  <a:pos x="T0" y="T1"/>
                </a:cxn>
                <a:cxn ang="0">
                  <a:pos x="T2" y="T3"/>
                </a:cxn>
                <a:cxn ang="0">
                  <a:pos x="T4" y="T5"/>
                </a:cxn>
                <a:cxn ang="0">
                  <a:pos x="T6" y="T7"/>
                </a:cxn>
                <a:cxn ang="0">
                  <a:pos x="T8" y="T9"/>
                </a:cxn>
              </a:cxnLst>
              <a:rect l="0" t="0" r="r" b="b"/>
              <a:pathLst>
                <a:path w="176" h="247">
                  <a:moveTo>
                    <a:pt x="43" y="246"/>
                  </a:moveTo>
                  <a:lnTo>
                    <a:pt x="0" y="220"/>
                  </a:lnTo>
                  <a:lnTo>
                    <a:pt x="131" y="0"/>
                  </a:lnTo>
                  <a:lnTo>
                    <a:pt x="175" y="25"/>
                  </a:lnTo>
                  <a:lnTo>
                    <a:pt x="43" y="246"/>
                  </a:lnTo>
                </a:path>
              </a:pathLst>
            </a:custGeom>
            <a:solidFill>
              <a:schemeClr val="accent4"/>
            </a:solidFill>
            <a:ln>
              <a:noFill/>
            </a:ln>
            <a:effectLst/>
          </p:spPr>
          <p:txBody>
            <a:bodyPr wrap="none" anchor="ctr"/>
            <a:lstStyle/>
            <a:p>
              <a:endParaRPr lang="en-US" sz="6532" dirty="0">
                <a:latin typeface="Fira Sans Light" panose="020B0403050000020004" pitchFamily="34" charset="0"/>
              </a:endParaRPr>
            </a:p>
          </p:txBody>
        </p:sp>
        <p:sp>
          <p:nvSpPr>
            <p:cNvPr id="217" name="Freeform 33">
              <a:extLst>
                <a:ext uri="{FF2B5EF4-FFF2-40B4-BE49-F238E27FC236}">
                  <a16:creationId xmlns:a16="http://schemas.microsoft.com/office/drawing/2014/main" id="{67F7F77E-9032-AE46-96B0-2E5B5DE8C2E4}"/>
                </a:ext>
              </a:extLst>
            </p:cNvPr>
            <p:cNvSpPr>
              <a:spLocks noChangeArrowheads="1"/>
            </p:cNvSpPr>
            <p:nvPr/>
          </p:nvSpPr>
          <p:spPr bwMode="auto">
            <a:xfrm>
              <a:off x="13421916" y="12007679"/>
              <a:ext cx="80319" cy="225510"/>
            </a:xfrm>
            <a:custGeom>
              <a:avLst/>
              <a:gdLst>
                <a:gd name="T0" fmla="*/ 30 w 116"/>
                <a:gd name="T1" fmla="*/ 321 h 322"/>
                <a:gd name="T2" fmla="*/ 0 w 116"/>
                <a:gd name="T3" fmla="*/ 313 h 322"/>
                <a:gd name="T4" fmla="*/ 86 w 116"/>
                <a:gd name="T5" fmla="*/ 0 h 322"/>
                <a:gd name="T6" fmla="*/ 115 w 116"/>
                <a:gd name="T7" fmla="*/ 8 h 322"/>
                <a:gd name="T8" fmla="*/ 30 w 116"/>
                <a:gd name="T9" fmla="*/ 321 h 322"/>
              </a:gdLst>
              <a:ahLst/>
              <a:cxnLst>
                <a:cxn ang="0">
                  <a:pos x="T0" y="T1"/>
                </a:cxn>
                <a:cxn ang="0">
                  <a:pos x="T2" y="T3"/>
                </a:cxn>
                <a:cxn ang="0">
                  <a:pos x="T4" y="T5"/>
                </a:cxn>
                <a:cxn ang="0">
                  <a:pos x="T6" y="T7"/>
                </a:cxn>
                <a:cxn ang="0">
                  <a:pos x="T8" y="T9"/>
                </a:cxn>
              </a:cxnLst>
              <a:rect l="0" t="0" r="r" b="b"/>
              <a:pathLst>
                <a:path w="116" h="322">
                  <a:moveTo>
                    <a:pt x="30" y="321"/>
                  </a:moveTo>
                  <a:lnTo>
                    <a:pt x="0" y="313"/>
                  </a:lnTo>
                  <a:lnTo>
                    <a:pt x="86" y="0"/>
                  </a:lnTo>
                  <a:lnTo>
                    <a:pt x="115" y="8"/>
                  </a:lnTo>
                  <a:lnTo>
                    <a:pt x="30" y="321"/>
                  </a:lnTo>
                </a:path>
              </a:pathLst>
            </a:custGeom>
            <a:solidFill>
              <a:schemeClr val="accent4"/>
            </a:solidFill>
            <a:ln>
              <a:noFill/>
            </a:ln>
            <a:effectLst/>
          </p:spPr>
          <p:txBody>
            <a:bodyPr wrap="none" anchor="ctr"/>
            <a:lstStyle/>
            <a:p>
              <a:endParaRPr lang="en-US" sz="6532" dirty="0">
                <a:latin typeface="Fira Sans Light" panose="020B0403050000020004" pitchFamily="34" charset="0"/>
              </a:endParaRPr>
            </a:p>
          </p:txBody>
        </p:sp>
        <p:sp>
          <p:nvSpPr>
            <p:cNvPr id="218" name="Freeform 34">
              <a:extLst>
                <a:ext uri="{FF2B5EF4-FFF2-40B4-BE49-F238E27FC236}">
                  <a16:creationId xmlns:a16="http://schemas.microsoft.com/office/drawing/2014/main" id="{DF37ECCF-593D-374A-85EC-68337A9C2E6F}"/>
                </a:ext>
              </a:extLst>
            </p:cNvPr>
            <p:cNvSpPr>
              <a:spLocks noChangeArrowheads="1"/>
            </p:cNvSpPr>
            <p:nvPr/>
          </p:nvSpPr>
          <p:spPr bwMode="auto">
            <a:xfrm>
              <a:off x="13406471" y="12433987"/>
              <a:ext cx="123568" cy="172995"/>
            </a:xfrm>
            <a:custGeom>
              <a:avLst/>
              <a:gdLst>
                <a:gd name="T0" fmla="*/ 131 w 177"/>
                <a:gd name="T1" fmla="*/ 246 h 247"/>
                <a:gd name="T2" fmla="*/ 0 w 177"/>
                <a:gd name="T3" fmla="*/ 25 h 247"/>
                <a:gd name="T4" fmla="*/ 43 w 177"/>
                <a:gd name="T5" fmla="*/ 0 h 247"/>
                <a:gd name="T6" fmla="*/ 176 w 177"/>
                <a:gd name="T7" fmla="*/ 220 h 247"/>
                <a:gd name="T8" fmla="*/ 131 w 177"/>
                <a:gd name="T9" fmla="*/ 246 h 247"/>
              </a:gdLst>
              <a:ahLst/>
              <a:cxnLst>
                <a:cxn ang="0">
                  <a:pos x="T0" y="T1"/>
                </a:cxn>
                <a:cxn ang="0">
                  <a:pos x="T2" y="T3"/>
                </a:cxn>
                <a:cxn ang="0">
                  <a:pos x="T4" y="T5"/>
                </a:cxn>
                <a:cxn ang="0">
                  <a:pos x="T6" y="T7"/>
                </a:cxn>
                <a:cxn ang="0">
                  <a:pos x="T8" y="T9"/>
                </a:cxn>
              </a:cxnLst>
              <a:rect l="0" t="0" r="r" b="b"/>
              <a:pathLst>
                <a:path w="177" h="247">
                  <a:moveTo>
                    <a:pt x="131" y="246"/>
                  </a:moveTo>
                  <a:lnTo>
                    <a:pt x="0" y="25"/>
                  </a:lnTo>
                  <a:lnTo>
                    <a:pt x="43" y="0"/>
                  </a:lnTo>
                  <a:lnTo>
                    <a:pt x="176" y="220"/>
                  </a:lnTo>
                  <a:lnTo>
                    <a:pt x="131" y="246"/>
                  </a:lnTo>
                </a:path>
              </a:pathLst>
            </a:custGeom>
            <a:solidFill>
              <a:schemeClr val="accent4"/>
            </a:solidFill>
            <a:ln>
              <a:noFill/>
            </a:ln>
            <a:effectLst/>
          </p:spPr>
          <p:txBody>
            <a:bodyPr wrap="none" anchor="ctr"/>
            <a:lstStyle/>
            <a:p>
              <a:endParaRPr lang="en-US" sz="6532" dirty="0">
                <a:latin typeface="Fira Sans Light" panose="020B0403050000020004" pitchFamily="34" charset="0"/>
              </a:endParaRPr>
            </a:p>
          </p:txBody>
        </p:sp>
        <p:sp>
          <p:nvSpPr>
            <p:cNvPr id="219" name="Freeform 35">
              <a:extLst>
                <a:ext uri="{FF2B5EF4-FFF2-40B4-BE49-F238E27FC236}">
                  <a16:creationId xmlns:a16="http://schemas.microsoft.com/office/drawing/2014/main" id="{A1A5C402-0245-0841-A81F-F82E783B782E}"/>
                </a:ext>
              </a:extLst>
            </p:cNvPr>
            <p:cNvSpPr>
              <a:spLocks noChangeArrowheads="1"/>
            </p:cNvSpPr>
            <p:nvPr/>
          </p:nvSpPr>
          <p:spPr bwMode="auto">
            <a:xfrm>
              <a:off x="13196406" y="12214654"/>
              <a:ext cx="213153" cy="71052"/>
            </a:xfrm>
            <a:custGeom>
              <a:avLst/>
              <a:gdLst>
                <a:gd name="T0" fmla="*/ 252 w 304"/>
                <a:gd name="T1" fmla="*/ 102 h 103"/>
                <a:gd name="T2" fmla="*/ 52 w 304"/>
                <a:gd name="T3" fmla="*/ 102 h 103"/>
                <a:gd name="T4" fmla="*/ 52 w 304"/>
                <a:gd name="T5" fmla="*/ 102 h 103"/>
                <a:gd name="T6" fmla="*/ 0 w 304"/>
                <a:gd name="T7" fmla="*/ 51 h 103"/>
                <a:gd name="T8" fmla="*/ 0 w 304"/>
                <a:gd name="T9" fmla="*/ 51 h 103"/>
                <a:gd name="T10" fmla="*/ 52 w 304"/>
                <a:gd name="T11" fmla="*/ 0 h 103"/>
                <a:gd name="T12" fmla="*/ 252 w 304"/>
                <a:gd name="T13" fmla="*/ 0 h 103"/>
                <a:gd name="T14" fmla="*/ 252 w 304"/>
                <a:gd name="T15" fmla="*/ 0 h 103"/>
                <a:gd name="T16" fmla="*/ 303 w 304"/>
                <a:gd name="T17" fmla="*/ 51 h 103"/>
                <a:gd name="T18" fmla="*/ 303 w 304"/>
                <a:gd name="T19" fmla="*/ 51 h 103"/>
                <a:gd name="T20" fmla="*/ 252 w 304"/>
                <a:gd name="T21" fmla="*/ 102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04" h="103">
                  <a:moveTo>
                    <a:pt x="252" y="102"/>
                  </a:moveTo>
                  <a:lnTo>
                    <a:pt x="52" y="102"/>
                  </a:lnTo>
                  <a:lnTo>
                    <a:pt x="52" y="102"/>
                  </a:lnTo>
                  <a:cubicBezTo>
                    <a:pt x="23" y="102"/>
                    <a:pt x="0" y="79"/>
                    <a:pt x="0" y="51"/>
                  </a:cubicBezTo>
                  <a:lnTo>
                    <a:pt x="0" y="51"/>
                  </a:lnTo>
                  <a:cubicBezTo>
                    <a:pt x="0" y="23"/>
                    <a:pt x="23" y="0"/>
                    <a:pt x="52" y="0"/>
                  </a:cubicBezTo>
                  <a:lnTo>
                    <a:pt x="252" y="0"/>
                  </a:lnTo>
                  <a:lnTo>
                    <a:pt x="252" y="0"/>
                  </a:lnTo>
                  <a:cubicBezTo>
                    <a:pt x="280" y="0"/>
                    <a:pt x="303" y="23"/>
                    <a:pt x="303" y="51"/>
                  </a:cubicBezTo>
                  <a:lnTo>
                    <a:pt x="303" y="51"/>
                  </a:lnTo>
                  <a:cubicBezTo>
                    <a:pt x="303" y="79"/>
                    <a:pt x="280" y="102"/>
                    <a:pt x="252" y="102"/>
                  </a:cubicBezTo>
                </a:path>
              </a:pathLst>
            </a:custGeom>
            <a:solidFill>
              <a:srgbClr val="422836"/>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20" name="Freeform 36">
              <a:extLst>
                <a:ext uri="{FF2B5EF4-FFF2-40B4-BE49-F238E27FC236}">
                  <a16:creationId xmlns:a16="http://schemas.microsoft.com/office/drawing/2014/main" id="{A61EA08C-DE41-ED4A-866A-2DC6C0521AEE}"/>
                </a:ext>
              </a:extLst>
            </p:cNvPr>
            <p:cNvSpPr>
              <a:spLocks noChangeArrowheads="1"/>
            </p:cNvSpPr>
            <p:nvPr/>
          </p:nvSpPr>
          <p:spPr bwMode="auto">
            <a:xfrm>
              <a:off x="13196406" y="12359847"/>
              <a:ext cx="213153" cy="71050"/>
            </a:xfrm>
            <a:custGeom>
              <a:avLst/>
              <a:gdLst>
                <a:gd name="T0" fmla="*/ 252 w 304"/>
                <a:gd name="T1" fmla="*/ 102 h 103"/>
                <a:gd name="T2" fmla="*/ 52 w 304"/>
                <a:gd name="T3" fmla="*/ 102 h 103"/>
                <a:gd name="T4" fmla="*/ 52 w 304"/>
                <a:gd name="T5" fmla="*/ 102 h 103"/>
                <a:gd name="T6" fmla="*/ 0 w 304"/>
                <a:gd name="T7" fmla="*/ 51 h 103"/>
                <a:gd name="T8" fmla="*/ 0 w 304"/>
                <a:gd name="T9" fmla="*/ 51 h 103"/>
                <a:gd name="T10" fmla="*/ 52 w 304"/>
                <a:gd name="T11" fmla="*/ 0 h 103"/>
                <a:gd name="T12" fmla="*/ 252 w 304"/>
                <a:gd name="T13" fmla="*/ 0 h 103"/>
                <a:gd name="T14" fmla="*/ 252 w 304"/>
                <a:gd name="T15" fmla="*/ 0 h 103"/>
                <a:gd name="T16" fmla="*/ 303 w 304"/>
                <a:gd name="T17" fmla="*/ 51 h 103"/>
                <a:gd name="T18" fmla="*/ 303 w 304"/>
                <a:gd name="T19" fmla="*/ 51 h 103"/>
                <a:gd name="T20" fmla="*/ 252 w 304"/>
                <a:gd name="T21" fmla="*/ 102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04" h="103">
                  <a:moveTo>
                    <a:pt x="252" y="102"/>
                  </a:moveTo>
                  <a:lnTo>
                    <a:pt x="52" y="102"/>
                  </a:lnTo>
                  <a:lnTo>
                    <a:pt x="52" y="102"/>
                  </a:lnTo>
                  <a:cubicBezTo>
                    <a:pt x="23" y="102"/>
                    <a:pt x="0" y="79"/>
                    <a:pt x="0" y="51"/>
                  </a:cubicBezTo>
                  <a:lnTo>
                    <a:pt x="0" y="51"/>
                  </a:lnTo>
                  <a:cubicBezTo>
                    <a:pt x="0" y="23"/>
                    <a:pt x="23" y="0"/>
                    <a:pt x="52" y="0"/>
                  </a:cubicBezTo>
                  <a:lnTo>
                    <a:pt x="252" y="0"/>
                  </a:lnTo>
                  <a:lnTo>
                    <a:pt x="252" y="0"/>
                  </a:lnTo>
                  <a:cubicBezTo>
                    <a:pt x="280" y="0"/>
                    <a:pt x="303" y="23"/>
                    <a:pt x="303" y="51"/>
                  </a:cubicBezTo>
                  <a:lnTo>
                    <a:pt x="303" y="51"/>
                  </a:lnTo>
                  <a:cubicBezTo>
                    <a:pt x="303" y="79"/>
                    <a:pt x="280" y="102"/>
                    <a:pt x="252" y="102"/>
                  </a:cubicBezTo>
                </a:path>
              </a:pathLst>
            </a:custGeom>
            <a:solidFill>
              <a:srgbClr val="422836"/>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grpSp>
      <p:grpSp>
        <p:nvGrpSpPr>
          <p:cNvPr id="11" name="Group 10">
            <a:extLst>
              <a:ext uri="{FF2B5EF4-FFF2-40B4-BE49-F238E27FC236}">
                <a16:creationId xmlns:a16="http://schemas.microsoft.com/office/drawing/2014/main" id="{64C75C69-DB7C-E14E-84D4-20B9B29E6E44}"/>
              </a:ext>
            </a:extLst>
          </p:cNvPr>
          <p:cNvGrpSpPr/>
          <p:nvPr/>
        </p:nvGrpSpPr>
        <p:grpSpPr>
          <a:xfrm>
            <a:off x="8873750" y="4438189"/>
            <a:ext cx="1071948" cy="645640"/>
            <a:chOff x="10712698" y="4284706"/>
            <a:chExt cx="1071948" cy="645640"/>
          </a:xfrm>
        </p:grpSpPr>
        <p:sp>
          <p:nvSpPr>
            <p:cNvPr id="221" name="Freeform 37">
              <a:extLst>
                <a:ext uri="{FF2B5EF4-FFF2-40B4-BE49-F238E27FC236}">
                  <a16:creationId xmlns:a16="http://schemas.microsoft.com/office/drawing/2014/main" id="{60404714-26A3-EB41-A426-CA32ED62E528}"/>
                </a:ext>
              </a:extLst>
            </p:cNvPr>
            <p:cNvSpPr>
              <a:spLocks noChangeArrowheads="1"/>
            </p:cNvSpPr>
            <p:nvPr/>
          </p:nvSpPr>
          <p:spPr bwMode="auto">
            <a:xfrm>
              <a:off x="10712698" y="4349578"/>
              <a:ext cx="1071948" cy="515896"/>
            </a:xfrm>
            <a:custGeom>
              <a:avLst/>
              <a:gdLst>
                <a:gd name="T0" fmla="*/ 1530 w 1531"/>
                <a:gd name="T1" fmla="*/ 81 h 737"/>
                <a:gd name="T2" fmla="*/ 1530 w 1531"/>
                <a:gd name="T3" fmla="*/ 655 h 737"/>
                <a:gd name="T4" fmla="*/ 1530 w 1531"/>
                <a:gd name="T5" fmla="*/ 655 h 737"/>
                <a:gd name="T6" fmla="*/ 1449 w 1531"/>
                <a:gd name="T7" fmla="*/ 736 h 737"/>
                <a:gd name="T8" fmla="*/ 202 w 1531"/>
                <a:gd name="T9" fmla="*/ 736 h 737"/>
                <a:gd name="T10" fmla="*/ 202 w 1531"/>
                <a:gd name="T11" fmla="*/ 736 h 737"/>
                <a:gd name="T12" fmla="*/ 0 w 1531"/>
                <a:gd name="T13" fmla="*/ 534 h 737"/>
                <a:gd name="T14" fmla="*/ 0 w 1531"/>
                <a:gd name="T15" fmla="*/ 203 h 737"/>
                <a:gd name="T16" fmla="*/ 0 w 1531"/>
                <a:gd name="T17" fmla="*/ 203 h 737"/>
                <a:gd name="T18" fmla="*/ 202 w 1531"/>
                <a:gd name="T19" fmla="*/ 0 h 737"/>
                <a:gd name="T20" fmla="*/ 1449 w 1531"/>
                <a:gd name="T21" fmla="*/ 0 h 737"/>
                <a:gd name="T22" fmla="*/ 1449 w 1531"/>
                <a:gd name="T23" fmla="*/ 0 h 737"/>
                <a:gd name="T24" fmla="*/ 1530 w 1531"/>
                <a:gd name="T25" fmla="*/ 81 h 7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31" h="737">
                  <a:moveTo>
                    <a:pt x="1530" y="81"/>
                  </a:moveTo>
                  <a:lnTo>
                    <a:pt x="1530" y="655"/>
                  </a:lnTo>
                  <a:lnTo>
                    <a:pt x="1530" y="655"/>
                  </a:lnTo>
                  <a:cubicBezTo>
                    <a:pt x="1530" y="699"/>
                    <a:pt x="1494" y="736"/>
                    <a:pt x="1449" y="736"/>
                  </a:cubicBezTo>
                  <a:lnTo>
                    <a:pt x="202" y="736"/>
                  </a:lnTo>
                  <a:lnTo>
                    <a:pt x="202" y="736"/>
                  </a:lnTo>
                  <a:cubicBezTo>
                    <a:pt x="91" y="736"/>
                    <a:pt x="0" y="645"/>
                    <a:pt x="0" y="534"/>
                  </a:cubicBezTo>
                  <a:lnTo>
                    <a:pt x="0" y="203"/>
                  </a:lnTo>
                  <a:lnTo>
                    <a:pt x="0" y="203"/>
                  </a:lnTo>
                  <a:cubicBezTo>
                    <a:pt x="0" y="91"/>
                    <a:pt x="91" y="0"/>
                    <a:pt x="202" y="0"/>
                  </a:cubicBezTo>
                  <a:lnTo>
                    <a:pt x="1449" y="0"/>
                  </a:lnTo>
                  <a:lnTo>
                    <a:pt x="1449" y="0"/>
                  </a:lnTo>
                  <a:cubicBezTo>
                    <a:pt x="1494" y="0"/>
                    <a:pt x="1530" y="37"/>
                    <a:pt x="1530" y="81"/>
                  </a:cubicBezTo>
                </a:path>
              </a:pathLst>
            </a:custGeom>
            <a:solidFill>
              <a:schemeClr val="accent3">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22" name="Freeform 38">
              <a:extLst>
                <a:ext uri="{FF2B5EF4-FFF2-40B4-BE49-F238E27FC236}">
                  <a16:creationId xmlns:a16="http://schemas.microsoft.com/office/drawing/2014/main" id="{5FE77355-60F5-BA43-A80D-286428319355}"/>
                </a:ext>
              </a:extLst>
            </p:cNvPr>
            <p:cNvSpPr>
              <a:spLocks noChangeArrowheads="1"/>
            </p:cNvSpPr>
            <p:nvPr/>
          </p:nvSpPr>
          <p:spPr bwMode="auto">
            <a:xfrm>
              <a:off x="10743590" y="4380470"/>
              <a:ext cx="973093" cy="451022"/>
            </a:xfrm>
            <a:custGeom>
              <a:avLst/>
              <a:gdLst>
                <a:gd name="T0" fmla="*/ 1389 w 1390"/>
                <a:gd name="T1" fmla="*/ 608 h 643"/>
                <a:gd name="T2" fmla="*/ 1389 w 1390"/>
                <a:gd name="T3" fmla="*/ 608 h 643"/>
                <a:gd name="T4" fmla="*/ 1354 w 1390"/>
                <a:gd name="T5" fmla="*/ 642 h 643"/>
                <a:gd name="T6" fmla="*/ 155 w 1390"/>
                <a:gd name="T7" fmla="*/ 642 h 643"/>
                <a:gd name="T8" fmla="*/ 155 w 1390"/>
                <a:gd name="T9" fmla="*/ 642 h 643"/>
                <a:gd name="T10" fmla="*/ 0 w 1390"/>
                <a:gd name="T11" fmla="*/ 487 h 643"/>
                <a:gd name="T12" fmla="*/ 0 w 1390"/>
                <a:gd name="T13" fmla="*/ 156 h 643"/>
                <a:gd name="T14" fmla="*/ 0 w 1390"/>
                <a:gd name="T15" fmla="*/ 156 h 643"/>
                <a:gd name="T16" fmla="*/ 155 w 1390"/>
                <a:gd name="T17" fmla="*/ 0 h 643"/>
                <a:gd name="T18" fmla="*/ 1354 w 1390"/>
                <a:gd name="T19" fmla="*/ 0 h 643"/>
                <a:gd name="T20" fmla="*/ 1354 w 1390"/>
                <a:gd name="T21" fmla="*/ 0 h 643"/>
                <a:gd name="T22" fmla="*/ 1389 w 1390"/>
                <a:gd name="T23" fmla="*/ 34 h 643"/>
                <a:gd name="T24" fmla="*/ 1389 w 1390"/>
                <a:gd name="T25" fmla="*/ 608 h 6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90" h="643">
                  <a:moveTo>
                    <a:pt x="1389" y="608"/>
                  </a:moveTo>
                  <a:lnTo>
                    <a:pt x="1389" y="608"/>
                  </a:lnTo>
                  <a:cubicBezTo>
                    <a:pt x="1389" y="627"/>
                    <a:pt x="1373" y="642"/>
                    <a:pt x="1354" y="642"/>
                  </a:cubicBezTo>
                  <a:lnTo>
                    <a:pt x="155" y="642"/>
                  </a:lnTo>
                  <a:lnTo>
                    <a:pt x="155" y="642"/>
                  </a:lnTo>
                  <a:cubicBezTo>
                    <a:pt x="70" y="642"/>
                    <a:pt x="0" y="572"/>
                    <a:pt x="0" y="487"/>
                  </a:cubicBezTo>
                  <a:lnTo>
                    <a:pt x="0" y="156"/>
                  </a:lnTo>
                  <a:lnTo>
                    <a:pt x="0" y="156"/>
                  </a:lnTo>
                  <a:cubicBezTo>
                    <a:pt x="0" y="70"/>
                    <a:pt x="70" y="0"/>
                    <a:pt x="155" y="0"/>
                  </a:cubicBezTo>
                  <a:lnTo>
                    <a:pt x="1354" y="0"/>
                  </a:lnTo>
                  <a:lnTo>
                    <a:pt x="1354" y="0"/>
                  </a:lnTo>
                  <a:cubicBezTo>
                    <a:pt x="1373" y="0"/>
                    <a:pt x="1389" y="16"/>
                    <a:pt x="1389" y="34"/>
                  </a:cubicBezTo>
                  <a:lnTo>
                    <a:pt x="1389" y="608"/>
                  </a:lnTo>
                </a:path>
              </a:pathLst>
            </a:custGeom>
            <a:solidFill>
              <a:schemeClr val="accent3"/>
            </a:solidFill>
            <a:ln>
              <a:noFill/>
            </a:ln>
            <a:effectLst/>
          </p:spPr>
          <p:txBody>
            <a:bodyPr wrap="none" anchor="ctr"/>
            <a:lstStyle/>
            <a:p>
              <a:endParaRPr lang="en-US" sz="6532" dirty="0">
                <a:latin typeface="Fira Sans Light" panose="020B0403050000020004" pitchFamily="34" charset="0"/>
              </a:endParaRPr>
            </a:p>
          </p:txBody>
        </p:sp>
        <p:sp>
          <p:nvSpPr>
            <p:cNvPr id="223" name="Freeform 39">
              <a:extLst>
                <a:ext uri="{FF2B5EF4-FFF2-40B4-BE49-F238E27FC236}">
                  <a16:creationId xmlns:a16="http://schemas.microsoft.com/office/drawing/2014/main" id="{E1ED036B-A0B5-2649-BEAC-92ACE21EE65B}"/>
                </a:ext>
              </a:extLst>
            </p:cNvPr>
            <p:cNvSpPr>
              <a:spLocks noChangeArrowheads="1"/>
            </p:cNvSpPr>
            <p:nvPr/>
          </p:nvSpPr>
          <p:spPr bwMode="auto">
            <a:xfrm>
              <a:off x="10864067" y="4689389"/>
              <a:ext cx="200798" cy="83409"/>
            </a:xfrm>
            <a:custGeom>
              <a:avLst/>
              <a:gdLst>
                <a:gd name="T0" fmla="*/ 284 w 288"/>
                <a:gd name="T1" fmla="*/ 103 h 118"/>
                <a:gd name="T2" fmla="*/ 284 w 288"/>
                <a:gd name="T3" fmla="*/ 103 h 118"/>
                <a:gd name="T4" fmla="*/ 284 w 288"/>
                <a:gd name="T5" fmla="*/ 103 h 118"/>
                <a:gd name="T6" fmla="*/ 263 w 288"/>
                <a:gd name="T7" fmla="*/ 114 h 118"/>
                <a:gd name="T8" fmla="*/ 13 w 288"/>
                <a:gd name="T9" fmla="*/ 35 h 118"/>
                <a:gd name="T10" fmla="*/ 13 w 288"/>
                <a:gd name="T11" fmla="*/ 35 h 118"/>
                <a:gd name="T12" fmla="*/ 2 w 288"/>
                <a:gd name="T13" fmla="*/ 14 h 118"/>
                <a:gd name="T14" fmla="*/ 2 w 288"/>
                <a:gd name="T15" fmla="*/ 14 h 118"/>
                <a:gd name="T16" fmla="*/ 23 w 288"/>
                <a:gd name="T17" fmla="*/ 3 h 118"/>
                <a:gd name="T18" fmla="*/ 273 w 288"/>
                <a:gd name="T19" fmla="*/ 81 h 118"/>
                <a:gd name="T20" fmla="*/ 273 w 288"/>
                <a:gd name="T21" fmla="*/ 81 h 118"/>
                <a:gd name="T22" fmla="*/ 284 w 288"/>
                <a:gd name="T23" fmla="*/ 103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8" h="118">
                  <a:moveTo>
                    <a:pt x="284" y="103"/>
                  </a:moveTo>
                  <a:lnTo>
                    <a:pt x="284" y="103"/>
                  </a:lnTo>
                  <a:lnTo>
                    <a:pt x="284" y="103"/>
                  </a:lnTo>
                  <a:cubicBezTo>
                    <a:pt x="282" y="112"/>
                    <a:pt x="272" y="117"/>
                    <a:pt x="263" y="114"/>
                  </a:cubicBezTo>
                  <a:lnTo>
                    <a:pt x="13" y="35"/>
                  </a:lnTo>
                  <a:lnTo>
                    <a:pt x="13" y="35"/>
                  </a:lnTo>
                  <a:cubicBezTo>
                    <a:pt x="4" y="32"/>
                    <a:pt x="0" y="23"/>
                    <a:pt x="2" y="14"/>
                  </a:cubicBezTo>
                  <a:lnTo>
                    <a:pt x="2" y="14"/>
                  </a:lnTo>
                  <a:cubicBezTo>
                    <a:pt x="5" y="5"/>
                    <a:pt x="15" y="0"/>
                    <a:pt x="23" y="3"/>
                  </a:cubicBezTo>
                  <a:lnTo>
                    <a:pt x="273" y="81"/>
                  </a:lnTo>
                  <a:lnTo>
                    <a:pt x="273" y="81"/>
                  </a:lnTo>
                  <a:cubicBezTo>
                    <a:pt x="282" y="85"/>
                    <a:pt x="287" y="94"/>
                    <a:pt x="284" y="103"/>
                  </a:cubicBezTo>
                </a:path>
              </a:pathLst>
            </a:custGeom>
            <a:solidFill>
              <a:schemeClr val="accent3">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24" name="Freeform 40">
              <a:extLst>
                <a:ext uri="{FF2B5EF4-FFF2-40B4-BE49-F238E27FC236}">
                  <a16:creationId xmlns:a16="http://schemas.microsoft.com/office/drawing/2014/main" id="{4367C4BB-4C81-854C-9D1D-CDE83F6FF894}"/>
                </a:ext>
              </a:extLst>
            </p:cNvPr>
            <p:cNvSpPr>
              <a:spLocks noChangeArrowheads="1"/>
            </p:cNvSpPr>
            <p:nvPr/>
          </p:nvSpPr>
          <p:spPr bwMode="auto">
            <a:xfrm>
              <a:off x="10864067" y="4445344"/>
              <a:ext cx="200798" cy="83407"/>
            </a:xfrm>
            <a:custGeom>
              <a:avLst/>
              <a:gdLst>
                <a:gd name="T0" fmla="*/ 284 w 288"/>
                <a:gd name="T1" fmla="*/ 14 h 118"/>
                <a:gd name="T2" fmla="*/ 284 w 288"/>
                <a:gd name="T3" fmla="*/ 14 h 118"/>
                <a:gd name="T4" fmla="*/ 284 w 288"/>
                <a:gd name="T5" fmla="*/ 14 h 118"/>
                <a:gd name="T6" fmla="*/ 263 w 288"/>
                <a:gd name="T7" fmla="*/ 3 h 118"/>
                <a:gd name="T8" fmla="*/ 13 w 288"/>
                <a:gd name="T9" fmla="*/ 82 h 118"/>
                <a:gd name="T10" fmla="*/ 13 w 288"/>
                <a:gd name="T11" fmla="*/ 82 h 118"/>
                <a:gd name="T12" fmla="*/ 2 w 288"/>
                <a:gd name="T13" fmla="*/ 103 h 118"/>
                <a:gd name="T14" fmla="*/ 2 w 288"/>
                <a:gd name="T15" fmla="*/ 103 h 118"/>
                <a:gd name="T16" fmla="*/ 23 w 288"/>
                <a:gd name="T17" fmla="*/ 114 h 118"/>
                <a:gd name="T18" fmla="*/ 273 w 288"/>
                <a:gd name="T19" fmla="*/ 35 h 118"/>
                <a:gd name="T20" fmla="*/ 273 w 288"/>
                <a:gd name="T21" fmla="*/ 35 h 118"/>
                <a:gd name="T22" fmla="*/ 284 w 288"/>
                <a:gd name="T23" fmla="*/ 14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8" h="118">
                  <a:moveTo>
                    <a:pt x="284" y="14"/>
                  </a:moveTo>
                  <a:lnTo>
                    <a:pt x="284" y="14"/>
                  </a:lnTo>
                  <a:lnTo>
                    <a:pt x="284" y="14"/>
                  </a:lnTo>
                  <a:cubicBezTo>
                    <a:pt x="282" y="5"/>
                    <a:pt x="272" y="0"/>
                    <a:pt x="263" y="3"/>
                  </a:cubicBezTo>
                  <a:lnTo>
                    <a:pt x="13" y="82"/>
                  </a:lnTo>
                  <a:lnTo>
                    <a:pt x="13" y="82"/>
                  </a:lnTo>
                  <a:cubicBezTo>
                    <a:pt x="4" y="84"/>
                    <a:pt x="0" y="94"/>
                    <a:pt x="2" y="103"/>
                  </a:cubicBezTo>
                  <a:lnTo>
                    <a:pt x="2" y="103"/>
                  </a:lnTo>
                  <a:cubicBezTo>
                    <a:pt x="5" y="112"/>
                    <a:pt x="15" y="117"/>
                    <a:pt x="23" y="114"/>
                  </a:cubicBezTo>
                  <a:lnTo>
                    <a:pt x="273" y="35"/>
                  </a:lnTo>
                  <a:lnTo>
                    <a:pt x="273" y="35"/>
                  </a:lnTo>
                  <a:cubicBezTo>
                    <a:pt x="282" y="33"/>
                    <a:pt x="287" y="23"/>
                    <a:pt x="284" y="14"/>
                  </a:cubicBezTo>
                </a:path>
              </a:pathLst>
            </a:custGeom>
            <a:solidFill>
              <a:schemeClr val="accent3">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25" name="Freeform 41">
              <a:extLst>
                <a:ext uri="{FF2B5EF4-FFF2-40B4-BE49-F238E27FC236}">
                  <a16:creationId xmlns:a16="http://schemas.microsoft.com/office/drawing/2014/main" id="{59EF9DE6-E6F1-9446-806E-4BA33CF1FF47}"/>
                </a:ext>
              </a:extLst>
            </p:cNvPr>
            <p:cNvSpPr>
              <a:spLocks noChangeArrowheads="1"/>
            </p:cNvSpPr>
            <p:nvPr/>
          </p:nvSpPr>
          <p:spPr bwMode="auto">
            <a:xfrm>
              <a:off x="11080311" y="4831492"/>
              <a:ext cx="37070" cy="98854"/>
            </a:xfrm>
            <a:custGeom>
              <a:avLst/>
              <a:gdLst>
                <a:gd name="T0" fmla="*/ 54 w 55"/>
                <a:gd name="T1" fmla="*/ 28 h 141"/>
                <a:gd name="T2" fmla="*/ 54 w 55"/>
                <a:gd name="T3" fmla="*/ 112 h 141"/>
                <a:gd name="T4" fmla="*/ 54 w 55"/>
                <a:gd name="T5" fmla="*/ 112 h 141"/>
                <a:gd name="T6" fmla="*/ 27 w 55"/>
                <a:gd name="T7" fmla="*/ 140 h 141"/>
                <a:gd name="T8" fmla="*/ 27 w 55"/>
                <a:gd name="T9" fmla="*/ 140 h 141"/>
                <a:gd name="T10" fmla="*/ 0 w 55"/>
                <a:gd name="T11" fmla="*/ 112 h 141"/>
                <a:gd name="T12" fmla="*/ 0 w 55"/>
                <a:gd name="T13" fmla="*/ 28 h 141"/>
                <a:gd name="T14" fmla="*/ 0 w 55"/>
                <a:gd name="T15" fmla="*/ 28 h 141"/>
                <a:gd name="T16" fmla="*/ 27 w 55"/>
                <a:gd name="T17" fmla="*/ 0 h 141"/>
                <a:gd name="T18" fmla="*/ 27 w 55"/>
                <a:gd name="T19" fmla="*/ 0 h 141"/>
                <a:gd name="T20" fmla="*/ 54 w 55"/>
                <a:gd name="T21" fmla="*/ 28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5" h="141">
                  <a:moveTo>
                    <a:pt x="54" y="28"/>
                  </a:moveTo>
                  <a:lnTo>
                    <a:pt x="54" y="112"/>
                  </a:lnTo>
                  <a:lnTo>
                    <a:pt x="54" y="112"/>
                  </a:lnTo>
                  <a:cubicBezTo>
                    <a:pt x="54" y="127"/>
                    <a:pt x="42" y="140"/>
                    <a:pt x="27" y="140"/>
                  </a:cubicBezTo>
                  <a:lnTo>
                    <a:pt x="27" y="140"/>
                  </a:lnTo>
                  <a:cubicBezTo>
                    <a:pt x="12" y="140"/>
                    <a:pt x="0" y="127"/>
                    <a:pt x="0" y="112"/>
                  </a:cubicBezTo>
                  <a:lnTo>
                    <a:pt x="0" y="28"/>
                  </a:lnTo>
                  <a:lnTo>
                    <a:pt x="0" y="28"/>
                  </a:lnTo>
                  <a:cubicBezTo>
                    <a:pt x="0" y="13"/>
                    <a:pt x="12" y="0"/>
                    <a:pt x="27" y="0"/>
                  </a:cubicBezTo>
                  <a:lnTo>
                    <a:pt x="27" y="0"/>
                  </a:lnTo>
                  <a:cubicBezTo>
                    <a:pt x="42" y="0"/>
                    <a:pt x="54" y="13"/>
                    <a:pt x="54" y="28"/>
                  </a:cubicBezTo>
                </a:path>
              </a:pathLst>
            </a:custGeom>
            <a:solidFill>
              <a:schemeClr val="accent3">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26" name="Freeform 42">
              <a:extLst>
                <a:ext uri="{FF2B5EF4-FFF2-40B4-BE49-F238E27FC236}">
                  <a16:creationId xmlns:a16="http://schemas.microsoft.com/office/drawing/2014/main" id="{C86A332C-36EF-B04F-998F-C33B0FBDCA07}"/>
                </a:ext>
              </a:extLst>
            </p:cNvPr>
            <p:cNvSpPr>
              <a:spLocks noChangeArrowheads="1"/>
            </p:cNvSpPr>
            <p:nvPr/>
          </p:nvSpPr>
          <p:spPr bwMode="auto">
            <a:xfrm>
              <a:off x="11080311" y="4284706"/>
              <a:ext cx="37070" cy="98854"/>
            </a:xfrm>
            <a:custGeom>
              <a:avLst/>
              <a:gdLst>
                <a:gd name="T0" fmla="*/ 54 w 55"/>
                <a:gd name="T1" fmla="*/ 28 h 140"/>
                <a:gd name="T2" fmla="*/ 54 w 55"/>
                <a:gd name="T3" fmla="*/ 112 h 140"/>
                <a:gd name="T4" fmla="*/ 54 w 55"/>
                <a:gd name="T5" fmla="*/ 112 h 140"/>
                <a:gd name="T6" fmla="*/ 27 w 55"/>
                <a:gd name="T7" fmla="*/ 139 h 140"/>
                <a:gd name="T8" fmla="*/ 27 w 55"/>
                <a:gd name="T9" fmla="*/ 139 h 140"/>
                <a:gd name="T10" fmla="*/ 0 w 55"/>
                <a:gd name="T11" fmla="*/ 112 h 140"/>
                <a:gd name="T12" fmla="*/ 0 w 55"/>
                <a:gd name="T13" fmla="*/ 28 h 140"/>
                <a:gd name="T14" fmla="*/ 0 w 55"/>
                <a:gd name="T15" fmla="*/ 28 h 140"/>
                <a:gd name="T16" fmla="*/ 27 w 55"/>
                <a:gd name="T17" fmla="*/ 0 h 140"/>
                <a:gd name="T18" fmla="*/ 27 w 55"/>
                <a:gd name="T19" fmla="*/ 0 h 140"/>
                <a:gd name="T20" fmla="*/ 54 w 55"/>
                <a:gd name="T21" fmla="*/ 28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5" h="140">
                  <a:moveTo>
                    <a:pt x="54" y="28"/>
                  </a:moveTo>
                  <a:lnTo>
                    <a:pt x="54" y="112"/>
                  </a:lnTo>
                  <a:lnTo>
                    <a:pt x="54" y="112"/>
                  </a:lnTo>
                  <a:cubicBezTo>
                    <a:pt x="54" y="127"/>
                    <a:pt x="42" y="139"/>
                    <a:pt x="27" y="139"/>
                  </a:cubicBezTo>
                  <a:lnTo>
                    <a:pt x="27" y="139"/>
                  </a:lnTo>
                  <a:cubicBezTo>
                    <a:pt x="12" y="139"/>
                    <a:pt x="0" y="127"/>
                    <a:pt x="0" y="112"/>
                  </a:cubicBezTo>
                  <a:lnTo>
                    <a:pt x="0" y="28"/>
                  </a:lnTo>
                  <a:lnTo>
                    <a:pt x="0" y="28"/>
                  </a:lnTo>
                  <a:cubicBezTo>
                    <a:pt x="0" y="12"/>
                    <a:pt x="12" y="0"/>
                    <a:pt x="27" y="0"/>
                  </a:cubicBezTo>
                  <a:lnTo>
                    <a:pt x="27" y="0"/>
                  </a:lnTo>
                  <a:cubicBezTo>
                    <a:pt x="42" y="0"/>
                    <a:pt x="54" y="12"/>
                    <a:pt x="54" y="28"/>
                  </a:cubicBezTo>
                </a:path>
              </a:pathLst>
            </a:custGeom>
            <a:solidFill>
              <a:schemeClr val="accent3">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27" name="Freeform 43">
              <a:extLst>
                <a:ext uri="{FF2B5EF4-FFF2-40B4-BE49-F238E27FC236}">
                  <a16:creationId xmlns:a16="http://schemas.microsoft.com/office/drawing/2014/main" id="{D22D916D-7340-CC44-B117-2BFD986DBE00}"/>
                </a:ext>
              </a:extLst>
            </p:cNvPr>
            <p:cNvSpPr>
              <a:spLocks noChangeArrowheads="1"/>
            </p:cNvSpPr>
            <p:nvPr/>
          </p:nvSpPr>
          <p:spPr bwMode="auto">
            <a:xfrm>
              <a:off x="11735219" y="4701746"/>
              <a:ext cx="30892" cy="108123"/>
            </a:xfrm>
            <a:custGeom>
              <a:avLst/>
              <a:gdLst>
                <a:gd name="T0" fmla="*/ 0 w 45"/>
                <a:gd name="T1" fmla="*/ 21 h 155"/>
                <a:gd name="T2" fmla="*/ 0 w 45"/>
                <a:gd name="T3" fmla="*/ 132 h 155"/>
                <a:gd name="T4" fmla="*/ 0 w 45"/>
                <a:gd name="T5" fmla="*/ 132 h 155"/>
                <a:gd name="T6" fmla="*/ 22 w 45"/>
                <a:gd name="T7" fmla="*/ 154 h 155"/>
                <a:gd name="T8" fmla="*/ 22 w 45"/>
                <a:gd name="T9" fmla="*/ 154 h 155"/>
                <a:gd name="T10" fmla="*/ 44 w 45"/>
                <a:gd name="T11" fmla="*/ 132 h 155"/>
                <a:gd name="T12" fmla="*/ 44 w 45"/>
                <a:gd name="T13" fmla="*/ 21 h 155"/>
                <a:gd name="T14" fmla="*/ 44 w 45"/>
                <a:gd name="T15" fmla="*/ 21 h 155"/>
                <a:gd name="T16" fmla="*/ 22 w 45"/>
                <a:gd name="T17" fmla="*/ 0 h 155"/>
                <a:gd name="T18" fmla="*/ 22 w 45"/>
                <a:gd name="T19" fmla="*/ 0 h 155"/>
                <a:gd name="T20" fmla="*/ 0 w 45"/>
                <a:gd name="T21" fmla="*/ 21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5" h="155">
                  <a:moveTo>
                    <a:pt x="0" y="21"/>
                  </a:moveTo>
                  <a:lnTo>
                    <a:pt x="0" y="132"/>
                  </a:lnTo>
                  <a:lnTo>
                    <a:pt x="0" y="132"/>
                  </a:lnTo>
                  <a:cubicBezTo>
                    <a:pt x="0" y="144"/>
                    <a:pt x="10" y="154"/>
                    <a:pt x="22" y="154"/>
                  </a:cubicBezTo>
                  <a:lnTo>
                    <a:pt x="22" y="154"/>
                  </a:lnTo>
                  <a:cubicBezTo>
                    <a:pt x="35" y="154"/>
                    <a:pt x="44" y="144"/>
                    <a:pt x="44" y="132"/>
                  </a:cubicBezTo>
                  <a:lnTo>
                    <a:pt x="44" y="21"/>
                  </a:lnTo>
                  <a:lnTo>
                    <a:pt x="44" y="21"/>
                  </a:lnTo>
                  <a:cubicBezTo>
                    <a:pt x="44" y="10"/>
                    <a:pt x="35" y="0"/>
                    <a:pt x="22" y="0"/>
                  </a:cubicBezTo>
                  <a:lnTo>
                    <a:pt x="22" y="0"/>
                  </a:lnTo>
                  <a:cubicBezTo>
                    <a:pt x="10" y="0"/>
                    <a:pt x="0" y="10"/>
                    <a:pt x="0" y="21"/>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28" name="Freeform 44">
              <a:extLst>
                <a:ext uri="{FF2B5EF4-FFF2-40B4-BE49-F238E27FC236}">
                  <a16:creationId xmlns:a16="http://schemas.microsoft.com/office/drawing/2014/main" id="{2FF42B4B-0BF7-A742-BF07-393019E2CA36}"/>
                </a:ext>
              </a:extLst>
            </p:cNvPr>
            <p:cNvSpPr>
              <a:spLocks noChangeArrowheads="1"/>
            </p:cNvSpPr>
            <p:nvPr/>
          </p:nvSpPr>
          <p:spPr bwMode="auto">
            <a:xfrm>
              <a:off x="11735219" y="4405184"/>
              <a:ext cx="30892" cy="108123"/>
            </a:xfrm>
            <a:custGeom>
              <a:avLst/>
              <a:gdLst>
                <a:gd name="T0" fmla="*/ 0 w 45"/>
                <a:gd name="T1" fmla="*/ 22 h 155"/>
                <a:gd name="T2" fmla="*/ 0 w 45"/>
                <a:gd name="T3" fmla="*/ 132 h 155"/>
                <a:gd name="T4" fmla="*/ 0 w 45"/>
                <a:gd name="T5" fmla="*/ 132 h 155"/>
                <a:gd name="T6" fmla="*/ 22 w 45"/>
                <a:gd name="T7" fmla="*/ 154 h 155"/>
                <a:gd name="T8" fmla="*/ 22 w 45"/>
                <a:gd name="T9" fmla="*/ 154 h 155"/>
                <a:gd name="T10" fmla="*/ 44 w 45"/>
                <a:gd name="T11" fmla="*/ 132 h 155"/>
                <a:gd name="T12" fmla="*/ 44 w 45"/>
                <a:gd name="T13" fmla="*/ 22 h 155"/>
                <a:gd name="T14" fmla="*/ 44 w 45"/>
                <a:gd name="T15" fmla="*/ 22 h 155"/>
                <a:gd name="T16" fmla="*/ 22 w 45"/>
                <a:gd name="T17" fmla="*/ 0 h 155"/>
                <a:gd name="T18" fmla="*/ 22 w 45"/>
                <a:gd name="T19" fmla="*/ 0 h 155"/>
                <a:gd name="T20" fmla="*/ 0 w 45"/>
                <a:gd name="T21" fmla="*/ 22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5" h="155">
                  <a:moveTo>
                    <a:pt x="0" y="22"/>
                  </a:moveTo>
                  <a:lnTo>
                    <a:pt x="0" y="132"/>
                  </a:lnTo>
                  <a:lnTo>
                    <a:pt x="0" y="132"/>
                  </a:lnTo>
                  <a:cubicBezTo>
                    <a:pt x="0" y="144"/>
                    <a:pt x="10" y="154"/>
                    <a:pt x="22" y="154"/>
                  </a:cubicBezTo>
                  <a:lnTo>
                    <a:pt x="22" y="154"/>
                  </a:lnTo>
                  <a:cubicBezTo>
                    <a:pt x="35" y="154"/>
                    <a:pt x="44" y="144"/>
                    <a:pt x="44" y="132"/>
                  </a:cubicBezTo>
                  <a:lnTo>
                    <a:pt x="44" y="22"/>
                  </a:lnTo>
                  <a:lnTo>
                    <a:pt x="44" y="22"/>
                  </a:lnTo>
                  <a:cubicBezTo>
                    <a:pt x="44" y="9"/>
                    <a:pt x="35" y="0"/>
                    <a:pt x="22" y="0"/>
                  </a:cubicBezTo>
                  <a:lnTo>
                    <a:pt x="22" y="0"/>
                  </a:lnTo>
                  <a:cubicBezTo>
                    <a:pt x="10" y="0"/>
                    <a:pt x="0" y="9"/>
                    <a:pt x="0" y="22"/>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29" name="Freeform 45">
              <a:extLst>
                <a:ext uri="{FF2B5EF4-FFF2-40B4-BE49-F238E27FC236}">
                  <a16:creationId xmlns:a16="http://schemas.microsoft.com/office/drawing/2014/main" id="{3E6B2A36-0AD5-1D42-97CC-007A2EE0E32D}"/>
                </a:ext>
              </a:extLst>
            </p:cNvPr>
            <p:cNvSpPr>
              <a:spLocks noChangeArrowheads="1"/>
            </p:cNvSpPr>
            <p:nvPr/>
          </p:nvSpPr>
          <p:spPr bwMode="auto">
            <a:xfrm>
              <a:off x="10768303" y="4395917"/>
              <a:ext cx="105032" cy="77229"/>
            </a:xfrm>
            <a:custGeom>
              <a:avLst/>
              <a:gdLst>
                <a:gd name="T0" fmla="*/ 148 w 149"/>
                <a:gd name="T1" fmla="*/ 25 h 109"/>
                <a:gd name="T2" fmla="*/ 148 w 149"/>
                <a:gd name="T3" fmla="*/ 25 h 109"/>
                <a:gd name="T4" fmla="*/ 122 w 149"/>
                <a:gd name="T5" fmla="*/ 51 h 109"/>
                <a:gd name="T6" fmla="*/ 122 w 149"/>
                <a:gd name="T7" fmla="*/ 51 h 109"/>
                <a:gd name="T8" fmla="*/ 50 w 149"/>
                <a:gd name="T9" fmla="*/ 92 h 109"/>
                <a:gd name="T10" fmla="*/ 50 w 149"/>
                <a:gd name="T11" fmla="*/ 92 h 109"/>
                <a:gd name="T12" fmla="*/ 16 w 149"/>
                <a:gd name="T13" fmla="*/ 102 h 109"/>
                <a:gd name="T14" fmla="*/ 16 w 149"/>
                <a:gd name="T15" fmla="*/ 102 h 109"/>
                <a:gd name="T16" fmla="*/ 6 w 149"/>
                <a:gd name="T17" fmla="*/ 66 h 109"/>
                <a:gd name="T18" fmla="*/ 6 w 149"/>
                <a:gd name="T19" fmla="*/ 66 h 109"/>
                <a:gd name="T20" fmla="*/ 122 w 149"/>
                <a:gd name="T21" fmla="*/ 0 h 109"/>
                <a:gd name="T22" fmla="*/ 122 w 149"/>
                <a:gd name="T23" fmla="*/ 0 h 109"/>
                <a:gd name="T24" fmla="*/ 148 w 149"/>
                <a:gd name="T25" fmla="*/ 25 h 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49" h="109">
                  <a:moveTo>
                    <a:pt x="148" y="25"/>
                  </a:moveTo>
                  <a:lnTo>
                    <a:pt x="148" y="25"/>
                  </a:lnTo>
                  <a:cubicBezTo>
                    <a:pt x="148" y="39"/>
                    <a:pt x="137" y="51"/>
                    <a:pt x="122" y="51"/>
                  </a:cubicBezTo>
                  <a:lnTo>
                    <a:pt x="122" y="51"/>
                  </a:lnTo>
                  <a:cubicBezTo>
                    <a:pt x="93" y="51"/>
                    <a:pt x="66" y="66"/>
                    <a:pt x="50" y="92"/>
                  </a:cubicBezTo>
                  <a:lnTo>
                    <a:pt x="50" y="92"/>
                  </a:lnTo>
                  <a:cubicBezTo>
                    <a:pt x="43" y="104"/>
                    <a:pt x="28" y="108"/>
                    <a:pt x="16" y="102"/>
                  </a:cubicBezTo>
                  <a:lnTo>
                    <a:pt x="16" y="102"/>
                  </a:lnTo>
                  <a:cubicBezTo>
                    <a:pt x="4" y="95"/>
                    <a:pt x="0" y="79"/>
                    <a:pt x="6" y="66"/>
                  </a:cubicBezTo>
                  <a:lnTo>
                    <a:pt x="6" y="66"/>
                  </a:lnTo>
                  <a:cubicBezTo>
                    <a:pt x="30" y="25"/>
                    <a:pt x="75" y="0"/>
                    <a:pt x="122" y="0"/>
                  </a:cubicBezTo>
                  <a:lnTo>
                    <a:pt x="122" y="0"/>
                  </a:lnTo>
                  <a:cubicBezTo>
                    <a:pt x="137" y="0"/>
                    <a:pt x="148" y="11"/>
                    <a:pt x="148" y="25"/>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30" name="Freeform 46">
              <a:extLst>
                <a:ext uri="{FF2B5EF4-FFF2-40B4-BE49-F238E27FC236}">
                  <a16:creationId xmlns:a16="http://schemas.microsoft.com/office/drawing/2014/main" id="{711A5325-98B2-0B49-8BFD-7DFD6FF8F5A4}"/>
                </a:ext>
              </a:extLst>
            </p:cNvPr>
            <p:cNvSpPr>
              <a:spLocks noChangeArrowheads="1"/>
            </p:cNvSpPr>
            <p:nvPr/>
          </p:nvSpPr>
          <p:spPr bwMode="auto">
            <a:xfrm>
              <a:off x="10765213" y="4741906"/>
              <a:ext cx="105032" cy="77229"/>
            </a:xfrm>
            <a:custGeom>
              <a:avLst/>
              <a:gdLst>
                <a:gd name="T0" fmla="*/ 149 w 150"/>
                <a:gd name="T1" fmla="*/ 83 h 110"/>
                <a:gd name="T2" fmla="*/ 149 w 150"/>
                <a:gd name="T3" fmla="*/ 83 h 110"/>
                <a:gd name="T4" fmla="*/ 123 w 150"/>
                <a:gd name="T5" fmla="*/ 109 h 110"/>
                <a:gd name="T6" fmla="*/ 123 w 150"/>
                <a:gd name="T7" fmla="*/ 109 h 110"/>
                <a:gd name="T8" fmla="*/ 7 w 150"/>
                <a:gd name="T9" fmla="*/ 42 h 110"/>
                <a:gd name="T10" fmla="*/ 7 w 150"/>
                <a:gd name="T11" fmla="*/ 42 h 110"/>
                <a:gd name="T12" fmla="*/ 17 w 150"/>
                <a:gd name="T13" fmla="*/ 7 h 110"/>
                <a:gd name="T14" fmla="*/ 17 w 150"/>
                <a:gd name="T15" fmla="*/ 7 h 110"/>
                <a:gd name="T16" fmla="*/ 51 w 150"/>
                <a:gd name="T17" fmla="*/ 16 h 110"/>
                <a:gd name="T18" fmla="*/ 51 w 150"/>
                <a:gd name="T19" fmla="*/ 16 h 110"/>
                <a:gd name="T20" fmla="*/ 123 w 150"/>
                <a:gd name="T21" fmla="*/ 58 h 110"/>
                <a:gd name="T22" fmla="*/ 123 w 150"/>
                <a:gd name="T23" fmla="*/ 58 h 110"/>
                <a:gd name="T24" fmla="*/ 149 w 150"/>
                <a:gd name="T25" fmla="*/ 83 h 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0" h="110">
                  <a:moveTo>
                    <a:pt x="149" y="83"/>
                  </a:moveTo>
                  <a:lnTo>
                    <a:pt x="149" y="83"/>
                  </a:lnTo>
                  <a:cubicBezTo>
                    <a:pt x="149" y="97"/>
                    <a:pt x="138" y="109"/>
                    <a:pt x="123" y="109"/>
                  </a:cubicBezTo>
                  <a:lnTo>
                    <a:pt x="123" y="109"/>
                  </a:lnTo>
                  <a:cubicBezTo>
                    <a:pt x="76" y="109"/>
                    <a:pt x="31" y="83"/>
                    <a:pt x="7" y="42"/>
                  </a:cubicBezTo>
                  <a:lnTo>
                    <a:pt x="7" y="42"/>
                  </a:lnTo>
                  <a:cubicBezTo>
                    <a:pt x="0" y="29"/>
                    <a:pt x="4" y="14"/>
                    <a:pt x="17" y="7"/>
                  </a:cubicBezTo>
                  <a:lnTo>
                    <a:pt x="17" y="7"/>
                  </a:lnTo>
                  <a:cubicBezTo>
                    <a:pt x="29" y="0"/>
                    <a:pt x="44" y="4"/>
                    <a:pt x="51" y="16"/>
                  </a:cubicBezTo>
                  <a:lnTo>
                    <a:pt x="51" y="16"/>
                  </a:lnTo>
                  <a:cubicBezTo>
                    <a:pt x="67" y="42"/>
                    <a:pt x="94" y="58"/>
                    <a:pt x="123" y="58"/>
                  </a:cubicBezTo>
                  <a:lnTo>
                    <a:pt x="123" y="58"/>
                  </a:lnTo>
                  <a:cubicBezTo>
                    <a:pt x="138" y="58"/>
                    <a:pt x="149" y="70"/>
                    <a:pt x="149" y="83"/>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31" name="Freeform 47">
              <a:extLst>
                <a:ext uri="{FF2B5EF4-FFF2-40B4-BE49-F238E27FC236}">
                  <a16:creationId xmlns:a16="http://schemas.microsoft.com/office/drawing/2014/main" id="{B3546708-B912-5544-94F0-E03A02D822E0}"/>
                </a:ext>
              </a:extLst>
            </p:cNvPr>
            <p:cNvSpPr>
              <a:spLocks noChangeArrowheads="1"/>
            </p:cNvSpPr>
            <p:nvPr/>
          </p:nvSpPr>
          <p:spPr bwMode="auto">
            <a:xfrm>
              <a:off x="11027795" y="4411362"/>
              <a:ext cx="639461" cy="389238"/>
            </a:xfrm>
            <a:custGeom>
              <a:avLst/>
              <a:gdLst>
                <a:gd name="T0" fmla="*/ 913 w 914"/>
                <a:gd name="T1" fmla="*/ 519 h 557"/>
                <a:gd name="T2" fmla="*/ 913 w 914"/>
                <a:gd name="T3" fmla="*/ 519 h 557"/>
                <a:gd name="T4" fmla="*/ 891 w 914"/>
                <a:gd name="T5" fmla="*/ 549 h 557"/>
                <a:gd name="T6" fmla="*/ 889 w 914"/>
                <a:gd name="T7" fmla="*/ 549 h 557"/>
                <a:gd name="T8" fmla="*/ 833 w 914"/>
                <a:gd name="T9" fmla="*/ 556 h 557"/>
                <a:gd name="T10" fmla="*/ 99 w 914"/>
                <a:gd name="T11" fmla="*/ 556 h 557"/>
                <a:gd name="T12" fmla="*/ 99 w 914"/>
                <a:gd name="T13" fmla="*/ 556 h 557"/>
                <a:gd name="T14" fmla="*/ 0 w 914"/>
                <a:gd name="T15" fmla="*/ 422 h 557"/>
                <a:gd name="T16" fmla="*/ 0 w 914"/>
                <a:gd name="T17" fmla="*/ 135 h 557"/>
                <a:gd name="T18" fmla="*/ 0 w 914"/>
                <a:gd name="T19" fmla="*/ 135 h 557"/>
                <a:gd name="T20" fmla="*/ 99 w 914"/>
                <a:gd name="T21" fmla="*/ 0 h 557"/>
                <a:gd name="T22" fmla="*/ 833 w 914"/>
                <a:gd name="T23" fmla="*/ 0 h 557"/>
                <a:gd name="T24" fmla="*/ 889 w 914"/>
                <a:gd name="T25" fmla="*/ 8 h 557"/>
                <a:gd name="T26" fmla="*/ 891 w 914"/>
                <a:gd name="T27" fmla="*/ 8 h 557"/>
                <a:gd name="T28" fmla="*/ 891 w 914"/>
                <a:gd name="T29" fmla="*/ 8 h 557"/>
                <a:gd name="T30" fmla="*/ 913 w 914"/>
                <a:gd name="T31" fmla="*/ 38 h 557"/>
                <a:gd name="T32" fmla="*/ 913 w 914"/>
                <a:gd name="T33" fmla="*/ 519 h 5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14" h="557">
                  <a:moveTo>
                    <a:pt x="913" y="519"/>
                  </a:moveTo>
                  <a:lnTo>
                    <a:pt x="913" y="519"/>
                  </a:lnTo>
                  <a:cubicBezTo>
                    <a:pt x="913" y="535"/>
                    <a:pt x="903" y="549"/>
                    <a:pt x="891" y="549"/>
                  </a:cubicBezTo>
                  <a:lnTo>
                    <a:pt x="889" y="549"/>
                  </a:lnTo>
                  <a:lnTo>
                    <a:pt x="833" y="556"/>
                  </a:lnTo>
                  <a:lnTo>
                    <a:pt x="99" y="556"/>
                  </a:lnTo>
                  <a:lnTo>
                    <a:pt x="99" y="556"/>
                  </a:lnTo>
                  <a:cubicBezTo>
                    <a:pt x="44" y="556"/>
                    <a:pt x="0" y="496"/>
                    <a:pt x="0" y="422"/>
                  </a:cubicBezTo>
                  <a:lnTo>
                    <a:pt x="0" y="135"/>
                  </a:lnTo>
                  <a:lnTo>
                    <a:pt x="0" y="135"/>
                  </a:lnTo>
                  <a:cubicBezTo>
                    <a:pt x="0" y="60"/>
                    <a:pt x="44" y="0"/>
                    <a:pt x="99" y="0"/>
                  </a:cubicBezTo>
                  <a:lnTo>
                    <a:pt x="833" y="0"/>
                  </a:lnTo>
                  <a:lnTo>
                    <a:pt x="889" y="8"/>
                  </a:lnTo>
                  <a:lnTo>
                    <a:pt x="891" y="8"/>
                  </a:lnTo>
                  <a:lnTo>
                    <a:pt x="891" y="8"/>
                  </a:lnTo>
                  <a:cubicBezTo>
                    <a:pt x="903" y="8"/>
                    <a:pt x="913" y="21"/>
                    <a:pt x="913" y="38"/>
                  </a:cubicBezTo>
                  <a:lnTo>
                    <a:pt x="913" y="519"/>
                  </a:lnTo>
                </a:path>
              </a:pathLst>
            </a:custGeom>
            <a:solidFill>
              <a:schemeClr val="accent6">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32" name="Freeform 48">
              <a:extLst>
                <a:ext uri="{FF2B5EF4-FFF2-40B4-BE49-F238E27FC236}">
                  <a16:creationId xmlns:a16="http://schemas.microsoft.com/office/drawing/2014/main" id="{497DCA79-5820-B14E-A38C-D29968FD44DB}"/>
                </a:ext>
              </a:extLst>
            </p:cNvPr>
            <p:cNvSpPr>
              <a:spLocks noChangeArrowheads="1"/>
            </p:cNvSpPr>
            <p:nvPr/>
          </p:nvSpPr>
          <p:spPr bwMode="auto">
            <a:xfrm>
              <a:off x="11027795" y="4411362"/>
              <a:ext cx="639461" cy="194620"/>
            </a:xfrm>
            <a:custGeom>
              <a:avLst/>
              <a:gdLst>
                <a:gd name="T0" fmla="*/ 0 w 914"/>
                <a:gd name="T1" fmla="*/ 135 h 279"/>
                <a:gd name="T2" fmla="*/ 0 w 914"/>
                <a:gd name="T3" fmla="*/ 278 h 279"/>
                <a:gd name="T4" fmla="*/ 913 w 914"/>
                <a:gd name="T5" fmla="*/ 278 h 279"/>
                <a:gd name="T6" fmla="*/ 913 w 914"/>
                <a:gd name="T7" fmla="*/ 38 h 279"/>
                <a:gd name="T8" fmla="*/ 913 w 914"/>
                <a:gd name="T9" fmla="*/ 38 h 279"/>
                <a:gd name="T10" fmla="*/ 891 w 914"/>
                <a:gd name="T11" fmla="*/ 8 h 279"/>
                <a:gd name="T12" fmla="*/ 889 w 914"/>
                <a:gd name="T13" fmla="*/ 8 h 279"/>
                <a:gd name="T14" fmla="*/ 833 w 914"/>
                <a:gd name="T15" fmla="*/ 0 h 279"/>
                <a:gd name="T16" fmla="*/ 99 w 914"/>
                <a:gd name="T17" fmla="*/ 0 h 279"/>
                <a:gd name="T18" fmla="*/ 99 w 914"/>
                <a:gd name="T19" fmla="*/ 0 h 279"/>
                <a:gd name="T20" fmla="*/ 0 w 914"/>
                <a:gd name="T21" fmla="*/ 135 h 2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14" h="279">
                  <a:moveTo>
                    <a:pt x="0" y="135"/>
                  </a:moveTo>
                  <a:lnTo>
                    <a:pt x="0" y="278"/>
                  </a:lnTo>
                  <a:lnTo>
                    <a:pt x="913" y="278"/>
                  </a:lnTo>
                  <a:lnTo>
                    <a:pt x="913" y="38"/>
                  </a:lnTo>
                  <a:lnTo>
                    <a:pt x="913" y="38"/>
                  </a:lnTo>
                  <a:cubicBezTo>
                    <a:pt x="913" y="21"/>
                    <a:pt x="903" y="8"/>
                    <a:pt x="891" y="8"/>
                  </a:cubicBezTo>
                  <a:lnTo>
                    <a:pt x="889" y="8"/>
                  </a:lnTo>
                  <a:lnTo>
                    <a:pt x="833" y="0"/>
                  </a:lnTo>
                  <a:lnTo>
                    <a:pt x="99" y="0"/>
                  </a:lnTo>
                  <a:lnTo>
                    <a:pt x="99" y="0"/>
                  </a:lnTo>
                  <a:cubicBezTo>
                    <a:pt x="44" y="0"/>
                    <a:pt x="0" y="60"/>
                    <a:pt x="0" y="135"/>
                  </a:cubicBezTo>
                </a:path>
              </a:pathLst>
            </a:custGeom>
            <a:solidFill>
              <a:schemeClr val="accent6">
                <a:lumMod val="50000"/>
              </a:schemeClr>
            </a:solidFill>
            <a:ln>
              <a:noFill/>
            </a:ln>
            <a:effectLst/>
          </p:spPr>
          <p:txBody>
            <a:bodyPr wrap="none" anchor="ctr"/>
            <a:lstStyle/>
            <a:p>
              <a:endParaRPr lang="en-US" sz="6532" dirty="0">
                <a:latin typeface="Fira Sans Light" panose="020B0403050000020004" pitchFamily="34" charset="0"/>
              </a:endParaRPr>
            </a:p>
          </p:txBody>
        </p:sp>
        <p:sp>
          <p:nvSpPr>
            <p:cNvPr id="233" name="Freeform 49">
              <a:extLst>
                <a:ext uri="{FF2B5EF4-FFF2-40B4-BE49-F238E27FC236}">
                  <a16:creationId xmlns:a16="http://schemas.microsoft.com/office/drawing/2014/main" id="{3B23B21E-5EE7-5E47-B41D-E3B080D9FCFE}"/>
                </a:ext>
              </a:extLst>
            </p:cNvPr>
            <p:cNvSpPr>
              <a:spLocks noChangeArrowheads="1"/>
            </p:cNvSpPr>
            <p:nvPr/>
          </p:nvSpPr>
          <p:spPr bwMode="auto">
            <a:xfrm>
              <a:off x="11197700" y="4448432"/>
              <a:ext cx="315097" cy="315097"/>
            </a:xfrm>
            <a:custGeom>
              <a:avLst/>
              <a:gdLst>
                <a:gd name="T0" fmla="*/ 0 w 449"/>
                <a:gd name="T1" fmla="*/ 403 h 450"/>
                <a:gd name="T2" fmla="*/ 0 w 449"/>
                <a:gd name="T3" fmla="*/ 46 h 450"/>
                <a:gd name="T4" fmla="*/ 0 w 449"/>
                <a:gd name="T5" fmla="*/ 46 h 450"/>
                <a:gd name="T6" fmla="*/ 46 w 449"/>
                <a:gd name="T7" fmla="*/ 0 h 450"/>
                <a:gd name="T8" fmla="*/ 402 w 449"/>
                <a:gd name="T9" fmla="*/ 0 h 450"/>
                <a:gd name="T10" fmla="*/ 402 w 449"/>
                <a:gd name="T11" fmla="*/ 0 h 450"/>
                <a:gd name="T12" fmla="*/ 448 w 449"/>
                <a:gd name="T13" fmla="*/ 46 h 450"/>
                <a:gd name="T14" fmla="*/ 448 w 449"/>
                <a:gd name="T15" fmla="*/ 403 h 450"/>
                <a:gd name="T16" fmla="*/ 448 w 449"/>
                <a:gd name="T17" fmla="*/ 403 h 450"/>
                <a:gd name="T18" fmla="*/ 402 w 449"/>
                <a:gd name="T19" fmla="*/ 449 h 450"/>
                <a:gd name="T20" fmla="*/ 46 w 449"/>
                <a:gd name="T21" fmla="*/ 449 h 450"/>
                <a:gd name="T22" fmla="*/ 46 w 449"/>
                <a:gd name="T23" fmla="*/ 449 h 450"/>
                <a:gd name="T24" fmla="*/ 0 w 449"/>
                <a:gd name="T25" fmla="*/ 403 h 4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9" h="450">
                  <a:moveTo>
                    <a:pt x="0" y="403"/>
                  </a:moveTo>
                  <a:lnTo>
                    <a:pt x="0" y="46"/>
                  </a:lnTo>
                  <a:lnTo>
                    <a:pt x="0" y="46"/>
                  </a:lnTo>
                  <a:cubicBezTo>
                    <a:pt x="0" y="21"/>
                    <a:pt x="21" y="0"/>
                    <a:pt x="46" y="0"/>
                  </a:cubicBezTo>
                  <a:lnTo>
                    <a:pt x="402" y="0"/>
                  </a:lnTo>
                  <a:lnTo>
                    <a:pt x="402" y="0"/>
                  </a:lnTo>
                  <a:cubicBezTo>
                    <a:pt x="427" y="0"/>
                    <a:pt x="448" y="21"/>
                    <a:pt x="448" y="46"/>
                  </a:cubicBezTo>
                  <a:lnTo>
                    <a:pt x="448" y="403"/>
                  </a:lnTo>
                  <a:lnTo>
                    <a:pt x="448" y="403"/>
                  </a:lnTo>
                  <a:cubicBezTo>
                    <a:pt x="448" y="428"/>
                    <a:pt x="427" y="449"/>
                    <a:pt x="402" y="449"/>
                  </a:cubicBezTo>
                  <a:lnTo>
                    <a:pt x="46" y="449"/>
                  </a:lnTo>
                  <a:lnTo>
                    <a:pt x="46" y="449"/>
                  </a:lnTo>
                  <a:cubicBezTo>
                    <a:pt x="21" y="449"/>
                    <a:pt x="0" y="428"/>
                    <a:pt x="0" y="403"/>
                  </a:cubicBezTo>
                </a:path>
              </a:pathLst>
            </a:custGeom>
            <a:solidFill>
              <a:schemeClr val="accent3"/>
            </a:solidFill>
            <a:ln>
              <a:noFill/>
            </a:ln>
            <a:effectLst/>
          </p:spPr>
          <p:txBody>
            <a:bodyPr wrap="none" anchor="ctr"/>
            <a:lstStyle/>
            <a:p>
              <a:endParaRPr lang="en-US" sz="6532" dirty="0">
                <a:latin typeface="Fira Sans Light" panose="020B0403050000020004" pitchFamily="34" charset="0"/>
              </a:endParaRPr>
            </a:p>
          </p:txBody>
        </p:sp>
        <p:sp>
          <p:nvSpPr>
            <p:cNvPr id="234" name="Freeform 50">
              <a:extLst>
                <a:ext uri="{FF2B5EF4-FFF2-40B4-BE49-F238E27FC236}">
                  <a16:creationId xmlns:a16="http://schemas.microsoft.com/office/drawing/2014/main" id="{E8B1463E-2773-0643-A7D4-7506E85589D4}"/>
                </a:ext>
              </a:extLst>
            </p:cNvPr>
            <p:cNvSpPr>
              <a:spLocks noChangeArrowheads="1"/>
            </p:cNvSpPr>
            <p:nvPr/>
          </p:nvSpPr>
          <p:spPr bwMode="auto">
            <a:xfrm>
              <a:off x="11030884" y="4717193"/>
              <a:ext cx="228600" cy="95764"/>
            </a:xfrm>
            <a:custGeom>
              <a:avLst/>
              <a:gdLst>
                <a:gd name="T0" fmla="*/ 326 w 327"/>
                <a:gd name="T1" fmla="*/ 50 h 136"/>
                <a:gd name="T2" fmla="*/ 14 w 327"/>
                <a:gd name="T3" fmla="*/ 135 h 136"/>
                <a:gd name="T4" fmla="*/ 0 w 327"/>
                <a:gd name="T5" fmla="*/ 86 h 136"/>
                <a:gd name="T6" fmla="*/ 313 w 327"/>
                <a:gd name="T7" fmla="*/ 0 h 136"/>
                <a:gd name="T8" fmla="*/ 326 w 327"/>
                <a:gd name="T9" fmla="*/ 50 h 136"/>
              </a:gdLst>
              <a:ahLst/>
              <a:cxnLst>
                <a:cxn ang="0">
                  <a:pos x="T0" y="T1"/>
                </a:cxn>
                <a:cxn ang="0">
                  <a:pos x="T2" y="T3"/>
                </a:cxn>
                <a:cxn ang="0">
                  <a:pos x="T4" y="T5"/>
                </a:cxn>
                <a:cxn ang="0">
                  <a:pos x="T6" y="T7"/>
                </a:cxn>
                <a:cxn ang="0">
                  <a:pos x="T8" y="T9"/>
                </a:cxn>
              </a:cxnLst>
              <a:rect l="0" t="0" r="r" b="b"/>
              <a:pathLst>
                <a:path w="327" h="136">
                  <a:moveTo>
                    <a:pt x="326" y="50"/>
                  </a:moveTo>
                  <a:lnTo>
                    <a:pt x="14" y="135"/>
                  </a:lnTo>
                  <a:lnTo>
                    <a:pt x="0" y="86"/>
                  </a:lnTo>
                  <a:lnTo>
                    <a:pt x="313" y="0"/>
                  </a:lnTo>
                  <a:lnTo>
                    <a:pt x="326" y="50"/>
                  </a:lnTo>
                </a:path>
              </a:pathLst>
            </a:custGeom>
            <a:solidFill>
              <a:schemeClr val="accent3"/>
            </a:solidFill>
            <a:ln>
              <a:noFill/>
            </a:ln>
            <a:effectLst/>
          </p:spPr>
          <p:txBody>
            <a:bodyPr wrap="none" anchor="ctr"/>
            <a:lstStyle/>
            <a:p>
              <a:endParaRPr lang="en-US" sz="6532" dirty="0">
                <a:latin typeface="Fira Sans Light" panose="020B0403050000020004" pitchFamily="34" charset="0"/>
              </a:endParaRPr>
            </a:p>
          </p:txBody>
        </p:sp>
        <p:sp>
          <p:nvSpPr>
            <p:cNvPr id="235" name="Freeform 51">
              <a:extLst>
                <a:ext uri="{FF2B5EF4-FFF2-40B4-BE49-F238E27FC236}">
                  <a16:creationId xmlns:a16="http://schemas.microsoft.com/office/drawing/2014/main" id="{A574B7BE-92C8-AA4B-AAA5-4489132183DF}"/>
                </a:ext>
              </a:extLst>
            </p:cNvPr>
            <p:cNvSpPr>
              <a:spLocks noChangeArrowheads="1"/>
            </p:cNvSpPr>
            <p:nvPr/>
          </p:nvSpPr>
          <p:spPr bwMode="auto">
            <a:xfrm>
              <a:off x="11460282" y="4707924"/>
              <a:ext cx="172995" cy="123568"/>
            </a:xfrm>
            <a:custGeom>
              <a:avLst/>
              <a:gdLst>
                <a:gd name="T0" fmla="*/ 247 w 248"/>
                <a:gd name="T1" fmla="*/ 132 h 176"/>
                <a:gd name="T2" fmla="*/ 221 w 248"/>
                <a:gd name="T3" fmla="*/ 175 h 176"/>
                <a:gd name="T4" fmla="*/ 0 w 248"/>
                <a:gd name="T5" fmla="*/ 43 h 176"/>
                <a:gd name="T6" fmla="*/ 26 w 248"/>
                <a:gd name="T7" fmla="*/ 0 h 176"/>
                <a:gd name="T8" fmla="*/ 247 w 248"/>
                <a:gd name="T9" fmla="*/ 132 h 176"/>
              </a:gdLst>
              <a:ahLst/>
              <a:cxnLst>
                <a:cxn ang="0">
                  <a:pos x="T0" y="T1"/>
                </a:cxn>
                <a:cxn ang="0">
                  <a:pos x="T2" y="T3"/>
                </a:cxn>
                <a:cxn ang="0">
                  <a:pos x="T4" y="T5"/>
                </a:cxn>
                <a:cxn ang="0">
                  <a:pos x="T6" y="T7"/>
                </a:cxn>
                <a:cxn ang="0">
                  <a:pos x="T8" y="T9"/>
                </a:cxn>
              </a:cxnLst>
              <a:rect l="0" t="0" r="r" b="b"/>
              <a:pathLst>
                <a:path w="248" h="176">
                  <a:moveTo>
                    <a:pt x="247" y="132"/>
                  </a:moveTo>
                  <a:lnTo>
                    <a:pt x="221" y="175"/>
                  </a:lnTo>
                  <a:lnTo>
                    <a:pt x="0" y="43"/>
                  </a:lnTo>
                  <a:lnTo>
                    <a:pt x="26" y="0"/>
                  </a:lnTo>
                  <a:lnTo>
                    <a:pt x="247" y="132"/>
                  </a:lnTo>
                </a:path>
              </a:pathLst>
            </a:custGeom>
            <a:solidFill>
              <a:schemeClr val="accent3"/>
            </a:solidFill>
            <a:ln>
              <a:noFill/>
            </a:ln>
            <a:effectLst/>
          </p:spPr>
          <p:txBody>
            <a:bodyPr wrap="none" anchor="ctr"/>
            <a:lstStyle/>
            <a:p>
              <a:endParaRPr lang="en-US" sz="6532" dirty="0">
                <a:latin typeface="Fira Sans Light" panose="020B0403050000020004" pitchFamily="34" charset="0"/>
              </a:endParaRPr>
            </a:p>
          </p:txBody>
        </p:sp>
        <p:sp>
          <p:nvSpPr>
            <p:cNvPr id="236" name="Freeform 52">
              <a:extLst>
                <a:ext uri="{FF2B5EF4-FFF2-40B4-BE49-F238E27FC236}">
                  <a16:creationId xmlns:a16="http://schemas.microsoft.com/office/drawing/2014/main" id="{3961F9A0-8D4D-C04D-BBD5-FBAE0F15102C}"/>
                </a:ext>
              </a:extLst>
            </p:cNvPr>
            <p:cNvSpPr>
              <a:spLocks noChangeArrowheads="1"/>
            </p:cNvSpPr>
            <p:nvPr/>
          </p:nvSpPr>
          <p:spPr bwMode="auto">
            <a:xfrm>
              <a:off x="11030884" y="4399005"/>
              <a:ext cx="228600" cy="95766"/>
            </a:xfrm>
            <a:custGeom>
              <a:avLst/>
              <a:gdLst>
                <a:gd name="T0" fmla="*/ 326 w 327"/>
                <a:gd name="T1" fmla="*/ 86 h 136"/>
                <a:gd name="T2" fmla="*/ 313 w 327"/>
                <a:gd name="T3" fmla="*/ 135 h 136"/>
                <a:gd name="T4" fmla="*/ 0 w 327"/>
                <a:gd name="T5" fmla="*/ 50 h 136"/>
                <a:gd name="T6" fmla="*/ 14 w 327"/>
                <a:gd name="T7" fmla="*/ 0 h 136"/>
                <a:gd name="T8" fmla="*/ 326 w 327"/>
                <a:gd name="T9" fmla="*/ 86 h 136"/>
              </a:gdLst>
              <a:ahLst/>
              <a:cxnLst>
                <a:cxn ang="0">
                  <a:pos x="T0" y="T1"/>
                </a:cxn>
                <a:cxn ang="0">
                  <a:pos x="T2" y="T3"/>
                </a:cxn>
                <a:cxn ang="0">
                  <a:pos x="T4" y="T5"/>
                </a:cxn>
                <a:cxn ang="0">
                  <a:pos x="T6" y="T7"/>
                </a:cxn>
                <a:cxn ang="0">
                  <a:pos x="T8" y="T9"/>
                </a:cxn>
              </a:cxnLst>
              <a:rect l="0" t="0" r="r" b="b"/>
              <a:pathLst>
                <a:path w="327" h="136">
                  <a:moveTo>
                    <a:pt x="326" y="86"/>
                  </a:moveTo>
                  <a:lnTo>
                    <a:pt x="313" y="135"/>
                  </a:lnTo>
                  <a:lnTo>
                    <a:pt x="0" y="50"/>
                  </a:lnTo>
                  <a:lnTo>
                    <a:pt x="14" y="0"/>
                  </a:lnTo>
                  <a:lnTo>
                    <a:pt x="326" y="86"/>
                  </a:lnTo>
                </a:path>
              </a:pathLst>
            </a:custGeom>
            <a:solidFill>
              <a:schemeClr val="accent3"/>
            </a:solidFill>
            <a:ln>
              <a:noFill/>
            </a:ln>
            <a:effectLst/>
          </p:spPr>
          <p:txBody>
            <a:bodyPr wrap="none" anchor="ctr"/>
            <a:lstStyle/>
            <a:p>
              <a:endParaRPr lang="en-US" sz="6532" dirty="0">
                <a:latin typeface="Fira Sans Light" panose="020B0403050000020004" pitchFamily="34" charset="0"/>
              </a:endParaRPr>
            </a:p>
          </p:txBody>
        </p:sp>
        <p:sp>
          <p:nvSpPr>
            <p:cNvPr id="237" name="Freeform 53">
              <a:extLst>
                <a:ext uri="{FF2B5EF4-FFF2-40B4-BE49-F238E27FC236}">
                  <a16:creationId xmlns:a16="http://schemas.microsoft.com/office/drawing/2014/main" id="{30B5CD1C-60A5-0749-B47B-04396A84BDE1}"/>
                </a:ext>
              </a:extLst>
            </p:cNvPr>
            <p:cNvSpPr>
              <a:spLocks noChangeArrowheads="1"/>
            </p:cNvSpPr>
            <p:nvPr/>
          </p:nvSpPr>
          <p:spPr bwMode="auto">
            <a:xfrm>
              <a:off x="11460282" y="4380470"/>
              <a:ext cx="172995" cy="123568"/>
            </a:xfrm>
            <a:custGeom>
              <a:avLst/>
              <a:gdLst>
                <a:gd name="T0" fmla="*/ 247 w 248"/>
                <a:gd name="T1" fmla="*/ 44 h 177"/>
                <a:gd name="T2" fmla="*/ 26 w 248"/>
                <a:gd name="T3" fmla="*/ 176 h 177"/>
                <a:gd name="T4" fmla="*/ 0 w 248"/>
                <a:gd name="T5" fmla="*/ 133 h 177"/>
                <a:gd name="T6" fmla="*/ 221 w 248"/>
                <a:gd name="T7" fmla="*/ 0 h 177"/>
                <a:gd name="T8" fmla="*/ 247 w 248"/>
                <a:gd name="T9" fmla="*/ 44 h 177"/>
              </a:gdLst>
              <a:ahLst/>
              <a:cxnLst>
                <a:cxn ang="0">
                  <a:pos x="T0" y="T1"/>
                </a:cxn>
                <a:cxn ang="0">
                  <a:pos x="T2" y="T3"/>
                </a:cxn>
                <a:cxn ang="0">
                  <a:pos x="T4" y="T5"/>
                </a:cxn>
                <a:cxn ang="0">
                  <a:pos x="T6" y="T7"/>
                </a:cxn>
                <a:cxn ang="0">
                  <a:pos x="T8" y="T9"/>
                </a:cxn>
              </a:cxnLst>
              <a:rect l="0" t="0" r="r" b="b"/>
              <a:pathLst>
                <a:path w="248" h="177">
                  <a:moveTo>
                    <a:pt x="247" y="44"/>
                  </a:moveTo>
                  <a:lnTo>
                    <a:pt x="26" y="176"/>
                  </a:lnTo>
                  <a:lnTo>
                    <a:pt x="0" y="133"/>
                  </a:lnTo>
                  <a:lnTo>
                    <a:pt x="221" y="0"/>
                  </a:lnTo>
                  <a:lnTo>
                    <a:pt x="247" y="44"/>
                  </a:lnTo>
                </a:path>
              </a:pathLst>
            </a:custGeom>
            <a:solidFill>
              <a:schemeClr val="accent3"/>
            </a:solidFill>
            <a:ln>
              <a:noFill/>
            </a:ln>
            <a:effectLst/>
          </p:spPr>
          <p:txBody>
            <a:bodyPr wrap="none" anchor="ctr"/>
            <a:lstStyle/>
            <a:p>
              <a:endParaRPr lang="en-US" sz="6532" dirty="0">
                <a:latin typeface="Fira Sans Light" panose="020B0403050000020004" pitchFamily="34" charset="0"/>
              </a:endParaRPr>
            </a:p>
          </p:txBody>
        </p:sp>
      </p:grpSp>
      <p:grpSp>
        <p:nvGrpSpPr>
          <p:cNvPr id="12" name="Group 11">
            <a:extLst>
              <a:ext uri="{FF2B5EF4-FFF2-40B4-BE49-F238E27FC236}">
                <a16:creationId xmlns:a16="http://schemas.microsoft.com/office/drawing/2014/main" id="{343D1749-6F46-7749-AAC5-D273CABD4EF0}"/>
              </a:ext>
            </a:extLst>
          </p:cNvPr>
          <p:cNvGrpSpPr/>
          <p:nvPr/>
        </p:nvGrpSpPr>
        <p:grpSpPr>
          <a:xfrm>
            <a:off x="8198073" y="10498556"/>
            <a:ext cx="645641" cy="1071950"/>
            <a:chOff x="5371490" y="815546"/>
            <a:chExt cx="645641" cy="1071950"/>
          </a:xfrm>
        </p:grpSpPr>
        <p:sp>
          <p:nvSpPr>
            <p:cNvPr id="238" name="Freeform 54">
              <a:extLst>
                <a:ext uri="{FF2B5EF4-FFF2-40B4-BE49-F238E27FC236}">
                  <a16:creationId xmlns:a16="http://schemas.microsoft.com/office/drawing/2014/main" id="{C4F0CE9A-E3F4-3B4F-87CA-B200B74308C2}"/>
                </a:ext>
              </a:extLst>
            </p:cNvPr>
            <p:cNvSpPr>
              <a:spLocks noChangeArrowheads="1"/>
            </p:cNvSpPr>
            <p:nvPr/>
          </p:nvSpPr>
          <p:spPr bwMode="auto">
            <a:xfrm>
              <a:off x="5433274" y="815546"/>
              <a:ext cx="515895" cy="1071950"/>
            </a:xfrm>
            <a:custGeom>
              <a:avLst/>
              <a:gdLst>
                <a:gd name="T0" fmla="*/ 90 w 736"/>
                <a:gd name="T1" fmla="*/ 0 h 1532"/>
                <a:gd name="T2" fmla="*/ 645 w 736"/>
                <a:gd name="T3" fmla="*/ 0 h 1532"/>
                <a:gd name="T4" fmla="*/ 645 w 736"/>
                <a:gd name="T5" fmla="*/ 0 h 1532"/>
                <a:gd name="T6" fmla="*/ 726 w 736"/>
                <a:gd name="T7" fmla="*/ 81 h 1532"/>
                <a:gd name="T8" fmla="*/ 735 w 736"/>
                <a:gd name="T9" fmla="*/ 287 h 1532"/>
                <a:gd name="T10" fmla="*/ 735 w 736"/>
                <a:gd name="T11" fmla="*/ 1375 h 1532"/>
                <a:gd name="T12" fmla="*/ 735 w 736"/>
                <a:gd name="T13" fmla="*/ 1375 h 1532"/>
                <a:gd name="T14" fmla="*/ 533 w 736"/>
                <a:gd name="T15" fmla="*/ 1531 h 1532"/>
                <a:gd name="T16" fmla="*/ 203 w 736"/>
                <a:gd name="T17" fmla="*/ 1531 h 1532"/>
                <a:gd name="T18" fmla="*/ 203 w 736"/>
                <a:gd name="T19" fmla="*/ 1531 h 1532"/>
                <a:gd name="T20" fmla="*/ 0 w 736"/>
                <a:gd name="T21" fmla="*/ 1375 h 1532"/>
                <a:gd name="T22" fmla="*/ 0 w 736"/>
                <a:gd name="T23" fmla="*/ 287 h 1532"/>
                <a:gd name="T24" fmla="*/ 9 w 736"/>
                <a:gd name="T25" fmla="*/ 81 h 1532"/>
                <a:gd name="T26" fmla="*/ 9 w 736"/>
                <a:gd name="T27" fmla="*/ 81 h 1532"/>
                <a:gd name="T28" fmla="*/ 90 w 736"/>
                <a:gd name="T29" fmla="*/ 0 h 15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36" h="1532">
                  <a:moveTo>
                    <a:pt x="90" y="0"/>
                  </a:moveTo>
                  <a:lnTo>
                    <a:pt x="645" y="0"/>
                  </a:lnTo>
                  <a:lnTo>
                    <a:pt x="645" y="0"/>
                  </a:lnTo>
                  <a:cubicBezTo>
                    <a:pt x="689" y="0"/>
                    <a:pt x="726" y="37"/>
                    <a:pt x="726" y="81"/>
                  </a:cubicBezTo>
                  <a:lnTo>
                    <a:pt x="735" y="287"/>
                  </a:lnTo>
                  <a:lnTo>
                    <a:pt x="735" y="1375"/>
                  </a:lnTo>
                  <a:lnTo>
                    <a:pt x="735" y="1375"/>
                  </a:lnTo>
                  <a:cubicBezTo>
                    <a:pt x="735" y="1487"/>
                    <a:pt x="644" y="1531"/>
                    <a:pt x="533" y="1531"/>
                  </a:cubicBezTo>
                  <a:lnTo>
                    <a:pt x="203" y="1531"/>
                  </a:lnTo>
                  <a:lnTo>
                    <a:pt x="203" y="1531"/>
                  </a:lnTo>
                  <a:cubicBezTo>
                    <a:pt x="91" y="1531"/>
                    <a:pt x="0" y="1487"/>
                    <a:pt x="0" y="1375"/>
                  </a:cubicBezTo>
                  <a:lnTo>
                    <a:pt x="0" y="287"/>
                  </a:lnTo>
                  <a:lnTo>
                    <a:pt x="9" y="81"/>
                  </a:lnTo>
                  <a:lnTo>
                    <a:pt x="9" y="81"/>
                  </a:lnTo>
                  <a:cubicBezTo>
                    <a:pt x="9" y="37"/>
                    <a:pt x="46" y="0"/>
                    <a:pt x="90" y="0"/>
                  </a:cubicBezTo>
                </a:path>
              </a:pathLst>
            </a:custGeom>
            <a:solidFill>
              <a:schemeClr val="accent1">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39" name="Freeform 55">
              <a:extLst>
                <a:ext uri="{FF2B5EF4-FFF2-40B4-BE49-F238E27FC236}">
                  <a16:creationId xmlns:a16="http://schemas.microsoft.com/office/drawing/2014/main" id="{821DE48D-22FC-9146-9B01-FDD15AAEB0B8}"/>
                </a:ext>
              </a:extLst>
            </p:cNvPr>
            <p:cNvSpPr>
              <a:spLocks noChangeArrowheads="1"/>
            </p:cNvSpPr>
            <p:nvPr/>
          </p:nvSpPr>
          <p:spPr bwMode="auto">
            <a:xfrm>
              <a:off x="5470344" y="849528"/>
              <a:ext cx="444843" cy="1000897"/>
            </a:xfrm>
            <a:custGeom>
              <a:avLst/>
              <a:gdLst>
                <a:gd name="T0" fmla="*/ 595 w 636"/>
                <a:gd name="T1" fmla="*/ 0 h 1430"/>
                <a:gd name="T2" fmla="*/ 595 w 636"/>
                <a:gd name="T3" fmla="*/ 0 h 1430"/>
                <a:gd name="T4" fmla="*/ 625 w 636"/>
                <a:gd name="T5" fmla="*/ 30 h 1430"/>
                <a:gd name="T6" fmla="*/ 625 w 636"/>
                <a:gd name="T7" fmla="*/ 32 h 1430"/>
                <a:gd name="T8" fmla="*/ 635 w 636"/>
                <a:gd name="T9" fmla="*/ 238 h 1430"/>
                <a:gd name="T10" fmla="*/ 635 w 636"/>
                <a:gd name="T11" fmla="*/ 1324 h 1430"/>
                <a:gd name="T12" fmla="*/ 635 w 636"/>
                <a:gd name="T13" fmla="*/ 1324 h 1430"/>
                <a:gd name="T14" fmla="*/ 483 w 636"/>
                <a:gd name="T15" fmla="*/ 1429 h 1430"/>
                <a:gd name="T16" fmla="*/ 153 w 636"/>
                <a:gd name="T17" fmla="*/ 1429 h 1430"/>
                <a:gd name="T18" fmla="*/ 153 w 636"/>
                <a:gd name="T19" fmla="*/ 1429 h 1430"/>
                <a:gd name="T20" fmla="*/ 0 w 636"/>
                <a:gd name="T21" fmla="*/ 1324 h 1430"/>
                <a:gd name="T22" fmla="*/ 0 w 636"/>
                <a:gd name="T23" fmla="*/ 238 h 1430"/>
                <a:gd name="T24" fmla="*/ 10 w 636"/>
                <a:gd name="T25" fmla="*/ 31 h 1430"/>
                <a:gd name="T26" fmla="*/ 10 w 636"/>
                <a:gd name="T27" fmla="*/ 30 h 1430"/>
                <a:gd name="T28" fmla="*/ 10 w 636"/>
                <a:gd name="T29" fmla="*/ 30 h 1430"/>
                <a:gd name="T30" fmla="*/ 40 w 636"/>
                <a:gd name="T31" fmla="*/ 0 h 1430"/>
                <a:gd name="T32" fmla="*/ 595 w 636"/>
                <a:gd name="T33" fmla="*/ 0 h 14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36" h="1430">
                  <a:moveTo>
                    <a:pt x="595" y="0"/>
                  </a:moveTo>
                  <a:lnTo>
                    <a:pt x="595" y="0"/>
                  </a:lnTo>
                  <a:cubicBezTo>
                    <a:pt x="611" y="0"/>
                    <a:pt x="625" y="14"/>
                    <a:pt x="625" y="30"/>
                  </a:cubicBezTo>
                  <a:lnTo>
                    <a:pt x="625" y="32"/>
                  </a:lnTo>
                  <a:lnTo>
                    <a:pt x="635" y="238"/>
                  </a:lnTo>
                  <a:lnTo>
                    <a:pt x="635" y="1324"/>
                  </a:lnTo>
                  <a:lnTo>
                    <a:pt x="635" y="1324"/>
                  </a:lnTo>
                  <a:cubicBezTo>
                    <a:pt x="635" y="1394"/>
                    <a:pt x="584" y="1429"/>
                    <a:pt x="483" y="1429"/>
                  </a:cubicBezTo>
                  <a:lnTo>
                    <a:pt x="153" y="1429"/>
                  </a:lnTo>
                  <a:lnTo>
                    <a:pt x="153" y="1429"/>
                  </a:lnTo>
                  <a:cubicBezTo>
                    <a:pt x="51" y="1429"/>
                    <a:pt x="0" y="1394"/>
                    <a:pt x="0" y="1324"/>
                  </a:cubicBezTo>
                  <a:lnTo>
                    <a:pt x="0" y="238"/>
                  </a:lnTo>
                  <a:lnTo>
                    <a:pt x="10" y="31"/>
                  </a:lnTo>
                  <a:lnTo>
                    <a:pt x="10" y="30"/>
                  </a:lnTo>
                  <a:lnTo>
                    <a:pt x="10" y="30"/>
                  </a:lnTo>
                  <a:cubicBezTo>
                    <a:pt x="10" y="14"/>
                    <a:pt x="24" y="0"/>
                    <a:pt x="40" y="0"/>
                  </a:cubicBezTo>
                  <a:lnTo>
                    <a:pt x="595"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40" name="Freeform 56">
              <a:extLst>
                <a:ext uri="{FF2B5EF4-FFF2-40B4-BE49-F238E27FC236}">
                  <a16:creationId xmlns:a16="http://schemas.microsoft.com/office/drawing/2014/main" id="{A27F7301-5548-1949-A2B3-D96AEAAC76C8}"/>
                </a:ext>
              </a:extLst>
            </p:cNvPr>
            <p:cNvSpPr>
              <a:spLocks noChangeArrowheads="1"/>
            </p:cNvSpPr>
            <p:nvPr/>
          </p:nvSpPr>
          <p:spPr bwMode="auto">
            <a:xfrm>
              <a:off x="5566110" y="849528"/>
              <a:ext cx="253313" cy="1000897"/>
            </a:xfrm>
            <a:custGeom>
              <a:avLst/>
              <a:gdLst>
                <a:gd name="T0" fmla="*/ 15 w 360"/>
                <a:gd name="T1" fmla="*/ 1429 h 1430"/>
                <a:gd name="T2" fmla="*/ 345 w 360"/>
                <a:gd name="T3" fmla="*/ 1429 h 1430"/>
                <a:gd name="T4" fmla="*/ 345 w 360"/>
                <a:gd name="T5" fmla="*/ 1429 h 1430"/>
                <a:gd name="T6" fmla="*/ 359 w 360"/>
                <a:gd name="T7" fmla="*/ 1429 h 1430"/>
                <a:gd name="T8" fmla="*/ 359 w 360"/>
                <a:gd name="T9" fmla="*/ 87 h 1430"/>
                <a:gd name="T10" fmla="*/ 358 w 360"/>
                <a:gd name="T11" fmla="*/ 0 h 1430"/>
                <a:gd name="T12" fmla="*/ 2 w 360"/>
                <a:gd name="T13" fmla="*/ 0 h 1430"/>
                <a:gd name="T14" fmla="*/ 0 w 360"/>
                <a:gd name="T15" fmla="*/ 87 h 1430"/>
                <a:gd name="T16" fmla="*/ 0 w 360"/>
                <a:gd name="T17" fmla="*/ 1429 h 1430"/>
                <a:gd name="T18" fmla="*/ 0 w 360"/>
                <a:gd name="T19" fmla="*/ 1429 h 1430"/>
                <a:gd name="T20" fmla="*/ 15 w 360"/>
                <a:gd name="T21" fmla="*/ 1429 h 14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60" h="1430">
                  <a:moveTo>
                    <a:pt x="15" y="1429"/>
                  </a:moveTo>
                  <a:lnTo>
                    <a:pt x="345" y="1429"/>
                  </a:lnTo>
                  <a:lnTo>
                    <a:pt x="345" y="1429"/>
                  </a:lnTo>
                  <a:cubicBezTo>
                    <a:pt x="350" y="1429"/>
                    <a:pt x="355" y="1429"/>
                    <a:pt x="359" y="1429"/>
                  </a:cubicBezTo>
                  <a:lnTo>
                    <a:pt x="359" y="87"/>
                  </a:lnTo>
                  <a:lnTo>
                    <a:pt x="358" y="0"/>
                  </a:lnTo>
                  <a:lnTo>
                    <a:pt x="2" y="0"/>
                  </a:lnTo>
                  <a:lnTo>
                    <a:pt x="0" y="87"/>
                  </a:lnTo>
                  <a:lnTo>
                    <a:pt x="0" y="1429"/>
                  </a:lnTo>
                  <a:lnTo>
                    <a:pt x="0" y="1429"/>
                  </a:lnTo>
                  <a:cubicBezTo>
                    <a:pt x="5" y="1429"/>
                    <a:pt x="9" y="1429"/>
                    <a:pt x="15" y="1429"/>
                  </a:cubicBezTo>
                </a:path>
              </a:pathLst>
            </a:custGeom>
            <a:solidFill>
              <a:schemeClr val="accent1">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41" name="Freeform 57">
              <a:extLst>
                <a:ext uri="{FF2B5EF4-FFF2-40B4-BE49-F238E27FC236}">
                  <a16:creationId xmlns:a16="http://schemas.microsoft.com/office/drawing/2014/main" id="{92B476A3-BCCC-7A4D-88A9-4C5ACBC977B5}"/>
                </a:ext>
              </a:extLst>
            </p:cNvPr>
            <p:cNvSpPr>
              <a:spLocks noChangeArrowheads="1"/>
            </p:cNvSpPr>
            <p:nvPr/>
          </p:nvSpPr>
          <p:spPr bwMode="auto">
            <a:xfrm>
              <a:off x="5482701" y="1726858"/>
              <a:ext cx="114301" cy="114299"/>
            </a:xfrm>
            <a:custGeom>
              <a:avLst/>
              <a:gdLst>
                <a:gd name="T0" fmla="*/ 25 w 161"/>
                <a:gd name="T1" fmla="*/ 0 h 161"/>
                <a:gd name="T2" fmla="*/ 25 w 161"/>
                <a:gd name="T3" fmla="*/ 0 h 161"/>
                <a:gd name="T4" fmla="*/ 51 w 161"/>
                <a:gd name="T5" fmla="*/ 25 h 161"/>
                <a:gd name="T6" fmla="*/ 51 w 161"/>
                <a:gd name="T7" fmla="*/ 25 h 161"/>
                <a:gd name="T8" fmla="*/ 135 w 161"/>
                <a:gd name="T9" fmla="*/ 109 h 161"/>
                <a:gd name="T10" fmla="*/ 135 w 161"/>
                <a:gd name="T11" fmla="*/ 109 h 161"/>
                <a:gd name="T12" fmla="*/ 160 w 161"/>
                <a:gd name="T13" fmla="*/ 134 h 161"/>
                <a:gd name="T14" fmla="*/ 160 w 161"/>
                <a:gd name="T15" fmla="*/ 134 h 161"/>
                <a:gd name="T16" fmla="*/ 135 w 161"/>
                <a:gd name="T17" fmla="*/ 160 h 161"/>
                <a:gd name="T18" fmla="*/ 135 w 161"/>
                <a:gd name="T19" fmla="*/ 160 h 161"/>
                <a:gd name="T20" fmla="*/ 0 w 161"/>
                <a:gd name="T21" fmla="*/ 25 h 161"/>
                <a:gd name="T22" fmla="*/ 0 w 161"/>
                <a:gd name="T23" fmla="*/ 25 h 161"/>
                <a:gd name="T24" fmla="*/ 25 w 161"/>
                <a:gd name="T25" fmla="*/ 0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1" h="161">
                  <a:moveTo>
                    <a:pt x="25" y="0"/>
                  </a:moveTo>
                  <a:lnTo>
                    <a:pt x="25" y="0"/>
                  </a:lnTo>
                  <a:cubicBezTo>
                    <a:pt x="39" y="0"/>
                    <a:pt x="51" y="11"/>
                    <a:pt x="51" y="25"/>
                  </a:cubicBezTo>
                  <a:lnTo>
                    <a:pt x="51" y="25"/>
                  </a:lnTo>
                  <a:cubicBezTo>
                    <a:pt x="51" y="72"/>
                    <a:pt x="88" y="109"/>
                    <a:pt x="135" y="109"/>
                  </a:cubicBezTo>
                  <a:lnTo>
                    <a:pt x="135" y="109"/>
                  </a:lnTo>
                  <a:cubicBezTo>
                    <a:pt x="149" y="109"/>
                    <a:pt x="160" y="120"/>
                    <a:pt x="160" y="134"/>
                  </a:cubicBezTo>
                  <a:lnTo>
                    <a:pt x="160" y="134"/>
                  </a:lnTo>
                  <a:cubicBezTo>
                    <a:pt x="160" y="148"/>
                    <a:pt x="149" y="160"/>
                    <a:pt x="135" y="160"/>
                  </a:cubicBezTo>
                  <a:lnTo>
                    <a:pt x="135" y="160"/>
                  </a:lnTo>
                  <a:cubicBezTo>
                    <a:pt x="61" y="160"/>
                    <a:pt x="0" y="99"/>
                    <a:pt x="0" y="25"/>
                  </a:cubicBezTo>
                  <a:lnTo>
                    <a:pt x="0" y="25"/>
                  </a:lnTo>
                  <a:cubicBezTo>
                    <a:pt x="0" y="11"/>
                    <a:pt x="11" y="0"/>
                    <a:pt x="25" y="0"/>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42" name="Freeform 58">
              <a:extLst>
                <a:ext uri="{FF2B5EF4-FFF2-40B4-BE49-F238E27FC236}">
                  <a16:creationId xmlns:a16="http://schemas.microsoft.com/office/drawing/2014/main" id="{5C34F7BC-4C44-194D-A3A5-1D654F14ADA9}"/>
                </a:ext>
              </a:extLst>
            </p:cNvPr>
            <p:cNvSpPr>
              <a:spLocks noChangeArrowheads="1"/>
            </p:cNvSpPr>
            <p:nvPr/>
          </p:nvSpPr>
          <p:spPr bwMode="auto">
            <a:xfrm>
              <a:off x="5788531" y="1726858"/>
              <a:ext cx="114299" cy="114299"/>
            </a:xfrm>
            <a:custGeom>
              <a:avLst/>
              <a:gdLst>
                <a:gd name="T0" fmla="*/ 135 w 161"/>
                <a:gd name="T1" fmla="*/ 0 h 161"/>
                <a:gd name="T2" fmla="*/ 135 w 161"/>
                <a:gd name="T3" fmla="*/ 0 h 161"/>
                <a:gd name="T4" fmla="*/ 160 w 161"/>
                <a:gd name="T5" fmla="*/ 25 h 161"/>
                <a:gd name="T6" fmla="*/ 160 w 161"/>
                <a:gd name="T7" fmla="*/ 25 h 161"/>
                <a:gd name="T8" fmla="*/ 26 w 161"/>
                <a:gd name="T9" fmla="*/ 160 h 161"/>
                <a:gd name="T10" fmla="*/ 26 w 161"/>
                <a:gd name="T11" fmla="*/ 160 h 161"/>
                <a:gd name="T12" fmla="*/ 0 w 161"/>
                <a:gd name="T13" fmla="*/ 134 h 161"/>
                <a:gd name="T14" fmla="*/ 0 w 161"/>
                <a:gd name="T15" fmla="*/ 134 h 161"/>
                <a:gd name="T16" fmla="*/ 26 w 161"/>
                <a:gd name="T17" fmla="*/ 109 h 161"/>
                <a:gd name="T18" fmla="*/ 26 w 161"/>
                <a:gd name="T19" fmla="*/ 109 h 161"/>
                <a:gd name="T20" fmla="*/ 110 w 161"/>
                <a:gd name="T21" fmla="*/ 25 h 161"/>
                <a:gd name="T22" fmla="*/ 110 w 161"/>
                <a:gd name="T23" fmla="*/ 25 h 161"/>
                <a:gd name="T24" fmla="*/ 135 w 161"/>
                <a:gd name="T25" fmla="*/ 0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1" h="161">
                  <a:moveTo>
                    <a:pt x="135" y="0"/>
                  </a:moveTo>
                  <a:lnTo>
                    <a:pt x="135" y="0"/>
                  </a:lnTo>
                  <a:cubicBezTo>
                    <a:pt x="149" y="0"/>
                    <a:pt x="160" y="11"/>
                    <a:pt x="160" y="25"/>
                  </a:cubicBezTo>
                  <a:lnTo>
                    <a:pt x="160" y="25"/>
                  </a:lnTo>
                  <a:cubicBezTo>
                    <a:pt x="160" y="99"/>
                    <a:pt x="100" y="160"/>
                    <a:pt x="26" y="160"/>
                  </a:cubicBezTo>
                  <a:lnTo>
                    <a:pt x="26" y="160"/>
                  </a:lnTo>
                  <a:cubicBezTo>
                    <a:pt x="12" y="160"/>
                    <a:pt x="0" y="148"/>
                    <a:pt x="0" y="134"/>
                  </a:cubicBezTo>
                  <a:lnTo>
                    <a:pt x="0" y="134"/>
                  </a:lnTo>
                  <a:cubicBezTo>
                    <a:pt x="0" y="120"/>
                    <a:pt x="12" y="109"/>
                    <a:pt x="26" y="109"/>
                  </a:cubicBezTo>
                  <a:lnTo>
                    <a:pt x="26" y="109"/>
                  </a:lnTo>
                  <a:cubicBezTo>
                    <a:pt x="72" y="109"/>
                    <a:pt x="110" y="72"/>
                    <a:pt x="110" y="25"/>
                  </a:cubicBezTo>
                  <a:lnTo>
                    <a:pt x="110" y="25"/>
                  </a:lnTo>
                  <a:cubicBezTo>
                    <a:pt x="110" y="11"/>
                    <a:pt x="121" y="0"/>
                    <a:pt x="135" y="0"/>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43" name="Freeform 59">
              <a:extLst>
                <a:ext uri="{FF2B5EF4-FFF2-40B4-BE49-F238E27FC236}">
                  <a16:creationId xmlns:a16="http://schemas.microsoft.com/office/drawing/2014/main" id="{9EF94BC3-1FE6-7846-84D2-DC101495736C}"/>
                </a:ext>
              </a:extLst>
            </p:cNvPr>
            <p:cNvSpPr>
              <a:spLocks noChangeArrowheads="1"/>
            </p:cNvSpPr>
            <p:nvPr/>
          </p:nvSpPr>
          <p:spPr bwMode="auto">
            <a:xfrm>
              <a:off x="5498147" y="932935"/>
              <a:ext cx="392326" cy="639463"/>
            </a:xfrm>
            <a:custGeom>
              <a:avLst/>
              <a:gdLst>
                <a:gd name="T0" fmla="*/ 519 w 558"/>
                <a:gd name="T1" fmla="*/ 0 h 914"/>
                <a:gd name="T2" fmla="*/ 519 w 558"/>
                <a:gd name="T3" fmla="*/ 0 h 914"/>
                <a:gd name="T4" fmla="*/ 549 w 558"/>
                <a:gd name="T5" fmla="*/ 21 h 914"/>
                <a:gd name="T6" fmla="*/ 549 w 558"/>
                <a:gd name="T7" fmla="*/ 23 h 914"/>
                <a:gd name="T8" fmla="*/ 557 w 558"/>
                <a:gd name="T9" fmla="*/ 80 h 914"/>
                <a:gd name="T10" fmla="*/ 557 w 558"/>
                <a:gd name="T11" fmla="*/ 814 h 914"/>
                <a:gd name="T12" fmla="*/ 557 w 558"/>
                <a:gd name="T13" fmla="*/ 814 h 914"/>
                <a:gd name="T14" fmla="*/ 422 w 558"/>
                <a:gd name="T15" fmla="*/ 913 h 914"/>
                <a:gd name="T16" fmla="*/ 135 w 558"/>
                <a:gd name="T17" fmla="*/ 913 h 914"/>
                <a:gd name="T18" fmla="*/ 135 w 558"/>
                <a:gd name="T19" fmla="*/ 913 h 914"/>
                <a:gd name="T20" fmla="*/ 0 w 558"/>
                <a:gd name="T21" fmla="*/ 814 h 914"/>
                <a:gd name="T22" fmla="*/ 0 w 558"/>
                <a:gd name="T23" fmla="*/ 80 h 914"/>
                <a:gd name="T24" fmla="*/ 9 w 558"/>
                <a:gd name="T25" fmla="*/ 23 h 914"/>
                <a:gd name="T26" fmla="*/ 9 w 558"/>
                <a:gd name="T27" fmla="*/ 21 h 914"/>
                <a:gd name="T28" fmla="*/ 9 w 558"/>
                <a:gd name="T29" fmla="*/ 21 h 914"/>
                <a:gd name="T30" fmla="*/ 38 w 558"/>
                <a:gd name="T31" fmla="*/ 0 h 914"/>
                <a:gd name="T32" fmla="*/ 519 w 558"/>
                <a:gd name="T33" fmla="*/ 0 h 9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58" h="914">
                  <a:moveTo>
                    <a:pt x="519" y="0"/>
                  </a:moveTo>
                  <a:lnTo>
                    <a:pt x="519" y="0"/>
                  </a:lnTo>
                  <a:cubicBezTo>
                    <a:pt x="536" y="0"/>
                    <a:pt x="549" y="10"/>
                    <a:pt x="549" y="21"/>
                  </a:cubicBezTo>
                  <a:lnTo>
                    <a:pt x="549" y="23"/>
                  </a:lnTo>
                  <a:lnTo>
                    <a:pt x="557" y="80"/>
                  </a:lnTo>
                  <a:lnTo>
                    <a:pt x="557" y="814"/>
                  </a:lnTo>
                  <a:lnTo>
                    <a:pt x="557" y="814"/>
                  </a:lnTo>
                  <a:cubicBezTo>
                    <a:pt x="557" y="869"/>
                    <a:pt x="497" y="913"/>
                    <a:pt x="422" y="913"/>
                  </a:cubicBezTo>
                  <a:lnTo>
                    <a:pt x="135" y="913"/>
                  </a:lnTo>
                  <a:lnTo>
                    <a:pt x="135" y="913"/>
                  </a:lnTo>
                  <a:cubicBezTo>
                    <a:pt x="61" y="913"/>
                    <a:pt x="0" y="869"/>
                    <a:pt x="0" y="814"/>
                  </a:cubicBezTo>
                  <a:lnTo>
                    <a:pt x="0" y="80"/>
                  </a:lnTo>
                  <a:lnTo>
                    <a:pt x="9" y="23"/>
                  </a:lnTo>
                  <a:lnTo>
                    <a:pt x="9" y="21"/>
                  </a:lnTo>
                  <a:lnTo>
                    <a:pt x="9" y="21"/>
                  </a:lnTo>
                  <a:cubicBezTo>
                    <a:pt x="9" y="10"/>
                    <a:pt x="22" y="0"/>
                    <a:pt x="38" y="0"/>
                  </a:cubicBezTo>
                  <a:lnTo>
                    <a:pt x="519" y="0"/>
                  </a:lnTo>
                </a:path>
              </a:pathLst>
            </a:custGeom>
            <a:solidFill>
              <a:schemeClr val="accent6">
                <a:lumMod val="50000"/>
              </a:schemeClr>
            </a:solidFill>
            <a:ln>
              <a:noFill/>
            </a:ln>
            <a:effectLst/>
          </p:spPr>
          <p:txBody>
            <a:bodyPr wrap="none" anchor="ctr"/>
            <a:lstStyle/>
            <a:p>
              <a:endParaRPr lang="en-US" sz="6532" dirty="0">
                <a:latin typeface="Fira Sans Light" panose="020B0403050000020004" pitchFamily="34" charset="0"/>
              </a:endParaRPr>
            </a:p>
          </p:txBody>
        </p:sp>
        <p:sp>
          <p:nvSpPr>
            <p:cNvPr id="244" name="Freeform 60">
              <a:extLst>
                <a:ext uri="{FF2B5EF4-FFF2-40B4-BE49-F238E27FC236}">
                  <a16:creationId xmlns:a16="http://schemas.microsoft.com/office/drawing/2014/main" id="{D8476049-ADF4-B544-8396-5097B7550FF4}"/>
                </a:ext>
              </a:extLst>
            </p:cNvPr>
            <p:cNvSpPr>
              <a:spLocks noChangeArrowheads="1"/>
            </p:cNvSpPr>
            <p:nvPr/>
          </p:nvSpPr>
          <p:spPr bwMode="auto">
            <a:xfrm>
              <a:off x="5498147" y="932935"/>
              <a:ext cx="194618" cy="639463"/>
            </a:xfrm>
            <a:custGeom>
              <a:avLst/>
              <a:gdLst>
                <a:gd name="T0" fmla="*/ 135 w 279"/>
                <a:gd name="T1" fmla="*/ 913 h 914"/>
                <a:gd name="T2" fmla="*/ 278 w 279"/>
                <a:gd name="T3" fmla="*/ 913 h 914"/>
                <a:gd name="T4" fmla="*/ 278 w 279"/>
                <a:gd name="T5" fmla="*/ 0 h 914"/>
                <a:gd name="T6" fmla="*/ 38 w 279"/>
                <a:gd name="T7" fmla="*/ 0 h 914"/>
                <a:gd name="T8" fmla="*/ 38 w 279"/>
                <a:gd name="T9" fmla="*/ 0 h 914"/>
                <a:gd name="T10" fmla="*/ 9 w 279"/>
                <a:gd name="T11" fmla="*/ 21 h 914"/>
                <a:gd name="T12" fmla="*/ 9 w 279"/>
                <a:gd name="T13" fmla="*/ 23 h 914"/>
                <a:gd name="T14" fmla="*/ 0 w 279"/>
                <a:gd name="T15" fmla="*/ 80 h 914"/>
                <a:gd name="T16" fmla="*/ 0 w 279"/>
                <a:gd name="T17" fmla="*/ 814 h 914"/>
                <a:gd name="T18" fmla="*/ 0 w 279"/>
                <a:gd name="T19" fmla="*/ 814 h 914"/>
                <a:gd name="T20" fmla="*/ 135 w 279"/>
                <a:gd name="T21" fmla="*/ 913 h 9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79" h="914">
                  <a:moveTo>
                    <a:pt x="135" y="913"/>
                  </a:moveTo>
                  <a:lnTo>
                    <a:pt x="278" y="913"/>
                  </a:lnTo>
                  <a:lnTo>
                    <a:pt x="278" y="0"/>
                  </a:lnTo>
                  <a:lnTo>
                    <a:pt x="38" y="0"/>
                  </a:lnTo>
                  <a:lnTo>
                    <a:pt x="38" y="0"/>
                  </a:lnTo>
                  <a:cubicBezTo>
                    <a:pt x="22" y="0"/>
                    <a:pt x="9" y="10"/>
                    <a:pt x="9" y="21"/>
                  </a:cubicBezTo>
                  <a:lnTo>
                    <a:pt x="9" y="23"/>
                  </a:lnTo>
                  <a:lnTo>
                    <a:pt x="0" y="80"/>
                  </a:lnTo>
                  <a:lnTo>
                    <a:pt x="0" y="814"/>
                  </a:lnTo>
                  <a:lnTo>
                    <a:pt x="0" y="814"/>
                  </a:lnTo>
                  <a:cubicBezTo>
                    <a:pt x="0" y="869"/>
                    <a:pt x="61" y="913"/>
                    <a:pt x="135" y="913"/>
                  </a:cubicBezTo>
                </a:path>
              </a:pathLst>
            </a:custGeom>
            <a:solidFill>
              <a:schemeClr val="accent6">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45" name="Freeform 61">
              <a:extLst>
                <a:ext uri="{FF2B5EF4-FFF2-40B4-BE49-F238E27FC236}">
                  <a16:creationId xmlns:a16="http://schemas.microsoft.com/office/drawing/2014/main" id="{B9B6C2AD-4892-2F45-A5A4-5C54D4ABE154}"/>
                </a:ext>
              </a:extLst>
            </p:cNvPr>
            <p:cNvSpPr>
              <a:spLocks noChangeArrowheads="1"/>
            </p:cNvSpPr>
            <p:nvPr/>
          </p:nvSpPr>
          <p:spPr bwMode="auto">
            <a:xfrm>
              <a:off x="5816333" y="1353065"/>
              <a:ext cx="95766" cy="182263"/>
            </a:xfrm>
            <a:custGeom>
              <a:avLst/>
              <a:gdLst>
                <a:gd name="T0" fmla="*/ 38 w 135"/>
                <a:gd name="T1" fmla="*/ 0 h 261"/>
                <a:gd name="T2" fmla="*/ 134 w 135"/>
                <a:gd name="T3" fmla="*/ 245 h 261"/>
                <a:gd name="T4" fmla="*/ 96 w 135"/>
                <a:gd name="T5" fmla="*/ 260 h 261"/>
                <a:gd name="T6" fmla="*/ 0 w 135"/>
                <a:gd name="T7" fmla="*/ 15 h 261"/>
                <a:gd name="T8" fmla="*/ 38 w 135"/>
                <a:gd name="T9" fmla="*/ 0 h 261"/>
              </a:gdLst>
              <a:ahLst/>
              <a:cxnLst>
                <a:cxn ang="0">
                  <a:pos x="T0" y="T1"/>
                </a:cxn>
                <a:cxn ang="0">
                  <a:pos x="T2" y="T3"/>
                </a:cxn>
                <a:cxn ang="0">
                  <a:pos x="T4" y="T5"/>
                </a:cxn>
                <a:cxn ang="0">
                  <a:pos x="T6" y="T7"/>
                </a:cxn>
                <a:cxn ang="0">
                  <a:pos x="T8" y="T9"/>
                </a:cxn>
              </a:cxnLst>
              <a:rect l="0" t="0" r="r" b="b"/>
              <a:pathLst>
                <a:path w="135" h="261">
                  <a:moveTo>
                    <a:pt x="38" y="0"/>
                  </a:moveTo>
                  <a:lnTo>
                    <a:pt x="134" y="245"/>
                  </a:lnTo>
                  <a:lnTo>
                    <a:pt x="96" y="260"/>
                  </a:lnTo>
                  <a:lnTo>
                    <a:pt x="0" y="15"/>
                  </a:lnTo>
                  <a:lnTo>
                    <a:pt x="38"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46" name="Freeform 62">
              <a:extLst>
                <a:ext uri="{FF2B5EF4-FFF2-40B4-BE49-F238E27FC236}">
                  <a16:creationId xmlns:a16="http://schemas.microsoft.com/office/drawing/2014/main" id="{56F06EB0-FCEB-BC40-B87D-DB6EF24153EE}"/>
                </a:ext>
              </a:extLst>
            </p:cNvPr>
            <p:cNvSpPr>
              <a:spLocks noChangeArrowheads="1"/>
            </p:cNvSpPr>
            <p:nvPr/>
          </p:nvSpPr>
          <p:spPr bwMode="auto">
            <a:xfrm>
              <a:off x="5844137" y="1192427"/>
              <a:ext cx="55605" cy="27804"/>
            </a:xfrm>
            <a:custGeom>
              <a:avLst/>
              <a:gdLst>
                <a:gd name="T0" fmla="*/ 0 w 78"/>
                <a:gd name="T1" fmla="*/ 0 h 41"/>
                <a:gd name="T2" fmla="*/ 77 w 78"/>
                <a:gd name="T3" fmla="*/ 0 h 41"/>
                <a:gd name="T4" fmla="*/ 77 w 78"/>
                <a:gd name="T5" fmla="*/ 40 h 41"/>
                <a:gd name="T6" fmla="*/ 0 w 78"/>
                <a:gd name="T7" fmla="*/ 40 h 41"/>
                <a:gd name="T8" fmla="*/ 0 w 78"/>
                <a:gd name="T9" fmla="*/ 0 h 41"/>
              </a:gdLst>
              <a:ahLst/>
              <a:cxnLst>
                <a:cxn ang="0">
                  <a:pos x="T0" y="T1"/>
                </a:cxn>
                <a:cxn ang="0">
                  <a:pos x="T2" y="T3"/>
                </a:cxn>
                <a:cxn ang="0">
                  <a:pos x="T4" y="T5"/>
                </a:cxn>
                <a:cxn ang="0">
                  <a:pos x="T6" y="T7"/>
                </a:cxn>
                <a:cxn ang="0">
                  <a:pos x="T8" y="T9"/>
                </a:cxn>
              </a:cxnLst>
              <a:rect l="0" t="0" r="r" b="b"/>
              <a:pathLst>
                <a:path w="78" h="41">
                  <a:moveTo>
                    <a:pt x="0" y="0"/>
                  </a:moveTo>
                  <a:lnTo>
                    <a:pt x="77" y="0"/>
                  </a:lnTo>
                  <a:lnTo>
                    <a:pt x="77" y="40"/>
                  </a:lnTo>
                  <a:lnTo>
                    <a:pt x="0" y="40"/>
                  </a:lnTo>
                  <a:lnTo>
                    <a:pt x="0"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47" name="Freeform 63">
              <a:extLst>
                <a:ext uri="{FF2B5EF4-FFF2-40B4-BE49-F238E27FC236}">
                  <a16:creationId xmlns:a16="http://schemas.microsoft.com/office/drawing/2014/main" id="{EA05B40B-C11C-0B40-BE9A-1E1552A25FE7}"/>
                </a:ext>
              </a:extLst>
            </p:cNvPr>
            <p:cNvSpPr>
              <a:spLocks noChangeArrowheads="1"/>
            </p:cNvSpPr>
            <p:nvPr/>
          </p:nvSpPr>
          <p:spPr bwMode="auto">
            <a:xfrm>
              <a:off x="5831780" y="920578"/>
              <a:ext cx="67962" cy="83409"/>
            </a:xfrm>
            <a:custGeom>
              <a:avLst/>
              <a:gdLst>
                <a:gd name="T0" fmla="*/ 62 w 97"/>
                <a:gd name="T1" fmla="*/ 0 h 118"/>
                <a:gd name="T2" fmla="*/ 96 w 97"/>
                <a:gd name="T3" fmla="*/ 22 h 118"/>
                <a:gd name="T4" fmla="*/ 34 w 97"/>
                <a:gd name="T5" fmla="*/ 117 h 118"/>
                <a:gd name="T6" fmla="*/ 0 w 97"/>
                <a:gd name="T7" fmla="*/ 95 h 118"/>
                <a:gd name="T8" fmla="*/ 62 w 97"/>
                <a:gd name="T9" fmla="*/ 0 h 118"/>
              </a:gdLst>
              <a:ahLst/>
              <a:cxnLst>
                <a:cxn ang="0">
                  <a:pos x="T0" y="T1"/>
                </a:cxn>
                <a:cxn ang="0">
                  <a:pos x="T2" y="T3"/>
                </a:cxn>
                <a:cxn ang="0">
                  <a:pos x="T4" y="T5"/>
                </a:cxn>
                <a:cxn ang="0">
                  <a:pos x="T6" y="T7"/>
                </a:cxn>
                <a:cxn ang="0">
                  <a:pos x="T8" y="T9"/>
                </a:cxn>
              </a:cxnLst>
              <a:rect l="0" t="0" r="r" b="b"/>
              <a:pathLst>
                <a:path w="97" h="118">
                  <a:moveTo>
                    <a:pt x="62" y="0"/>
                  </a:moveTo>
                  <a:lnTo>
                    <a:pt x="96" y="22"/>
                  </a:lnTo>
                  <a:lnTo>
                    <a:pt x="34" y="117"/>
                  </a:lnTo>
                  <a:lnTo>
                    <a:pt x="0" y="95"/>
                  </a:lnTo>
                  <a:lnTo>
                    <a:pt x="62"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48" name="Freeform 64">
              <a:extLst>
                <a:ext uri="{FF2B5EF4-FFF2-40B4-BE49-F238E27FC236}">
                  <a16:creationId xmlns:a16="http://schemas.microsoft.com/office/drawing/2014/main" id="{3A93D090-9941-DF4E-AF10-3CF8273EB343}"/>
                </a:ext>
              </a:extLst>
            </p:cNvPr>
            <p:cNvSpPr>
              <a:spLocks noChangeArrowheads="1"/>
            </p:cNvSpPr>
            <p:nvPr/>
          </p:nvSpPr>
          <p:spPr bwMode="auto">
            <a:xfrm>
              <a:off x="5467256" y="1353065"/>
              <a:ext cx="95764" cy="182263"/>
            </a:xfrm>
            <a:custGeom>
              <a:avLst/>
              <a:gdLst>
                <a:gd name="T0" fmla="*/ 96 w 135"/>
                <a:gd name="T1" fmla="*/ 0 h 261"/>
                <a:gd name="T2" fmla="*/ 134 w 135"/>
                <a:gd name="T3" fmla="*/ 15 h 261"/>
                <a:gd name="T4" fmla="*/ 37 w 135"/>
                <a:gd name="T5" fmla="*/ 260 h 261"/>
                <a:gd name="T6" fmla="*/ 0 w 135"/>
                <a:gd name="T7" fmla="*/ 245 h 261"/>
                <a:gd name="T8" fmla="*/ 96 w 135"/>
                <a:gd name="T9" fmla="*/ 0 h 261"/>
              </a:gdLst>
              <a:ahLst/>
              <a:cxnLst>
                <a:cxn ang="0">
                  <a:pos x="T0" y="T1"/>
                </a:cxn>
                <a:cxn ang="0">
                  <a:pos x="T2" y="T3"/>
                </a:cxn>
                <a:cxn ang="0">
                  <a:pos x="T4" y="T5"/>
                </a:cxn>
                <a:cxn ang="0">
                  <a:pos x="T6" y="T7"/>
                </a:cxn>
                <a:cxn ang="0">
                  <a:pos x="T8" y="T9"/>
                </a:cxn>
              </a:cxnLst>
              <a:rect l="0" t="0" r="r" b="b"/>
              <a:pathLst>
                <a:path w="135" h="261">
                  <a:moveTo>
                    <a:pt x="96" y="0"/>
                  </a:moveTo>
                  <a:lnTo>
                    <a:pt x="134" y="15"/>
                  </a:lnTo>
                  <a:lnTo>
                    <a:pt x="37" y="260"/>
                  </a:lnTo>
                  <a:lnTo>
                    <a:pt x="0" y="245"/>
                  </a:lnTo>
                  <a:lnTo>
                    <a:pt x="96"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49" name="Freeform 65">
              <a:extLst>
                <a:ext uri="{FF2B5EF4-FFF2-40B4-BE49-F238E27FC236}">
                  <a16:creationId xmlns:a16="http://schemas.microsoft.com/office/drawing/2014/main" id="{8338E364-FCF9-5743-B1E0-6D9235051238}"/>
                </a:ext>
              </a:extLst>
            </p:cNvPr>
            <p:cNvSpPr>
              <a:spLocks noChangeArrowheads="1"/>
            </p:cNvSpPr>
            <p:nvPr/>
          </p:nvSpPr>
          <p:spPr bwMode="auto">
            <a:xfrm>
              <a:off x="5479612" y="1192427"/>
              <a:ext cx="52515" cy="27804"/>
            </a:xfrm>
            <a:custGeom>
              <a:avLst/>
              <a:gdLst>
                <a:gd name="T0" fmla="*/ 0 w 77"/>
                <a:gd name="T1" fmla="*/ 0 h 41"/>
                <a:gd name="T2" fmla="*/ 76 w 77"/>
                <a:gd name="T3" fmla="*/ 0 h 41"/>
                <a:gd name="T4" fmla="*/ 76 w 77"/>
                <a:gd name="T5" fmla="*/ 40 h 41"/>
                <a:gd name="T6" fmla="*/ 0 w 77"/>
                <a:gd name="T7" fmla="*/ 40 h 41"/>
                <a:gd name="T8" fmla="*/ 0 w 77"/>
                <a:gd name="T9" fmla="*/ 0 h 41"/>
              </a:gdLst>
              <a:ahLst/>
              <a:cxnLst>
                <a:cxn ang="0">
                  <a:pos x="T0" y="T1"/>
                </a:cxn>
                <a:cxn ang="0">
                  <a:pos x="T2" y="T3"/>
                </a:cxn>
                <a:cxn ang="0">
                  <a:pos x="T4" y="T5"/>
                </a:cxn>
                <a:cxn ang="0">
                  <a:pos x="T6" y="T7"/>
                </a:cxn>
                <a:cxn ang="0">
                  <a:pos x="T8" y="T9"/>
                </a:cxn>
              </a:cxnLst>
              <a:rect l="0" t="0" r="r" b="b"/>
              <a:pathLst>
                <a:path w="77" h="41">
                  <a:moveTo>
                    <a:pt x="0" y="0"/>
                  </a:moveTo>
                  <a:lnTo>
                    <a:pt x="76" y="0"/>
                  </a:lnTo>
                  <a:lnTo>
                    <a:pt x="76" y="40"/>
                  </a:lnTo>
                  <a:lnTo>
                    <a:pt x="0" y="40"/>
                  </a:lnTo>
                  <a:lnTo>
                    <a:pt x="0"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50" name="Freeform 66">
              <a:extLst>
                <a:ext uri="{FF2B5EF4-FFF2-40B4-BE49-F238E27FC236}">
                  <a16:creationId xmlns:a16="http://schemas.microsoft.com/office/drawing/2014/main" id="{5A6EE280-38CC-C44F-8557-A7F53E7BC526}"/>
                </a:ext>
              </a:extLst>
            </p:cNvPr>
            <p:cNvSpPr>
              <a:spLocks noChangeArrowheads="1"/>
            </p:cNvSpPr>
            <p:nvPr/>
          </p:nvSpPr>
          <p:spPr bwMode="auto">
            <a:xfrm>
              <a:off x="5479612" y="920578"/>
              <a:ext cx="67962" cy="83409"/>
            </a:xfrm>
            <a:custGeom>
              <a:avLst/>
              <a:gdLst>
                <a:gd name="T0" fmla="*/ 35 w 97"/>
                <a:gd name="T1" fmla="*/ 0 h 118"/>
                <a:gd name="T2" fmla="*/ 96 w 97"/>
                <a:gd name="T3" fmla="*/ 95 h 118"/>
                <a:gd name="T4" fmla="*/ 62 w 97"/>
                <a:gd name="T5" fmla="*/ 117 h 118"/>
                <a:gd name="T6" fmla="*/ 0 w 97"/>
                <a:gd name="T7" fmla="*/ 22 h 118"/>
                <a:gd name="T8" fmla="*/ 35 w 97"/>
                <a:gd name="T9" fmla="*/ 0 h 118"/>
              </a:gdLst>
              <a:ahLst/>
              <a:cxnLst>
                <a:cxn ang="0">
                  <a:pos x="T0" y="T1"/>
                </a:cxn>
                <a:cxn ang="0">
                  <a:pos x="T2" y="T3"/>
                </a:cxn>
                <a:cxn ang="0">
                  <a:pos x="T4" y="T5"/>
                </a:cxn>
                <a:cxn ang="0">
                  <a:pos x="T6" y="T7"/>
                </a:cxn>
                <a:cxn ang="0">
                  <a:pos x="T8" y="T9"/>
                </a:cxn>
              </a:cxnLst>
              <a:rect l="0" t="0" r="r" b="b"/>
              <a:pathLst>
                <a:path w="97" h="118">
                  <a:moveTo>
                    <a:pt x="35" y="0"/>
                  </a:moveTo>
                  <a:lnTo>
                    <a:pt x="96" y="95"/>
                  </a:lnTo>
                  <a:lnTo>
                    <a:pt x="62" y="117"/>
                  </a:lnTo>
                  <a:lnTo>
                    <a:pt x="0" y="22"/>
                  </a:lnTo>
                  <a:lnTo>
                    <a:pt x="35"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51" name="Freeform 67">
              <a:extLst>
                <a:ext uri="{FF2B5EF4-FFF2-40B4-BE49-F238E27FC236}">
                  <a16:creationId xmlns:a16="http://schemas.microsoft.com/office/drawing/2014/main" id="{91397588-CB61-554C-9BC5-C8B0EE2DA446}"/>
                </a:ext>
              </a:extLst>
            </p:cNvPr>
            <p:cNvSpPr>
              <a:spLocks noChangeArrowheads="1"/>
            </p:cNvSpPr>
            <p:nvPr/>
          </p:nvSpPr>
          <p:spPr bwMode="auto">
            <a:xfrm>
              <a:off x="5791619" y="830993"/>
              <a:ext cx="117389" cy="37070"/>
            </a:xfrm>
            <a:custGeom>
              <a:avLst/>
              <a:gdLst>
                <a:gd name="T0" fmla="*/ 25 w 169"/>
                <a:gd name="T1" fmla="*/ 0 h 52"/>
                <a:gd name="T2" fmla="*/ 143 w 169"/>
                <a:gd name="T3" fmla="*/ 0 h 52"/>
                <a:gd name="T4" fmla="*/ 143 w 169"/>
                <a:gd name="T5" fmla="*/ 0 h 52"/>
                <a:gd name="T6" fmla="*/ 168 w 169"/>
                <a:gd name="T7" fmla="*/ 25 h 52"/>
                <a:gd name="T8" fmla="*/ 168 w 169"/>
                <a:gd name="T9" fmla="*/ 25 h 52"/>
                <a:gd name="T10" fmla="*/ 143 w 169"/>
                <a:gd name="T11" fmla="*/ 51 h 52"/>
                <a:gd name="T12" fmla="*/ 25 w 169"/>
                <a:gd name="T13" fmla="*/ 51 h 52"/>
                <a:gd name="T14" fmla="*/ 25 w 169"/>
                <a:gd name="T15" fmla="*/ 51 h 52"/>
                <a:gd name="T16" fmla="*/ 0 w 169"/>
                <a:gd name="T17" fmla="*/ 25 h 52"/>
                <a:gd name="T18" fmla="*/ 0 w 169"/>
                <a:gd name="T19" fmla="*/ 25 h 52"/>
                <a:gd name="T20" fmla="*/ 25 w 169"/>
                <a:gd name="T21" fmla="*/ 0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9" h="52">
                  <a:moveTo>
                    <a:pt x="25" y="0"/>
                  </a:moveTo>
                  <a:lnTo>
                    <a:pt x="143" y="0"/>
                  </a:lnTo>
                  <a:lnTo>
                    <a:pt x="143" y="0"/>
                  </a:lnTo>
                  <a:cubicBezTo>
                    <a:pt x="157" y="0"/>
                    <a:pt x="168" y="11"/>
                    <a:pt x="168" y="25"/>
                  </a:cubicBezTo>
                  <a:lnTo>
                    <a:pt x="168" y="25"/>
                  </a:lnTo>
                  <a:cubicBezTo>
                    <a:pt x="168" y="39"/>
                    <a:pt x="157" y="51"/>
                    <a:pt x="143" y="51"/>
                  </a:cubicBezTo>
                  <a:lnTo>
                    <a:pt x="25" y="51"/>
                  </a:lnTo>
                  <a:lnTo>
                    <a:pt x="25" y="51"/>
                  </a:lnTo>
                  <a:cubicBezTo>
                    <a:pt x="11" y="51"/>
                    <a:pt x="0" y="39"/>
                    <a:pt x="0" y="25"/>
                  </a:cubicBezTo>
                  <a:lnTo>
                    <a:pt x="0" y="25"/>
                  </a:lnTo>
                  <a:cubicBezTo>
                    <a:pt x="0" y="11"/>
                    <a:pt x="11" y="0"/>
                    <a:pt x="25" y="0"/>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52" name="Freeform 68">
              <a:extLst>
                <a:ext uri="{FF2B5EF4-FFF2-40B4-BE49-F238E27FC236}">
                  <a16:creationId xmlns:a16="http://schemas.microsoft.com/office/drawing/2014/main" id="{02D45A7D-E38B-744F-B7C7-9B4F423E9DFF}"/>
                </a:ext>
              </a:extLst>
            </p:cNvPr>
            <p:cNvSpPr>
              <a:spLocks noChangeArrowheads="1"/>
            </p:cNvSpPr>
            <p:nvPr/>
          </p:nvSpPr>
          <p:spPr bwMode="auto">
            <a:xfrm>
              <a:off x="5476522" y="830993"/>
              <a:ext cx="117389" cy="37070"/>
            </a:xfrm>
            <a:custGeom>
              <a:avLst/>
              <a:gdLst>
                <a:gd name="T0" fmla="*/ 25 w 169"/>
                <a:gd name="T1" fmla="*/ 0 h 52"/>
                <a:gd name="T2" fmla="*/ 143 w 169"/>
                <a:gd name="T3" fmla="*/ 0 h 52"/>
                <a:gd name="T4" fmla="*/ 143 w 169"/>
                <a:gd name="T5" fmla="*/ 0 h 52"/>
                <a:gd name="T6" fmla="*/ 168 w 169"/>
                <a:gd name="T7" fmla="*/ 25 h 52"/>
                <a:gd name="T8" fmla="*/ 168 w 169"/>
                <a:gd name="T9" fmla="*/ 25 h 52"/>
                <a:gd name="T10" fmla="*/ 143 w 169"/>
                <a:gd name="T11" fmla="*/ 51 h 52"/>
                <a:gd name="T12" fmla="*/ 25 w 169"/>
                <a:gd name="T13" fmla="*/ 51 h 52"/>
                <a:gd name="T14" fmla="*/ 25 w 169"/>
                <a:gd name="T15" fmla="*/ 51 h 52"/>
                <a:gd name="T16" fmla="*/ 0 w 169"/>
                <a:gd name="T17" fmla="*/ 25 h 52"/>
                <a:gd name="T18" fmla="*/ 0 w 169"/>
                <a:gd name="T19" fmla="*/ 25 h 52"/>
                <a:gd name="T20" fmla="*/ 25 w 169"/>
                <a:gd name="T21" fmla="*/ 0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9" h="52">
                  <a:moveTo>
                    <a:pt x="25" y="0"/>
                  </a:moveTo>
                  <a:lnTo>
                    <a:pt x="143" y="0"/>
                  </a:lnTo>
                  <a:lnTo>
                    <a:pt x="143" y="0"/>
                  </a:lnTo>
                  <a:cubicBezTo>
                    <a:pt x="157" y="0"/>
                    <a:pt x="168" y="11"/>
                    <a:pt x="168" y="25"/>
                  </a:cubicBezTo>
                  <a:lnTo>
                    <a:pt x="168" y="25"/>
                  </a:lnTo>
                  <a:cubicBezTo>
                    <a:pt x="168" y="39"/>
                    <a:pt x="157" y="51"/>
                    <a:pt x="143" y="51"/>
                  </a:cubicBezTo>
                  <a:lnTo>
                    <a:pt x="25" y="51"/>
                  </a:lnTo>
                  <a:lnTo>
                    <a:pt x="25" y="51"/>
                  </a:lnTo>
                  <a:cubicBezTo>
                    <a:pt x="11" y="51"/>
                    <a:pt x="0" y="39"/>
                    <a:pt x="0" y="25"/>
                  </a:cubicBezTo>
                  <a:lnTo>
                    <a:pt x="0" y="25"/>
                  </a:lnTo>
                  <a:cubicBezTo>
                    <a:pt x="0" y="11"/>
                    <a:pt x="11" y="0"/>
                    <a:pt x="25" y="0"/>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53" name="Freeform 69">
              <a:extLst>
                <a:ext uri="{FF2B5EF4-FFF2-40B4-BE49-F238E27FC236}">
                  <a16:creationId xmlns:a16="http://schemas.microsoft.com/office/drawing/2014/main" id="{368456A8-9E1D-B94C-9944-BD7BDA27E240}"/>
                </a:ext>
              </a:extLst>
            </p:cNvPr>
            <p:cNvSpPr>
              <a:spLocks noChangeArrowheads="1"/>
            </p:cNvSpPr>
            <p:nvPr/>
          </p:nvSpPr>
          <p:spPr bwMode="auto">
            <a:xfrm>
              <a:off x="5918277" y="1455009"/>
              <a:ext cx="98854" cy="40158"/>
            </a:xfrm>
            <a:custGeom>
              <a:avLst/>
              <a:gdLst>
                <a:gd name="T0" fmla="*/ 27 w 140"/>
                <a:gd name="T1" fmla="*/ 0 h 56"/>
                <a:gd name="T2" fmla="*/ 111 w 140"/>
                <a:gd name="T3" fmla="*/ 0 h 56"/>
                <a:gd name="T4" fmla="*/ 111 w 140"/>
                <a:gd name="T5" fmla="*/ 0 h 56"/>
                <a:gd name="T6" fmla="*/ 139 w 140"/>
                <a:gd name="T7" fmla="*/ 28 h 56"/>
                <a:gd name="T8" fmla="*/ 139 w 140"/>
                <a:gd name="T9" fmla="*/ 28 h 56"/>
                <a:gd name="T10" fmla="*/ 111 w 140"/>
                <a:gd name="T11" fmla="*/ 55 h 56"/>
                <a:gd name="T12" fmla="*/ 27 w 140"/>
                <a:gd name="T13" fmla="*/ 55 h 56"/>
                <a:gd name="T14" fmla="*/ 27 w 140"/>
                <a:gd name="T15" fmla="*/ 55 h 56"/>
                <a:gd name="T16" fmla="*/ 0 w 140"/>
                <a:gd name="T17" fmla="*/ 28 h 56"/>
                <a:gd name="T18" fmla="*/ 0 w 140"/>
                <a:gd name="T19" fmla="*/ 28 h 56"/>
                <a:gd name="T20" fmla="*/ 27 w 140"/>
                <a:gd name="T21" fmla="*/ 0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0" h="56">
                  <a:moveTo>
                    <a:pt x="27" y="0"/>
                  </a:moveTo>
                  <a:lnTo>
                    <a:pt x="111" y="0"/>
                  </a:lnTo>
                  <a:lnTo>
                    <a:pt x="111" y="0"/>
                  </a:lnTo>
                  <a:cubicBezTo>
                    <a:pt x="127" y="0"/>
                    <a:pt x="139" y="13"/>
                    <a:pt x="139" y="28"/>
                  </a:cubicBezTo>
                  <a:lnTo>
                    <a:pt x="139" y="28"/>
                  </a:lnTo>
                  <a:cubicBezTo>
                    <a:pt x="139" y="43"/>
                    <a:pt x="127" y="55"/>
                    <a:pt x="111" y="55"/>
                  </a:cubicBezTo>
                  <a:lnTo>
                    <a:pt x="27" y="55"/>
                  </a:lnTo>
                  <a:lnTo>
                    <a:pt x="27" y="55"/>
                  </a:lnTo>
                  <a:cubicBezTo>
                    <a:pt x="12" y="55"/>
                    <a:pt x="0" y="43"/>
                    <a:pt x="0" y="28"/>
                  </a:cubicBezTo>
                  <a:lnTo>
                    <a:pt x="0" y="28"/>
                  </a:lnTo>
                  <a:cubicBezTo>
                    <a:pt x="0" y="13"/>
                    <a:pt x="12" y="0"/>
                    <a:pt x="27" y="0"/>
                  </a:cubicBezTo>
                </a:path>
              </a:pathLst>
            </a:custGeom>
            <a:solidFill>
              <a:schemeClr val="accent1">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54" name="Freeform 70">
              <a:extLst>
                <a:ext uri="{FF2B5EF4-FFF2-40B4-BE49-F238E27FC236}">
                  <a16:creationId xmlns:a16="http://schemas.microsoft.com/office/drawing/2014/main" id="{708DDB70-931F-5340-AD9F-F1F5F7DA7AA2}"/>
                </a:ext>
              </a:extLst>
            </p:cNvPr>
            <p:cNvSpPr>
              <a:spLocks noChangeArrowheads="1"/>
            </p:cNvSpPr>
            <p:nvPr/>
          </p:nvSpPr>
          <p:spPr bwMode="auto">
            <a:xfrm>
              <a:off x="5371490" y="1455009"/>
              <a:ext cx="98854" cy="40158"/>
            </a:xfrm>
            <a:custGeom>
              <a:avLst/>
              <a:gdLst>
                <a:gd name="T0" fmla="*/ 27 w 140"/>
                <a:gd name="T1" fmla="*/ 0 h 56"/>
                <a:gd name="T2" fmla="*/ 111 w 140"/>
                <a:gd name="T3" fmla="*/ 0 h 56"/>
                <a:gd name="T4" fmla="*/ 111 w 140"/>
                <a:gd name="T5" fmla="*/ 0 h 56"/>
                <a:gd name="T6" fmla="*/ 139 w 140"/>
                <a:gd name="T7" fmla="*/ 28 h 56"/>
                <a:gd name="T8" fmla="*/ 139 w 140"/>
                <a:gd name="T9" fmla="*/ 28 h 56"/>
                <a:gd name="T10" fmla="*/ 111 w 140"/>
                <a:gd name="T11" fmla="*/ 55 h 56"/>
                <a:gd name="T12" fmla="*/ 27 w 140"/>
                <a:gd name="T13" fmla="*/ 55 h 56"/>
                <a:gd name="T14" fmla="*/ 27 w 140"/>
                <a:gd name="T15" fmla="*/ 55 h 56"/>
                <a:gd name="T16" fmla="*/ 0 w 140"/>
                <a:gd name="T17" fmla="*/ 28 h 56"/>
                <a:gd name="T18" fmla="*/ 0 w 140"/>
                <a:gd name="T19" fmla="*/ 28 h 56"/>
                <a:gd name="T20" fmla="*/ 27 w 140"/>
                <a:gd name="T21" fmla="*/ 0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0" h="56">
                  <a:moveTo>
                    <a:pt x="27" y="0"/>
                  </a:moveTo>
                  <a:lnTo>
                    <a:pt x="111" y="0"/>
                  </a:lnTo>
                  <a:lnTo>
                    <a:pt x="111" y="0"/>
                  </a:lnTo>
                  <a:cubicBezTo>
                    <a:pt x="127" y="0"/>
                    <a:pt x="139" y="13"/>
                    <a:pt x="139" y="28"/>
                  </a:cubicBezTo>
                  <a:lnTo>
                    <a:pt x="139" y="28"/>
                  </a:lnTo>
                  <a:cubicBezTo>
                    <a:pt x="139" y="43"/>
                    <a:pt x="127" y="55"/>
                    <a:pt x="111" y="55"/>
                  </a:cubicBezTo>
                  <a:lnTo>
                    <a:pt x="27" y="55"/>
                  </a:lnTo>
                  <a:lnTo>
                    <a:pt x="27" y="55"/>
                  </a:lnTo>
                  <a:cubicBezTo>
                    <a:pt x="12" y="55"/>
                    <a:pt x="0" y="43"/>
                    <a:pt x="0" y="28"/>
                  </a:cubicBezTo>
                  <a:lnTo>
                    <a:pt x="0" y="28"/>
                  </a:lnTo>
                  <a:cubicBezTo>
                    <a:pt x="0" y="13"/>
                    <a:pt x="12" y="0"/>
                    <a:pt x="27" y="0"/>
                  </a:cubicBezTo>
                </a:path>
              </a:pathLst>
            </a:custGeom>
            <a:solidFill>
              <a:schemeClr val="accent1">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55" name="Freeform 71">
              <a:extLst>
                <a:ext uri="{FF2B5EF4-FFF2-40B4-BE49-F238E27FC236}">
                  <a16:creationId xmlns:a16="http://schemas.microsoft.com/office/drawing/2014/main" id="{73B490FB-9F66-5941-9F51-5E694CE2E499}"/>
                </a:ext>
              </a:extLst>
            </p:cNvPr>
            <p:cNvSpPr>
              <a:spLocks noChangeArrowheads="1"/>
            </p:cNvSpPr>
            <p:nvPr/>
          </p:nvSpPr>
          <p:spPr bwMode="auto">
            <a:xfrm>
              <a:off x="5529039" y="982362"/>
              <a:ext cx="330542" cy="410863"/>
            </a:xfrm>
            <a:custGeom>
              <a:avLst/>
              <a:gdLst>
                <a:gd name="T0" fmla="*/ 438 w 471"/>
                <a:gd name="T1" fmla="*/ 0 h 586"/>
                <a:gd name="T2" fmla="*/ 438 w 471"/>
                <a:gd name="T3" fmla="*/ 0 h 586"/>
                <a:gd name="T4" fmla="*/ 463 w 471"/>
                <a:gd name="T5" fmla="*/ 14 h 586"/>
                <a:gd name="T6" fmla="*/ 463 w 471"/>
                <a:gd name="T7" fmla="*/ 14 h 586"/>
                <a:gd name="T8" fmla="*/ 470 w 471"/>
                <a:gd name="T9" fmla="*/ 521 h 586"/>
                <a:gd name="T10" fmla="*/ 470 w 471"/>
                <a:gd name="T11" fmla="*/ 521 h 586"/>
                <a:gd name="T12" fmla="*/ 355 w 471"/>
                <a:gd name="T13" fmla="*/ 585 h 586"/>
                <a:gd name="T14" fmla="*/ 114 w 471"/>
                <a:gd name="T15" fmla="*/ 585 h 586"/>
                <a:gd name="T16" fmla="*/ 114 w 471"/>
                <a:gd name="T17" fmla="*/ 585 h 586"/>
                <a:gd name="T18" fmla="*/ 0 w 471"/>
                <a:gd name="T19" fmla="*/ 521 h 586"/>
                <a:gd name="T20" fmla="*/ 6 w 471"/>
                <a:gd name="T21" fmla="*/ 14 h 586"/>
                <a:gd name="T22" fmla="*/ 6 w 471"/>
                <a:gd name="T23" fmla="*/ 14 h 586"/>
                <a:gd name="T24" fmla="*/ 6 w 471"/>
                <a:gd name="T25" fmla="*/ 14 h 586"/>
                <a:gd name="T26" fmla="*/ 31 w 471"/>
                <a:gd name="T27" fmla="*/ 0 h 586"/>
                <a:gd name="T28" fmla="*/ 438 w 471"/>
                <a:gd name="T29" fmla="*/ 0 h 5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71" h="586">
                  <a:moveTo>
                    <a:pt x="438" y="0"/>
                  </a:moveTo>
                  <a:lnTo>
                    <a:pt x="438" y="0"/>
                  </a:lnTo>
                  <a:cubicBezTo>
                    <a:pt x="452" y="0"/>
                    <a:pt x="463" y="5"/>
                    <a:pt x="463" y="14"/>
                  </a:cubicBezTo>
                  <a:lnTo>
                    <a:pt x="463" y="14"/>
                  </a:lnTo>
                  <a:lnTo>
                    <a:pt x="470" y="521"/>
                  </a:lnTo>
                  <a:lnTo>
                    <a:pt x="470" y="521"/>
                  </a:lnTo>
                  <a:cubicBezTo>
                    <a:pt x="470" y="557"/>
                    <a:pt x="419" y="585"/>
                    <a:pt x="355" y="585"/>
                  </a:cubicBezTo>
                  <a:lnTo>
                    <a:pt x="114" y="585"/>
                  </a:lnTo>
                  <a:lnTo>
                    <a:pt x="114" y="585"/>
                  </a:lnTo>
                  <a:cubicBezTo>
                    <a:pt x="51" y="585"/>
                    <a:pt x="0" y="557"/>
                    <a:pt x="0" y="521"/>
                  </a:cubicBezTo>
                  <a:lnTo>
                    <a:pt x="6" y="14"/>
                  </a:lnTo>
                  <a:lnTo>
                    <a:pt x="6" y="14"/>
                  </a:lnTo>
                  <a:lnTo>
                    <a:pt x="6" y="14"/>
                  </a:lnTo>
                  <a:cubicBezTo>
                    <a:pt x="6" y="5"/>
                    <a:pt x="17" y="0"/>
                    <a:pt x="31" y="0"/>
                  </a:cubicBezTo>
                  <a:lnTo>
                    <a:pt x="438" y="0"/>
                  </a:lnTo>
                </a:path>
              </a:pathLst>
            </a:custGeom>
            <a:solidFill>
              <a:schemeClr val="accent1">
                <a:lumMod val="75000"/>
              </a:schemeClr>
            </a:solidFill>
            <a:ln>
              <a:noFill/>
            </a:ln>
            <a:effectLst/>
          </p:spPr>
          <p:txBody>
            <a:bodyPr wrap="none" anchor="ctr"/>
            <a:lstStyle/>
            <a:p>
              <a:endParaRPr lang="en-US" sz="6532" dirty="0">
                <a:latin typeface="Fira Sans Light" panose="020B0403050000020004" pitchFamily="34" charset="0"/>
              </a:endParaRPr>
            </a:p>
          </p:txBody>
        </p:sp>
      </p:grpSp>
      <p:grpSp>
        <p:nvGrpSpPr>
          <p:cNvPr id="10" name="Group 9">
            <a:extLst>
              <a:ext uri="{FF2B5EF4-FFF2-40B4-BE49-F238E27FC236}">
                <a16:creationId xmlns:a16="http://schemas.microsoft.com/office/drawing/2014/main" id="{678E92EF-111A-BC4D-A7AE-C8CC38BC93E9}"/>
              </a:ext>
            </a:extLst>
          </p:cNvPr>
          <p:cNvGrpSpPr/>
          <p:nvPr/>
        </p:nvGrpSpPr>
        <p:grpSpPr>
          <a:xfrm flipH="1">
            <a:off x="10811422" y="8783059"/>
            <a:ext cx="1116286" cy="673443"/>
            <a:chOff x="7320769" y="8683712"/>
            <a:chExt cx="1115196" cy="673443"/>
          </a:xfrm>
        </p:grpSpPr>
        <p:sp>
          <p:nvSpPr>
            <p:cNvPr id="256" name="Freeform 72">
              <a:extLst>
                <a:ext uri="{FF2B5EF4-FFF2-40B4-BE49-F238E27FC236}">
                  <a16:creationId xmlns:a16="http://schemas.microsoft.com/office/drawing/2014/main" id="{BE0DD0E2-9553-494D-8F34-5E60FD2BAA26}"/>
                </a:ext>
              </a:extLst>
            </p:cNvPr>
            <p:cNvSpPr>
              <a:spLocks noChangeArrowheads="1"/>
            </p:cNvSpPr>
            <p:nvPr/>
          </p:nvSpPr>
          <p:spPr bwMode="auto">
            <a:xfrm>
              <a:off x="7320769" y="8751674"/>
              <a:ext cx="1115196" cy="537519"/>
            </a:xfrm>
            <a:custGeom>
              <a:avLst/>
              <a:gdLst>
                <a:gd name="T0" fmla="*/ 0 w 1594"/>
                <a:gd name="T1" fmla="*/ 672 h 767"/>
                <a:gd name="T2" fmla="*/ 0 w 1594"/>
                <a:gd name="T3" fmla="*/ 94 h 767"/>
                <a:gd name="T4" fmla="*/ 0 w 1594"/>
                <a:gd name="T5" fmla="*/ 94 h 767"/>
                <a:gd name="T6" fmla="*/ 84 w 1594"/>
                <a:gd name="T7" fmla="*/ 10 h 767"/>
                <a:gd name="T8" fmla="*/ 178 w 1594"/>
                <a:gd name="T9" fmla="*/ 0 h 767"/>
                <a:gd name="T10" fmla="*/ 1383 w 1594"/>
                <a:gd name="T11" fmla="*/ 0 h 767"/>
                <a:gd name="T12" fmla="*/ 1383 w 1594"/>
                <a:gd name="T13" fmla="*/ 0 h 767"/>
                <a:gd name="T14" fmla="*/ 1593 w 1594"/>
                <a:gd name="T15" fmla="*/ 211 h 767"/>
                <a:gd name="T16" fmla="*/ 1593 w 1594"/>
                <a:gd name="T17" fmla="*/ 555 h 767"/>
                <a:gd name="T18" fmla="*/ 1593 w 1594"/>
                <a:gd name="T19" fmla="*/ 555 h 767"/>
                <a:gd name="T20" fmla="*/ 1383 w 1594"/>
                <a:gd name="T21" fmla="*/ 766 h 767"/>
                <a:gd name="T22" fmla="*/ 178 w 1594"/>
                <a:gd name="T23" fmla="*/ 766 h 767"/>
                <a:gd name="T24" fmla="*/ 84 w 1594"/>
                <a:gd name="T25" fmla="*/ 757 h 767"/>
                <a:gd name="T26" fmla="*/ 84 w 1594"/>
                <a:gd name="T27" fmla="*/ 757 h 767"/>
                <a:gd name="T28" fmla="*/ 0 w 1594"/>
                <a:gd name="T29" fmla="*/ 672 h 7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594" h="767">
                  <a:moveTo>
                    <a:pt x="0" y="672"/>
                  </a:moveTo>
                  <a:lnTo>
                    <a:pt x="0" y="94"/>
                  </a:lnTo>
                  <a:lnTo>
                    <a:pt x="0" y="94"/>
                  </a:lnTo>
                  <a:cubicBezTo>
                    <a:pt x="0" y="47"/>
                    <a:pt x="37" y="10"/>
                    <a:pt x="84" y="10"/>
                  </a:cubicBezTo>
                  <a:lnTo>
                    <a:pt x="178" y="0"/>
                  </a:lnTo>
                  <a:lnTo>
                    <a:pt x="1383" y="0"/>
                  </a:lnTo>
                  <a:lnTo>
                    <a:pt x="1383" y="0"/>
                  </a:lnTo>
                  <a:cubicBezTo>
                    <a:pt x="1499" y="0"/>
                    <a:pt x="1593" y="95"/>
                    <a:pt x="1593" y="211"/>
                  </a:cubicBezTo>
                  <a:lnTo>
                    <a:pt x="1593" y="555"/>
                  </a:lnTo>
                  <a:lnTo>
                    <a:pt x="1593" y="555"/>
                  </a:lnTo>
                  <a:cubicBezTo>
                    <a:pt x="1593" y="671"/>
                    <a:pt x="1499" y="766"/>
                    <a:pt x="1383" y="766"/>
                  </a:cubicBezTo>
                  <a:lnTo>
                    <a:pt x="178" y="766"/>
                  </a:lnTo>
                  <a:lnTo>
                    <a:pt x="84" y="757"/>
                  </a:lnTo>
                  <a:lnTo>
                    <a:pt x="84" y="757"/>
                  </a:lnTo>
                  <a:cubicBezTo>
                    <a:pt x="37" y="757"/>
                    <a:pt x="0" y="719"/>
                    <a:pt x="0" y="672"/>
                  </a:cubicBezTo>
                </a:path>
              </a:pathLst>
            </a:custGeom>
            <a:solidFill>
              <a:schemeClr val="accent2">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57" name="Freeform 73">
              <a:extLst>
                <a:ext uri="{FF2B5EF4-FFF2-40B4-BE49-F238E27FC236}">
                  <a16:creationId xmlns:a16="http://schemas.microsoft.com/office/drawing/2014/main" id="{403518F4-7D35-724F-A706-A36B268488F3}"/>
                </a:ext>
              </a:extLst>
            </p:cNvPr>
            <p:cNvSpPr>
              <a:spLocks noChangeArrowheads="1"/>
            </p:cNvSpPr>
            <p:nvPr/>
          </p:nvSpPr>
          <p:spPr bwMode="auto">
            <a:xfrm>
              <a:off x="7988034" y="8683712"/>
              <a:ext cx="40158" cy="101942"/>
            </a:xfrm>
            <a:custGeom>
              <a:avLst/>
              <a:gdLst>
                <a:gd name="T0" fmla="*/ 0 w 59"/>
                <a:gd name="T1" fmla="*/ 117 h 146"/>
                <a:gd name="T2" fmla="*/ 0 w 59"/>
                <a:gd name="T3" fmla="*/ 29 h 146"/>
                <a:gd name="T4" fmla="*/ 0 w 59"/>
                <a:gd name="T5" fmla="*/ 29 h 146"/>
                <a:gd name="T6" fmla="*/ 29 w 59"/>
                <a:gd name="T7" fmla="*/ 0 h 146"/>
                <a:gd name="T8" fmla="*/ 29 w 59"/>
                <a:gd name="T9" fmla="*/ 0 h 146"/>
                <a:gd name="T10" fmla="*/ 58 w 59"/>
                <a:gd name="T11" fmla="*/ 29 h 146"/>
                <a:gd name="T12" fmla="*/ 58 w 59"/>
                <a:gd name="T13" fmla="*/ 117 h 146"/>
                <a:gd name="T14" fmla="*/ 58 w 59"/>
                <a:gd name="T15" fmla="*/ 117 h 146"/>
                <a:gd name="T16" fmla="*/ 29 w 59"/>
                <a:gd name="T17" fmla="*/ 145 h 146"/>
                <a:gd name="T18" fmla="*/ 29 w 59"/>
                <a:gd name="T19" fmla="*/ 145 h 146"/>
                <a:gd name="T20" fmla="*/ 0 w 59"/>
                <a:gd name="T21" fmla="*/ 117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9" h="146">
                  <a:moveTo>
                    <a:pt x="0" y="117"/>
                  </a:moveTo>
                  <a:lnTo>
                    <a:pt x="0" y="29"/>
                  </a:lnTo>
                  <a:lnTo>
                    <a:pt x="0" y="29"/>
                  </a:lnTo>
                  <a:cubicBezTo>
                    <a:pt x="0" y="13"/>
                    <a:pt x="13" y="0"/>
                    <a:pt x="29" y="0"/>
                  </a:cubicBezTo>
                  <a:lnTo>
                    <a:pt x="29" y="0"/>
                  </a:lnTo>
                  <a:cubicBezTo>
                    <a:pt x="45" y="0"/>
                    <a:pt x="58" y="13"/>
                    <a:pt x="58" y="29"/>
                  </a:cubicBezTo>
                  <a:lnTo>
                    <a:pt x="58" y="117"/>
                  </a:lnTo>
                  <a:lnTo>
                    <a:pt x="58" y="117"/>
                  </a:lnTo>
                  <a:cubicBezTo>
                    <a:pt x="58" y="132"/>
                    <a:pt x="45" y="145"/>
                    <a:pt x="29" y="145"/>
                  </a:cubicBezTo>
                  <a:lnTo>
                    <a:pt x="29" y="145"/>
                  </a:lnTo>
                  <a:cubicBezTo>
                    <a:pt x="13" y="145"/>
                    <a:pt x="0" y="132"/>
                    <a:pt x="0" y="117"/>
                  </a:cubicBezTo>
                </a:path>
              </a:pathLst>
            </a:custGeom>
            <a:solidFill>
              <a:schemeClr val="accent2">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58" name="Freeform 74">
              <a:extLst>
                <a:ext uri="{FF2B5EF4-FFF2-40B4-BE49-F238E27FC236}">
                  <a16:creationId xmlns:a16="http://schemas.microsoft.com/office/drawing/2014/main" id="{53D22347-C883-EE4F-B52F-4DA5716CD82B}"/>
                </a:ext>
              </a:extLst>
            </p:cNvPr>
            <p:cNvSpPr>
              <a:spLocks noChangeArrowheads="1"/>
            </p:cNvSpPr>
            <p:nvPr/>
          </p:nvSpPr>
          <p:spPr bwMode="auto">
            <a:xfrm>
              <a:off x="7988034" y="9255211"/>
              <a:ext cx="40158" cy="101944"/>
            </a:xfrm>
            <a:custGeom>
              <a:avLst/>
              <a:gdLst>
                <a:gd name="T0" fmla="*/ 0 w 59"/>
                <a:gd name="T1" fmla="*/ 117 h 146"/>
                <a:gd name="T2" fmla="*/ 0 w 59"/>
                <a:gd name="T3" fmla="*/ 29 h 146"/>
                <a:gd name="T4" fmla="*/ 0 w 59"/>
                <a:gd name="T5" fmla="*/ 29 h 146"/>
                <a:gd name="T6" fmla="*/ 29 w 59"/>
                <a:gd name="T7" fmla="*/ 0 h 146"/>
                <a:gd name="T8" fmla="*/ 29 w 59"/>
                <a:gd name="T9" fmla="*/ 0 h 146"/>
                <a:gd name="T10" fmla="*/ 58 w 59"/>
                <a:gd name="T11" fmla="*/ 29 h 146"/>
                <a:gd name="T12" fmla="*/ 58 w 59"/>
                <a:gd name="T13" fmla="*/ 117 h 146"/>
                <a:gd name="T14" fmla="*/ 58 w 59"/>
                <a:gd name="T15" fmla="*/ 117 h 146"/>
                <a:gd name="T16" fmla="*/ 29 w 59"/>
                <a:gd name="T17" fmla="*/ 145 h 146"/>
                <a:gd name="T18" fmla="*/ 29 w 59"/>
                <a:gd name="T19" fmla="*/ 145 h 146"/>
                <a:gd name="T20" fmla="*/ 0 w 59"/>
                <a:gd name="T21" fmla="*/ 117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9" h="146">
                  <a:moveTo>
                    <a:pt x="0" y="117"/>
                  </a:moveTo>
                  <a:lnTo>
                    <a:pt x="0" y="29"/>
                  </a:lnTo>
                  <a:lnTo>
                    <a:pt x="0" y="29"/>
                  </a:lnTo>
                  <a:cubicBezTo>
                    <a:pt x="0" y="13"/>
                    <a:pt x="13" y="0"/>
                    <a:pt x="29" y="0"/>
                  </a:cubicBezTo>
                  <a:lnTo>
                    <a:pt x="29" y="0"/>
                  </a:lnTo>
                  <a:cubicBezTo>
                    <a:pt x="45" y="0"/>
                    <a:pt x="58" y="13"/>
                    <a:pt x="58" y="29"/>
                  </a:cubicBezTo>
                  <a:lnTo>
                    <a:pt x="58" y="117"/>
                  </a:lnTo>
                  <a:lnTo>
                    <a:pt x="58" y="117"/>
                  </a:lnTo>
                  <a:cubicBezTo>
                    <a:pt x="58" y="133"/>
                    <a:pt x="45" y="145"/>
                    <a:pt x="29" y="145"/>
                  </a:cubicBezTo>
                  <a:lnTo>
                    <a:pt x="29" y="145"/>
                  </a:lnTo>
                  <a:cubicBezTo>
                    <a:pt x="13" y="145"/>
                    <a:pt x="0" y="133"/>
                    <a:pt x="0" y="117"/>
                  </a:cubicBezTo>
                </a:path>
              </a:pathLst>
            </a:custGeom>
            <a:solidFill>
              <a:schemeClr val="accent2">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59" name="Freeform 75">
              <a:extLst>
                <a:ext uri="{FF2B5EF4-FFF2-40B4-BE49-F238E27FC236}">
                  <a16:creationId xmlns:a16="http://schemas.microsoft.com/office/drawing/2014/main" id="{B71FAA94-80B2-5B47-962E-41F49C992802}"/>
                </a:ext>
              </a:extLst>
            </p:cNvPr>
            <p:cNvSpPr>
              <a:spLocks noChangeArrowheads="1"/>
            </p:cNvSpPr>
            <p:nvPr/>
          </p:nvSpPr>
          <p:spPr bwMode="auto">
            <a:xfrm>
              <a:off x="7354749" y="8785654"/>
              <a:ext cx="1047236" cy="469557"/>
            </a:xfrm>
            <a:custGeom>
              <a:avLst/>
              <a:gdLst>
                <a:gd name="T0" fmla="*/ 0 w 1497"/>
                <a:gd name="T1" fmla="*/ 46 h 670"/>
                <a:gd name="T2" fmla="*/ 0 w 1497"/>
                <a:gd name="T3" fmla="*/ 46 h 670"/>
                <a:gd name="T4" fmla="*/ 35 w 1497"/>
                <a:gd name="T5" fmla="*/ 10 h 670"/>
                <a:gd name="T6" fmla="*/ 38 w 1497"/>
                <a:gd name="T7" fmla="*/ 10 h 670"/>
                <a:gd name="T8" fmla="*/ 131 w 1497"/>
                <a:gd name="T9" fmla="*/ 0 h 670"/>
                <a:gd name="T10" fmla="*/ 1334 w 1497"/>
                <a:gd name="T11" fmla="*/ 0 h 670"/>
                <a:gd name="T12" fmla="*/ 1334 w 1497"/>
                <a:gd name="T13" fmla="*/ 0 h 670"/>
                <a:gd name="T14" fmla="*/ 1496 w 1497"/>
                <a:gd name="T15" fmla="*/ 163 h 670"/>
                <a:gd name="T16" fmla="*/ 1496 w 1497"/>
                <a:gd name="T17" fmla="*/ 507 h 670"/>
                <a:gd name="T18" fmla="*/ 1496 w 1497"/>
                <a:gd name="T19" fmla="*/ 507 h 670"/>
                <a:gd name="T20" fmla="*/ 1334 w 1497"/>
                <a:gd name="T21" fmla="*/ 669 h 670"/>
                <a:gd name="T22" fmla="*/ 131 w 1497"/>
                <a:gd name="T23" fmla="*/ 669 h 670"/>
                <a:gd name="T24" fmla="*/ 38 w 1497"/>
                <a:gd name="T25" fmla="*/ 660 h 670"/>
                <a:gd name="T26" fmla="*/ 35 w 1497"/>
                <a:gd name="T27" fmla="*/ 660 h 670"/>
                <a:gd name="T28" fmla="*/ 35 w 1497"/>
                <a:gd name="T29" fmla="*/ 660 h 670"/>
                <a:gd name="T30" fmla="*/ 0 w 1497"/>
                <a:gd name="T31" fmla="*/ 624 h 670"/>
                <a:gd name="T32" fmla="*/ 0 w 1497"/>
                <a:gd name="T33" fmla="*/ 46 h 6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497" h="670">
                  <a:moveTo>
                    <a:pt x="0" y="46"/>
                  </a:moveTo>
                  <a:lnTo>
                    <a:pt x="0" y="46"/>
                  </a:lnTo>
                  <a:cubicBezTo>
                    <a:pt x="0" y="26"/>
                    <a:pt x="15" y="10"/>
                    <a:pt x="35" y="10"/>
                  </a:cubicBezTo>
                  <a:lnTo>
                    <a:pt x="38" y="10"/>
                  </a:lnTo>
                  <a:lnTo>
                    <a:pt x="131" y="0"/>
                  </a:lnTo>
                  <a:lnTo>
                    <a:pt x="1334" y="0"/>
                  </a:lnTo>
                  <a:lnTo>
                    <a:pt x="1334" y="0"/>
                  </a:lnTo>
                  <a:cubicBezTo>
                    <a:pt x="1423" y="0"/>
                    <a:pt x="1496" y="73"/>
                    <a:pt x="1496" y="163"/>
                  </a:cubicBezTo>
                  <a:lnTo>
                    <a:pt x="1496" y="507"/>
                  </a:lnTo>
                  <a:lnTo>
                    <a:pt x="1496" y="507"/>
                  </a:lnTo>
                  <a:cubicBezTo>
                    <a:pt x="1496" y="597"/>
                    <a:pt x="1423" y="669"/>
                    <a:pt x="1334" y="669"/>
                  </a:cubicBezTo>
                  <a:lnTo>
                    <a:pt x="131" y="669"/>
                  </a:lnTo>
                  <a:lnTo>
                    <a:pt x="38" y="660"/>
                  </a:lnTo>
                  <a:lnTo>
                    <a:pt x="35" y="660"/>
                  </a:lnTo>
                  <a:lnTo>
                    <a:pt x="35" y="660"/>
                  </a:lnTo>
                  <a:cubicBezTo>
                    <a:pt x="15" y="660"/>
                    <a:pt x="0" y="643"/>
                    <a:pt x="0" y="624"/>
                  </a:cubicBezTo>
                  <a:lnTo>
                    <a:pt x="0" y="46"/>
                  </a:ln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60" name="Freeform 76">
              <a:extLst>
                <a:ext uri="{FF2B5EF4-FFF2-40B4-BE49-F238E27FC236}">
                  <a16:creationId xmlns:a16="http://schemas.microsoft.com/office/drawing/2014/main" id="{FDAE85A5-ADA9-6047-BDF2-E76450B829A1}"/>
                </a:ext>
              </a:extLst>
            </p:cNvPr>
            <p:cNvSpPr>
              <a:spLocks noChangeArrowheads="1"/>
            </p:cNvSpPr>
            <p:nvPr/>
          </p:nvSpPr>
          <p:spPr bwMode="auto">
            <a:xfrm>
              <a:off x="8272239" y="9122377"/>
              <a:ext cx="117389" cy="117389"/>
            </a:xfrm>
            <a:custGeom>
              <a:avLst/>
              <a:gdLst>
                <a:gd name="T0" fmla="*/ 0 w 167"/>
                <a:gd name="T1" fmla="*/ 140 h 167"/>
                <a:gd name="T2" fmla="*/ 0 w 167"/>
                <a:gd name="T3" fmla="*/ 140 h 167"/>
                <a:gd name="T4" fmla="*/ 27 w 167"/>
                <a:gd name="T5" fmla="*/ 113 h 167"/>
                <a:gd name="T6" fmla="*/ 27 w 167"/>
                <a:gd name="T7" fmla="*/ 113 h 167"/>
                <a:gd name="T8" fmla="*/ 113 w 167"/>
                <a:gd name="T9" fmla="*/ 26 h 167"/>
                <a:gd name="T10" fmla="*/ 113 w 167"/>
                <a:gd name="T11" fmla="*/ 26 h 167"/>
                <a:gd name="T12" fmla="*/ 140 w 167"/>
                <a:gd name="T13" fmla="*/ 0 h 167"/>
                <a:gd name="T14" fmla="*/ 140 w 167"/>
                <a:gd name="T15" fmla="*/ 0 h 167"/>
                <a:gd name="T16" fmla="*/ 166 w 167"/>
                <a:gd name="T17" fmla="*/ 26 h 167"/>
                <a:gd name="T18" fmla="*/ 166 w 167"/>
                <a:gd name="T19" fmla="*/ 26 h 167"/>
                <a:gd name="T20" fmla="*/ 27 w 167"/>
                <a:gd name="T21" fmla="*/ 166 h 167"/>
                <a:gd name="T22" fmla="*/ 27 w 167"/>
                <a:gd name="T23" fmla="*/ 166 h 167"/>
                <a:gd name="T24" fmla="*/ 0 w 167"/>
                <a:gd name="T25" fmla="*/ 140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7" h="167">
                  <a:moveTo>
                    <a:pt x="0" y="140"/>
                  </a:moveTo>
                  <a:lnTo>
                    <a:pt x="0" y="140"/>
                  </a:lnTo>
                  <a:cubicBezTo>
                    <a:pt x="0" y="125"/>
                    <a:pt x="12" y="113"/>
                    <a:pt x="27" y="113"/>
                  </a:cubicBezTo>
                  <a:lnTo>
                    <a:pt x="27" y="113"/>
                  </a:lnTo>
                  <a:cubicBezTo>
                    <a:pt x="75" y="113"/>
                    <a:pt x="113" y="74"/>
                    <a:pt x="113" y="26"/>
                  </a:cubicBezTo>
                  <a:lnTo>
                    <a:pt x="113" y="26"/>
                  </a:lnTo>
                  <a:cubicBezTo>
                    <a:pt x="113" y="11"/>
                    <a:pt x="126" y="0"/>
                    <a:pt x="140" y="0"/>
                  </a:cubicBezTo>
                  <a:lnTo>
                    <a:pt x="140" y="0"/>
                  </a:lnTo>
                  <a:cubicBezTo>
                    <a:pt x="154" y="0"/>
                    <a:pt x="166" y="11"/>
                    <a:pt x="166" y="26"/>
                  </a:cubicBezTo>
                  <a:lnTo>
                    <a:pt x="166" y="26"/>
                  </a:lnTo>
                  <a:cubicBezTo>
                    <a:pt x="166" y="103"/>
                    <a:pt x="103" y="166"/>
                    <a:pt x="27" y="166"/>
                  </a:cubicBezTo>
                  <a:lnTo>
                    <a:pt x="27" y="166"/>
                  </a:lnTo>
                  <a:cubicBezTo>
                    <a:pt x="12" y="166"/>
                    <a:pt x="0" y="154"/>
                    <a:pt x="0" y="140"/>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61" name="Freeform 77">
              <a:extLst>
                <a:ext uri="{FF2B5EF4-FFF2-40B4-BE49-F238E27FC236}">
                  <a16:creationId xmlns:a16="http://schemas.microsoft.com/office/drawing/2014/main" id="{74470410-1275-E044-929E-AB9B1F4417F4}"/>
                </a:ext>
              </a:extLst>
            </p:cNvPr>
            <p:cNvSpPr>
              <a:spLocks noChangeArrowheads="1"/>
            </p:cNvSpPr>
            <p:nvPr/>
          </p:nvSpPr>
          <p:spPr bwMode="auto">
            <a:xfrm>
              <a:off x="8272239" y="8801101"/>
              <a:ext cx="117389" cy="117389"/>
            </a:xfrm>
            <a:custGeom>
              <a:avLst/>
              <a:gdLst>
                <a:gd name="T0" fmla="*/ 0 w 167"/>
                <a:gd name="T1" fmla="*/ 26 h 167"/>
                <a:gd name="T2" fmla="*/ 0 w 167"/>
                <a:gd name="T3" fmla="*/ 26 h 167"/>
                <a:gd name="T4" fmla="*/ 27 w 167"/>
                <a:gd name="T5" fmla="*/ 0 h 167"/>
                <a:gd name="T6" fmla="*/ 27 w 167"/>
                <a:gd name="T7" fmla="*/ 0 h 167"/>
                <a:gd name="T8" fmla="*/ 166 w 167"/>
                <a:gd name="T9" fmla="*/ 140 h 167"/>
                <a:gd name="T10" fmla="*/ 166 w 167"/>
                <a:gd name="T11" fmla="*/ 140 h 167"/>
                <a:gd name="T12" fmla="*/ 140 w 167"/>
                <a:gd name="T13" fmla="*/ 166 h 167"/>
                <a:gd name="T14" fmla="*/ 140 w 167"/>
                <a:gd name="T15" fmla="*/ 166 h 167"/>
                <a:gd name="T16" fmla="*/ 113 w 167"/>
                <a:gd name="T17" fmla="*/ 140 h 167"/>
                <a:gd name="T18" fmla="*/ 113 w 167"/>
                <a:gd name="T19" fmla="*/ 140 h 167"/>
                <a:gd name="T20" fmla="*/ 27 w 167"/>
                <a:gd name="T21" fmla="*/ 52 h 167"/>
                <a:gd name="T22" fmla="*/ 27 w 167"/>
                <a:gd name="T23" fmla="*/ 52 h 167"/>
                <a:gd name="T24" fmla="*/ 0 w 167"/>
                <a:gd name="T25" fmla="*/ 26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7" h="167">
                  <a:moveTo>
                    <a:pt x="0" y="26"/>
                  </a:moveTo>
                  <a:lnTo>
                    <a:pt x="0" y="26"/>
                  </a:lnTo>
                  <a:cubicBezTo>
                    <a:pt x="0" y="11"/>
                    <a:pt x="12" y="0"/>
                    <a:pt x="27" y="0"/>
                  </a:cubicBezTo>
                  <a:lnTo>
                    <a:pt x="27" y="0"/>
                  </a:lnTo>
                  <a:cubicBezTo>
                    <a:pt x="103" y="0"/>
                    <a:pt x="166" y="62"/>
                    <a:pt x="166" y="140"/>
                  </a:cubicBezTo>
                  <a:lnTo>
                    <a:pt x="166" y="140"/>
                  </a:lnTo>
                  <a:cubicBezTo>
                    <a:pt x="166" y="154"/>
                    <a:pt x="154" y="166"/>
                    <a:pt x="140" y="166"/>
                  </a:cubicBezTo>
                  <a:lnTo>
                    <a:pt x="140" y="166"/>
                  </a:lnTo>
                  <a:cubicBezTo>
                    <a:pt x="126" y="166"/>
                    <a:pt x="113" y="154"/>
                    <a:pt x="113" y="140"/>
                  </a:cubicBezTo>
                  <a:lnTo>
                    <a:pt x="113" y="140"/>
                  </a:lnTo>
                  <a:cubicBezTo>
                    <a:pt x="113" y="91"/>
                    <a:pt x="75" y="52"/>
                    <a:pt x="27" y="52"/>
                  </a:cubicBezTo>
                  <a:lnTo>
                    <a:pt x="27" y="52"/>
                  </a:lnTo>
                  <a:cubicBezTo>
                    <a:pt x="12" y="52"/>
                    <a:pt x="0" y="41"/>
                    <a:pt x="0" y="26"/>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62" name="Freeform 78">
              <a:extLst>
                <a:ext uri="{FF2B5EF4-FFF2-40B4-BE49-F238E27FC236}">
                  <a16:creationId xmlns:a16="http://schemas.microsoft.com/office/drawing/2014/main" id="{5139B298-675F-7044-9F1A-3DCB32E37193}"/>
                </a:ext>
              </a:extLst>
            </p:cNvPr>
            <p:cNvSpPr>
              <a:spLocks noChangeArrowheads="1"/>
            </p:cNvSpPr>
            <p:nvPr/>
          </p:nvSpPr>
          <p:spPr bwMode="auto">
            <a:xfrm>
              <a:off x="7444336" y="8816546"/>
              <a:ext cx="667265" cy="407773"/>
            </a:xfrm>
            <a:custGeom>
              <a:avLst/>
              <a:gdLst>
                <a:gd name="T0" fmla="*/ 0 w 951"/>
                <a:gd name="T1" fmla="*/ 40 h 582"/>
                <a:gd name="T2" fmla="*/ 0 w 951"/>
                <a:gd name="T3" fmla="*/ 40 h 582"/>
                <a:gd name="T4" fmla="*/ 22 w 951"/>
                <a:gd name="T5" fmla="*/ 9 h 582"/>
                <a:gd name="T6" fmla="*/ 24 w 951"/>
                <a:gd name="T7" fmla="*/ 9 h 582"/>
                <a:gd name="T8" fmla="*/ 84 w 951"/>
                <a:gd name="T9" fmla="*/ 0 h 582"/>
                <a:gd name="T10" fmla="*/ 848 w 951"/>
                <a:gd name="T11" fmla="*/ 0 h 582"/>
                <a:gd name="T12" fmla="*/ 848 w 951"/>
                <a:gd name="T13" fmla="*/ 0 h 582"/>
                <a:gd name="T14" fmla="*/ 950 w 951"/>
                <a:gd name="T15" fmla="*/ 141 h 582"/>
                <a:gd name="T16" fmla="*/ 950 w 951"/>
                <a:gd name="T17" fmla="*/ 440 h 582"/>
                <a:gd name="T18" fmla="*/ 950 w 951"/>
                <a:gd name="T19" fmla="*/ 440 h 582"/>
                <a:gd name="T20" fmla="*/ 848 w 951"/>
                <a:gd name="T21" fmla="*/ 581 h 582"/>
                <a:gd name="T22" fmla="*/ 84 w 951"/>
                <a:gd name="T23" fmla="*/ 581 h 582"/>
                <a:gd name="T24" fmla="*/ 24 w 951"/>
                <a:gd name="T25" fmla="*/ 572 h 582"/>
                <a:gd name="T26" fmla="*/ 22 w 951"/>
                <a:gd name="T27" fmla="*/ 572 h 582"/>
                <a:gd name="T28" fmla="*/ 22 w 951"/>
                <a:gd name="T29" fmla="*/ 572 h 582"/>
                <a:gd name="T30" fmla="*/ 0 w 951"/>
                <a:gd name="T31" fmla="*/ 542 h 582"/>
                <a:gd name="T32" fmla="*/ 0 w 951"/>
                <a:gd name="T33" fmla="*/ 40 h 5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51" h="582">
                  <a:moveTo>
                    <a:pt x="0" y="40"/>
                  </a:moveTo>
                  <a:lnTo>
                    <a:pt x="0" y="40"/>
                  </a:lnTo>
                  <a:cubicBezTo>
                    <a:pt x="0" y="23"/>
                    <a:pt x="10" y="9"/>
                    <a:pt x="22" y="9"/>
                  </a:cubicBezTo>
                  <a:lnTo>
                    <a:pt x="24" y="9"/>
                  </a:lnTo>
                  <a:lnTo>
                    <a:pt x="84" y="0"/>
                  </a:lnTo>
                  <a:lnTo>
                    <a:pt x="848" y="0"/>
                  </a:lnTo>
                  <a:lnTo>
                    <a:pt x="848" y="0"/>
                  </a:lnTo>
                  <a:cubicBezTo>
                    <a:pt x="905" y="0"/>
                    <a:pt x="950" y="64"/>
                    <a:pt x="950" y="141"/>
                  </a:cubicBezTo>
                  <a:lnTo>
                    <a:pt x="950" y="440"/>
                  </a:lnTo>
                  <a:lnTo>
                    <a:pt x="950" y="440"/>
                  </a:lnTo>
                  <a:cubicBezTo>
                    <a:pt x="950" y="518"/>
                    <a:pt x="905" y="581"/>
                    <a:pt x="848" y="581"/>
                  </a:cubicBezTo>
                  <a:lnTo>
                    <a:pt x="84" y="581"/>
                  </a:lnTo>
                  <a:lnTo>
                    <a:pt x="24" y="572"/>
                  </a:lnTo>
                  <a:lnTo>
                    <a:pt x="22" y="572"/>
                  </a:lnTo>
                  <a:lnTo>
                    <a:pt x="22" y="572"/>
                  </a:lnTo>
                  <a:cubicBezTo>
                    <a:pt x="10" y="572"/>
                    <a:pt x="0" y="559"/>
                    <a:pt x="0" y="542"/>
                  </a:cubicBezTo>
                  <a:lnTo>
                    <a:pt x="0" y="40"/>
                  </a:lnTo>
                </a:path>
              </a:pathLst>
            </a:custGeom>
            <a:solidFill>
              <a:schemeClr val="accent6">
                <a:lumMod val="50000"/>
              </a:schemeClr>
            </a:solidFill>
            <a:ln>
              <a:noFill/>
            </a:ln>
            <a:effectLst/>
          </p:spPr>
          <p:txBody>
            <a:bodyPr wrap="none" anchor="ctr"/>
            <a:lstStyle/>
            <a:p>
              <a:endParaRPr lang="en-US" sz="6532" dirty="0">
                <a:latin typeface="Fira Sans Light" panose="020B0403050000020004" pitchFamily="34" charset="0"/>
              </a:endParaRPr>
            </a:p>
          </p:txBody>
        </p:sp>
        <p:sp>
          <p:nvSpPr>
            <p:cNvPr id="263" name="Freeform 79">
              <a:extLst>
                <a:ext uri="{FF2B5EF4-FFF2-40B4-BE49-F238E27FC236}">
                  <a16:creationId xmlns:a16="http://schemas.microsoft.com/office/drawing/2014/main" id="{36FE639D-5485-4A43-88D1-27AC83891B46}"/>
                </a:ext>
              </a:extLst>
            </p:cNvPr>
            <p:cNvSpPr>
              <a:spLocks noChangeArrowheads="1"/>
            </p:cNvSpPr>
            <p:nvPr/>
          </p:nvSpPr>
          <p:spPr bwMode="auto">
            <a:xfrm>
              <a:off x="7444336" y="9020432"/>
              <a:ext cx="667265" cy="203886"/>
            </a:xfrm>
            <a:custGeom>
              <a:avLst/>
              <a:gdLst>
                <a:gd name="T0" fmla="*/ 950 w 951"/>
                <a:gd name="T1" fmla="*/ 149 h 291"/>
                <a:gd name="T2" fmla="*/ 950 w 951"/>
                <a:gd name="T3" fmla="*/ 0 h 291"/>
                <a:gd name="T4" fmla="*/ 0 w 951"/>
                <a:gd name="T5" fmla="*/ 0 h 291"/>
                <a:gd name="T6" fmla="*/ 0 w 951"/>
                <a:gd name="T7" fmla="*/ 251 h 291"/>
                <a:gd name="T8" fmla="*/ 0 w 951"/>
                <a:gd name="T9" fmla="*/ 251 h 291"/>
                <a:gd name="T10" fmla="*/ 22 w 951"/>
                <a:gd name="T11" fmla="*/ 281 h 291"/>
                <a:gd name="T12" fmla="*/ 24 w 951"/>
                <a:gd name="T13" fmla="*/ 281 h 291"/>
                <a:gd name="T14" fmla="*/ 84 w 951"/>
                <a:gd name="T15" fmla="*/ 290 h 291"/>
                <a:gd name="T16" fmla="*/ 848 w 951"/>
                <a:gd name="T17" fmla="*/ 290 h 291"/>
                <a:gd name="T18" fmla="*/ 848 w 951"/>
                <a:gd name="T19" fmla="*/ 290 h 291"/>
                <a:gd name="T20" fmla="*/ 950 w 951"/>
                <a:gd name="T21" fmla="*/ 149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51" h="291">
                  <a:moveTo>
                    <a:pt x="950" y="149"/>
                  </a:moveTo>
                  <a:lnTo>
                    <a:pt x="950" y="0"/>
                  </a:lnTo>
                  <a:lnTo>
                    <a:pt x="0" y="0"/>
                  </a:lnTo>
                  <a:lnTo>
                    <a:pt x="0" y="251"/>
                  </a:lnTo>
                  <a:lnTo>
                    <a:pt x="0" y="251"/>
                  </a:lnTo>
                  <a:cubicBezTo>
                    <a:pt x="0" y="268"/>
                    <a:pt x="10" y="281"/>
                    <a:pt x="22" y="281"/>
                  </a:cubicBezTo>
                  <a:lnTo>
                    <a:pt x="24" y="281"/>
                  </a:lnTo>
                  <a:lnTo>
                    <a:pt x="84" y="290"/>
                  </a:lnTo>
                  <a:lnTo>
                    <a:pt x="848" y="290"/>
                  </a:lnTo>
                  <a:lnTo>
                    <a:pt x="848" y="290"/>
                  </a:lnTo>
                  <a:cubicBezTo>
                    <a:pt x="905" y="290"/>
                    <a:pt x="950" y="227"/>
                    <a:pt x="950" y="149"/>
                  </a:cubicBezTo>
                </a:path>
              </a:pathLst>
            </a:custGeom>
            <a:solidFill>
              <a:schemeClr val="accent6">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64" name="Freeform 80">
              <a:extLst>
                <a:ext uri="{FF2B5EF4-FFF2-40B4-BE49-F238E27FC236}">
                  <a16:creationId xmlns:a16="http://schemas.microsoft.com/office/drawing/2014/main" id="{F2925599-00A6-144A-9378-BE26B31C2F4C}"/>
                </a:ext>
              </a:extLst>
            </p:cNvPr>
            <p:cNvSpPr>
              <a:spLocks noChangeArrowheads="1"/>
            </p:cNvSpPr>
            <p:nvPr/>
          </p:nvSpPr>
          <p:spPr bwMode="auto">
            <a:xfrm>
              <a:off x="7493763" y="8850528"/>
              <a:ext cx="426308" cy="342899"/>
            </a:xfrm>
            <a:custGeom>
              <a:avLst/>
              <a:gdLst>
                <a:gd name="T0" fmla="*/ 0 w 610"/>
                <a:gd name="T1" fmla="*/ 33 h 491"/>
                <a:gd name="T2" fmla="*/ 0 w 610"/>
                <a:gd name="T3" fmla="*/ 33 h 491"/>
                <a:gd name="T4" fmla="*/ 14 w 610"/>
                <a:gd name="T5" fmla="*/ 7 h 491"/>
                <a:gd name="T6" fmla="*/ 15 w 610"/>
                <a:gd name="T7" fmla="*/ 7 h 491"/>
                <a:gd name="T8" fmla="*/ 542 w 610"/>
                <a:gd name="T9" fmla="*/ 0 h 491"/>
                <a:gd name="T10" fmla="*/ 542 w 610"/>
                <a:gd name="T11" fmla="*/ 0 h 491"/>
                <a:gd name="T12" fmla="*/ 609 w 610"/>
                <a:gd name="T13" fmla="*/ 119 h 491"/>
                <a:gd name="T14" fmla="*/ 609 w 610"/>
                <a:gd name="T15" fmla="*/ 371 h 491"/>
                <a:gd name="T16" fmla="*/ 609 w 610"/>
                <a:gd name="T17" fmla="*/ 371 h 491"/>
                <a:gd name="T18" fmla="*/ 542 w 610"/>
                <a:gd name="T19" fmla="*/ 490 h 491"/>
                <a:gd name="T20" fmla="*/ 15 w 610"/>
                <a:gd name="T21" fmla="*/ 483 h 491"/>
                <a:gd name="T22" fmla="*/ 14 w 610"/>
                <a:gd name="T23" fmla="*/ 483 h 491"/>
                <a:gd name="T24" fmla="*/ 14 w 610"/>
                <a:gd name="T25" fmla="*/ 483 h 491"/>
                <a:gd name="T26" fmla="*/ 0 w 610"/>
                <a:gd name="T27" fmla="*/ 457 h 491"/>
                <a:gd name="T28" fmla="*/ 0 w 610"/>
                <a:gd name="T29" fmla="*/ 33 h 4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10" h="491">
                  <a:moveTo>
                    <a:pt x="0" y="33"/>
                  </a:moveTo>
                  <a:lnTo>
                    <a:pt x="0" y="33"/>
                  </a:lnTo>
                  <a:cubicBezTo>
                    <a:pt x="0" y="18"/>
                    <a:pt x="6" y="7"/>
                    <a:pt x="14" y="7"/>
                  </a:cubicBezTo>
                  <a:lnTo>
                    <a:pt x="15" y="7"/>
                  </a:lnTo>
                  <a:lnTo>
                    <a:pt x="542" y="0"/>
                  </a:lnTo>
                  <a:lnTo>
                    <a:pt x="542" y="0"/>
                  </a:lnTo>
                  <a:cubicBezTo>
                    <a:pt x="579" y="0"/>
                    <a:pt x="609" y="53"/>
                    <a:pt x="609" y="119"/>
                  </a:cubicBezTo>
                  <a:lnTo>
                    <a:pt x="609" y="371"/>
                  </a:lnTo>
                  <a:lnTo>
                    <a:pt x="609" y="371"/>
                  </a:lnTo>
                  <a:cubicBezTo>
                    <a:pt x="609" y="437"/>
                    <a:pt x="579" y="490"/>
                    <a:pt x="542" y="490"/>
                  </a:cubicBezTo>
                  <a:lnTo>
                    <a:pt x="15" y="483"/>
                  </a:lnTo>
                  <a:lnTo>
                    <a:pt x="14" y="483"/>
                  </a:lnTo>
                  <a:lnTo>
                    <a:pt x="14" y="483"/>
                  </a:lnTo>
                  <a:cubicBezTo>
                    <a:pt x="6" y="483"/>
                    <a:pt x="0" y="471"/>
                    <a:pt x="0" y="457"/>
                  </a:cubicBezTo>
                  <a:lnTo>
                    <a:pt x="0" y="33"/>
                  </a:ln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65" name="Freeform 81">
              <a:extLst>
                <a:ext uri="{FF2B5EF4-FFF2-40B4-BE49-F238E27FC236}">
                  <a16:creationId xmlns:a16="http://schemas.microsoft.com/office/drawing/2014/main" id="{9FFA2488-133F-2446-A99B-4C35F8086417}"/>
                </a:ext>
              </a:extLst>
            </p:cNvPr>
            <p:cNvSpPr>
              <a:spLocks noChangeArrowheads="1"/>
            </p:cNvSpPr>
            <p:nvPr/>
          </p:nvSpPr>
          <p:spPr bwMode="auto">
            <a:xfrm>
              <a:off x="7870644" y="8788744"/>
              <a:ext cx="210065" cy="105032"/>
            </a:xfrm>
            <a:custGeom>
              <a:avLst/>
              <a:gdLst>
                <a:gd name="T0" fmla="*/ 0 w 301"/>
                <a:gd name="T1" fmla="*/ 124 h 149"/>
                <a:gd name="T2" fmla="*/ 0 w 301"/>
                <a:gd name="T3" fmla="*/ 124 h 149"/>
                <a:gd name="T4" fmla="*/ 13 w 301"/>
                <a:gd name="T5" fmla="*/ 105 h 149"/>
                <a:gd name="T6" fmla="*/ 269 w 301"/>
                <a:gd name="T7" fmla="*/ 5 h 149"/>
                <a:gd name="T8" fmla="*/ 269 w 301"/>
                <a:gd name="T9" fmla="*/ 5 h 149"/>
                <a:gd name="T10" fmla="*/ 296 w 301"/>
                <a:gd name="T11" fmla="*/ 17 h 149"/>
                <a:gd name="T12" fmla="*/ 296 w 301"/>
                <a:gd name="T13" fmla="*/ 17 h 149"/>
                <a:gd name="T14" fmla="*/ 285 w 301"/>
                <a:gd name="T15" fmla="*/ 44 h 149"/>
                <a:gd name="T16" fmla="*/ 29 w 301"/>
                <a:gd name="T17" fmla="*/ 144 h 149"/>
                <a:gd name="T18" fmla="*/ 29 w 301"/>
                <a:gd name="T19" fmla="*/ 144 h 149"/>
                <a:gd name="T20" fmla="*/ 2 w 301"/>
                <a:gd name="T21" fmla="*/ 132 h 149"/>
                <a:gd name="T22" fmla="*/ 2 w 301"/>
                <a:gd name="T23" fmla="*/ 132 h 149"/>
                <a:gd name="T24" fmla="*/ 0 w 301"/>
                <a:gd name="T25" fmla="*/ 124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01" h="149">
                  <a:moveTo>
                    <a:pt x="0" y="124"/>
                  </a:moveTo>
                  <a:lnTo>
                    <a:pt x="0" y="124"/>
                  </a:lnTo>
                  <a:cubicBezTo>
                    <a:pt x="0" y="116"/>
                    <a:pt x="5" y="108"/>
                    <a:pt x="13" y="105"/>
                  </a:cubicBezTo>
                  <a:lnTo>
                    <a:pt x="269" y="5"/>
                  </a:lnTo>
                  <a:lnTo>
                    <a:pt x="269" y="5"/>
                  </a:lnTo>
                  <a:cubicBezTo>
                    <a:pt x="280" y="0"/>
                    <a:pt x="292" y="6"/>
                    <a:pt x="296" y="17"/>
                  </a:cubicBezTo>
                  <a:lnTo>
                    <a:pt x="296" y="17"/>
                  </a:lnTo>
                  <a:cubicBezTo>
                    <a:pt x="300" y="28"/>
                    <a:pt x="295" y="40"/>
                    <a:pt x="285" y="44"/>
                  </a:cubicBezTo>
                  <a:lnTo>
                    <a:pt x="29" y="144"/>
                  </a:lnTo>
                  <a:lnTo>
                    <a:pt x="29" y="144"/>
                  </a:lnTo>
                  <a:cubicBezTo>
                    <a:pt x="18" y="148"/>
                    <a:pt x="6" y="143"/>
                    <a:pt x="2" y="132"/>
                  </a:cubicBezTo>
                  <a:lnTo>
                    <a:pt x="2" y="132"/>
                  </a:lnTo>
                  <a:cubicBezTo>
                    <a:pt x="0" y="129"/>
                    <a:pt x="0" y="127"/>
                    <a:pt x="0" y="124"/>
                  </a:cubicBez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66" name="Freeform 82">
              <a:extLst>
                <a:ext uri="{FF2B5EF4-FFF2-40B4-BE49-F238E27FC236}">
                  <a16:creationId xmlns:a16="http://schemas.microsoft.com/office/drawing/2014/main" id="{36547952-3F6F-594A-A27C-FF440A7D5C17}"/>
                </a:ext>
              </a:extLst>
            </p:cNvPr>
            <p:cNvSpPr>
              <a:spLocks noChangeArrowheads="1"/>
            </p:cNvSpPr>
            <p:nvPr/>
          </p:nvSpPr>
          <p:spPr bwMode="auto">
            <a:xfrm>
              <a:off x="7713095" y="8791832"/>
              <a:ext cx="30892" cy="86497"/>
            </a:xfrm>
            <a:custGeom>
              <a:avLst/>
              <a:gdLst>
                <a:gd name="T0" fmla="*/ 0 w 43"/>
                <a:gd name="T1" fmla="*/ 101 h 123"/>
                <a:gd name="T2" fmla="*/ 0 w 43"/>
                <a:gd name="T3" fmla="*/ 21 h 123"/>
                <a:gd name="T4" fmla="*/ 0 w 43"/>
                <a:gd name="T5" fmla="*/ 21 h 123"/>
                <a:gd name="T6" fmla="*/ 21 w 43"/>
                <a:gd name="T7" fmla="*/ 0 h 123"/>
                <a:gd name="T8" fmla="*/ 21 w 43"/>
                <a:gd name="T9" fmla="*/ 0 h 123"/>
                <a:gd name="T10" fmla="*/ 42 w 43"/>
                <a:gd name="T11" fmla="*/ 21 h 123"/>
                <a:gd name="T12" fmla="*/ 42 w 43"/>
                <a:gd name="T13" fmla="*/ 101 h 123"/>
                <a:gd name="T14" fmla="*/ 42 w 43"/>
                <a:gd name="T15" fmla="*/ 101 h 123"/>
                <a:gd name="T16" fmla="*/ 21 w 43"/>
                <a:gd name="T17" fmla="*/ 122 h 123"/>
                <a:gd name="T18" fmla="*/ 21 w 43"/>
                <a:gd name="T19" fmla="*/ 122 h 123"/>
                <a:gd name="T20" fmla="*/ 0 w 43"/>
                <a:gd name="T21" fmla="*/ 101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3" h="123">
                  <a:moveTo>
                    <a:pt x="0" y="101"/>
                  </a:moveTo>
                  <a:lnTo>
                    <a:pt x="0" y="21"/>
                  </a:lnTo>
                  <a:lnTo>
                    <a:pt x="0" y="21"/>
                  </a:lnTo>
                  <a:cubicBezTo>
                    <a:pt x="0" y="9"/>
                    <a:pt x="9" y="0"/>
                    <a:pt x="21" y="0"/>
                  </a:cubicBezTo>
                  <a:lnTo>
                    <a:pt x="21" y="0"/>
                  </a:lnTo>
                  <a:cubicBezTo>
                    <a:pt x="33" y="0"/>
                    <a:pt x="42" y="9"/>
                    <a:pt x="42" y="21"/>
                  </a:cubicBezTo>
                  <a:lnTo>
                    <a:pt x="42" y="101"/>
                  </a:lnTo>
                  <a:lnTo>
                    <a:pt x="42" y="101"/>
                  </a:lnTo>
                  <a:cubicBezTo>
                    <a:pt x="42" y="112"/>
                    <a:pt x="33" y="122"/>
                    <a:pt x="21" y="122"/>
                  </a:cubicBezTo>
                  <a:lnTo>
                    <a:pt x="21" y="122"/>
                  </a:lnTo>
                  <a:cubicBezTo>
                    <a:pt x="9" y="122"/>
                    <a:pt x="0" y="112"/>
                    <a:pt x="0" y="101"/>
                  </a:cubicBez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67" name="Freeform 83">
              <a:extLst>
                <a:ext uri="{FF2B5EF4-FFF2-40B4-BE49-F238E27FC236}">
                  <a16:creationId xmlns:a16="http://schemas.microsoft.com/office/drawing/2014/main" id="{FEF8EAF3-37E2-844D-84C6-C69E7AA21040}"/>
                </a:ext>
              </a:extLst>
            </p:cNvPr>
            <p:cNvSpPr>
              <a:spLocks noChangeArrowheads="1"/>
            </p:cNvSpPr>
            <p:nvPr/>
          </p:nvSpPr>
          <p:spPr bwMode="auto">
            <a:xfrm>
              <a:off x="7422711" y="8801101"/>
              <a:ext cx="101944" cy="80319"/>
            </a:xfrm>
            <a:custGeom>
              <a:avLst/>
              <a:gdLst>
                <a:gd name="T0" fmla="*/ 0 w 145"/>
                <a:gd name="T1" fmla="*/ 24 h 114"/>
                <a:gd name="T2" fmla="*/ 0 w 145"/>
                <a:gd name="T3" fmla="*/ 24 h 114"/>
                <a:gd name="T4" fmla="*/ 3 w 145"/>
                <a:gd name="T5" fmla="*/ 13 h 114"/>
                <a:gd name="T6" fmla="*/ 3 w 145"/>
                <a:gd name="T7" fmla="*/ 13 h 114"/>
                <a:gd name="T8" fmla="*/ 33 w 145"/>
                <a:gd name="T9" fmla="*/ 7 h 114"/>
                <a:gd name="T10" fmla="*/ 132 w 145"/>
                <a:gd name="T11" fmla="*/ 71 h 114"/>
                <a:gd name="T12" fmla="*/ 132 w 145"/>
                <a:gd name="T13" fmla="*/ 71 h 114"/>
                <a:gd name="T14" fmla="*/ 138 w 145"/>
                <a:gd name="T15" fmla="*/ 100 h 114"/>
                <a:gd name="T16" fmla="*/ 138 w 145"/>
                <a:gd name="T17" fmla="*/ 100 h 114"/>
                <a:gd name="T18" fmla="*/ 108 w 145"/>
                <a:gd name="T19" fmla="*/ 107 h 114"/>
                <a:gd name="T20" fmla="*/ 10 w 145"/>
                <a:gd name="T21" fmla="*/ 43 h 114"/>
                <a:gd name="T22" fmla="*/ 10 w 145"/>
                <a:gd name="T23" fmla="*/ 43 h 114"/>
                <a:gd name="T24" fmla="*/ 0 w 145"/>
                <a:gd name="T25" fmla="*/ 2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45" h="114">
                  <a:moveTo>
                    <a:pt x="0" y="24"/>
                  </a:moveTo>
                  <a:lnTo>
                    <a:pt x="0" y="24"/>
                  </a:lnTo>
                  <a:cubicBezTo>
                    <a:pt x="0" y="21"/>
                    <a:pt x="1" y="17"/>
                    <a:pt x="3" y="13"/>
                  </a:cubicBezTo>
                  <a:lnTo>
                    <a:pt x="3" y="13"/>
                  </a:lnTo>
                  <a:cubicBezTo>
                    <a:pt x="10" y="3"/>
                    <a:pt x="23" y="0"/>
                    <a:pt x="33" y="7"/>
                  </a:cubicBezTo>
                  <a:lnTo>
                    <a:pt x="132" y="71"/>
                  </a:lnTo>
                  <a:lnTo>
                    <a:pt x="132" y="71"/>
                  </a:lnTo>
                  <a:cubicBezTo>
                    <a:pt x="141" y="77"/>
                    <a:pt x="144" y="91"/>
                    <a:pt x="138" y="100"/>
                  </a:cubicBezTo>
                  <a:lnTo>
                    <a:pt x="138" y="100"/>
                  </a:lnTo>
                  <a:cubicBezTo>
                    <a:pt x="131" y="110"/>
                    <a:pt x="118" y="113"/>
                    <a:pt x="108" y="107"/>
                  </a:cubicBezTo>
                  <a:lnTo>
                    <a:pt x="10" y="43"/>
                  </a:lnTo>
                  <a:lnTo>
                    <a:pt x="10" y="43"/>
                  </a:lnTo>
                  <a:cubicBezTo>
                    <a:pt x="3" y="38"/>
                    <a:pt x="0" y="32"/>
                    <a:pt x="0" y="24"/>
                  </a:cubicBez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68" name="Freeform 84">
              <a:extLst>
                <a:ext uri="{FF2B5EF4-FFF2-40B4-BE49-F238E27FC236}">
                  <a16:creationId xmlns:a16="http://schemas.microsoft.com/office/drawing/2014/main" id="{58A2731D-9163-C148-BADF-B7F35F67019A}"/>
                </a:ext>
              </a:extLst>
            </p:cNvPr>
            <p:cNvSpPr>
              <a:spLocks noChangeArrowheads="1"/>
            </p:cNvSpPr>
            <p:nvPr/>
          </p:nvSpPr>
          <p:spPr bwMode="auto">
            <a:xfrm>
              <a:off x="7870644" y="9153269"/>
              <a:ext cx="210065" cy="105032"/>
            </a:xfrm>
            <a:custGeom>
              <a:avLst/>
              <a:gdLst>
                <a:gd name="T0" fmla="*/ 0 w 301"/>
                <a:gd name="T1" fmla="*/ 25 h 149"/>
                <a:gd name="T2" fmla="*/ 0 w 301"/>
                <a:gd name="T3" fmla="*/ 25 h 149"/>
                <a:gd name="T4" fmla="*/ 2 w 301"/>
                <a:gd name="T5" fmla="*/ 17 h 149"/>
                <a:gd name="T6" fmla="*/ 2 w 301"/>
                <a:gd name="T7" fmla="*/ 17 h 149"/>
                <a:gd name="T8" fmla="*/ 29 w 301"/>
                <a:gd name="T9" fmla="*/ 5 h 149"/>
                <a:gd name="T10" fmla="*/ 285 w 301"/>
                <a:gd name="T11" fmla="*/ 105 h 149"/>
                <a:gd name="T12" fmla="*/ 285 w 301"/>
                <a:gd name="T13" fmla="*/ 105 h 149"/>
                <a:gd name="T14" fmla="*/ 296 w 301"/>
                <a:gd name="T15" fmla="*/ 132 h 149"/>
                <a:gd name="T16" fmla="*/ 296 w 301"/>
                <a:gd name="T17" fmla="*/ 132 h 149"/>
                <a:gd name="T18" fmla="*/ 269 w 301"/>
                <a:gd name="T19" fmla="*/ 144 h 149"/>
                <a:gd name="T20" fmla="*/ 13 w 301"/>
                <a:gd name="T21" fmla="*/ 45 h 149"/>
                <a:gd name="T22" fmla="*/ 13 w 301"/>
                <a:gd name="T23" fmla="*/ 45 h 149"/>
                <a:gd name="T24" fmla="*/ 0 w 301"/>
                <a:gd name="T25" fmla="*/ 25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01" h="149">
                  <a:moveTo>
                    <a:pt x="0" y="25"/>
                  </a:moveTo>
                  <a:lnTo>
                    <a:pt x="0" y="25"/>
                  </a:lnTo>
                  <a:cubicBezTo>
                    <a:pt x="0" y="22"/>
                    <a:pt x="0" y="19"/>
                    <a:pt x="2" y="17"/>
                  </a:cubicBezTo>
                  <a:lnTo>
                    <a:pt x="2" y="17"/>
                  </a:lnTo>
                  <a:cubicBezTo>
                    <a:pt x="6" y="6"/>
                    <a:pt x="18" y="0"/>
                    <a:pt x="29" y="5"/>
                  </a:cubicBezTo>
                  <a:lnTo>
                    <a:pt x="285" y="105"/>
                  </a:lnTo>
                  <a:lnTo>
                    <a:pt x="285" y="105"/>
                  </a:lnTo>
                  <a:cubicBezTo>
                    <a:pt x="295" y="109"/>
                    <a:pt x="300" y="121"/>
                    <a:pt x="296" y="132"/>
                  </a:cubicBezTo>
                  <a:lnTo>
                    <a:pt x="296" y="132"/>
                  </a:lnTo>
                  <a:cubicBezTo>
                    <a:pt x="292" y="143"/>
                    <a:pt x="280" y="148"/>
                    <a:pt x="269" y="144"/>
                  </a:cubicBezTo>
                  <a:lnTo>
                    <a:pt x="13" y="45"/>
                  </a:lnTo>
                  <a:lnTo>
                    <a:pt x="13" y="45"/>
                  </a:lnTo>
                  <a:cubicBezTo>
                    <a:pt x="5" y="41"/>
                    <a:pt x="0" y="33"/>
                    <a:pt x="0" y="25"/>
                  </a:cubicBez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69" name="Freeform 85">
              <a:extLst>
                <a:ext uri="{FF2B5EF4-FFF2-40B4-BE49-F238E27FC236}">
                  <a16:creationId xmlns:a16="http://schemas.microsoft.com/office/drawing/2014/main" id="{A4D8427F-EF07-0248-A271-49F34512D22C}"/>
                </a:ext>
              </a:extLst>
            </p:cNvPr>
            <p:cNvSpPr>
              <a:spLocks noChangeArrowheads="1"/>
            </p:cNvSpPr>
            <p:nvPr/>
          </p:nvSpPr>
          <p:spPr bwMode="auto">
            <a:xfrm>
              <a:off x="7713095" y="9171804"/>
              <a:ext cx="30892" cy="86497"/>
            </a:xfrm>
            <a:custGeom>
              <a:avLst/>
              <a:gdLst>
                <a:gd name="T0" fmla="*/ 0 w 43"/>
                <a:gd name="T1" fmla="*/ 100 h 123"/>
                <a:gd name="T2" fmla="*/ 0 w 43"/>
                <a:gd name="T3" fmla="*/ 21 h 123"/>
                <a:gd name="T4" fmla="*/ 0 w 43"/>
                <a:gd name="T5" fmla="*/ 21 h 123"/>
                <a:gd name="T6" fmla="*/ 21 w 43"/>
                <a:gd name="T7" fmla="*/ 0 h 123"/>
                <a:gd name="T8" fmla="*/ 21 w 43"/>
                <a:gd name="T9" fmla="*/ 0 h 123"/>
                <a:gd name="T10" fmla="*/ 42 w 43"/>
                <a:gd name="T11" fmla="*/ 21 h 123"/>
                <a:gd name="T12" fmla="*/ 42 w 43"/>
                <a:gd name="T13" fmla="*/ 100 h 123"/>
                <a:gd name="T14" fmla="*/ 42 w 43"/>
                <a:gd name="T15" fmla="*/ 100 h 123"/>
                <a:gd name="T16" fmla="*/ 21 w 43"/>
                <a:gd name="T17" fmla="*/ 122 h 123"/>
                <a:gd name="T18" fmla="*/ 21 w 43"/>
                <a:gd name="T19" fmla="*/ 122 h 123"/>
                <a:gd name="T20" fmla="*/ 0 w 43"/>
                <a:gd name="T21" fmla="*/ 100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3" h="123">
                  <a:moveTo>
                    <a:pt x="0" y="100"/>
                  </a:moveTo>
                  <a:lnTo>
                    <a:pt x="0" y="21"/>
                  </a:lnTo>
                  <a:lnTo>
                    <a:pt x="0" y="21"/>
                  </a:lnTo>
                  <a:cubicBezTo>
                    <a:pt x="0" y="9"/>
                    <a:pt x="9" y="0"/>
                    <a:pt x="21" y="0"/>
                  </a:cubicBezTo>
                  <a:lnTo>
                    <a:pt x="21" y="0"/>
                  </a:lnTo>
                  <a:cubicBezTo>
                    <a:pt x="33" y="0"/>
                    <a:pt x="42" y="9"/>
                    <a:pt x="42" y="21"/>
                  </a:cubicBezTo>
                  <a:lnTo>
                    <a:pt x="42" y="100"/>
                  </a:lnTo>
                  <a:lnTo>
                    <a:pt x="42" y="100"/>
                  </a:lnTo>
                  <a:cubicBezTo>
                    <a:pt x="42" y="112"/>
                    <a:pt x="33" y="122"/>
                    <a:pt x="21" y="122"/>
                  </a:cubicBezTo>
                  <a:lnTo>
                    <a:pt x="21" y="122"/>
                  </a:lnTo>
                  <a:cubicBezTo>
                    <a:pt x="9" y="122"/>
                    <a:pt x="0" y="112"/>
                    <a:pt x="0" y="100"/>
                  </a:cubicBez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70" name="Freeform 86">
              <a:extLst>
                <a:ext uri="{FF2B5EF4-FFF2-40B4-BE49-F238E27FC236}">
                  <a16:creationId xmlns:a16="http://schemas.microsoft.com/office/drawing/2014/main" id="{DBBAFB7E-2170-DB45-A032-4CD2C3B80C93}"/>
                </a:ext>
              </a:extLst>
            </p:cNvPr>
            <p:cNvSpPr>
              <a:spLocks noChangeArrowheads="1"/>
            </p:cNvSpPr>
            <p:nvPr/>
          </p:nvSpPr>
          <p:spPr bwMode="auto">
            <a:xfrm>
              <a:off x="7422711" y="9168714"/>
              <a:ext cx="101944" cy="80319"/>
            </a:xfrm>
            <a:custGeom>
              <a:avLst/>
              <a:gdLst>
                <a:gd name="T0" fmla="*/ 0 w 145"/>
                <a:gd name="T1" fmla="*/ 88 h 113"/>
                <a:gd name="T2" fmla="*/ 0 w 145"/>
                <a:gd name="T3" fmla="*/ 88 h 113"/>
                <a:gd name="T4" fmla="*/ 10 w 145"/>
                <a:gd name="T5" fmla="*/ 70 h 113"/>
                <a:gd name="T6" fmla="*/ 108 w 145"/>
                <a:gd name="T7" fmla="*/ 6 h 113"/>
                <a:gd name="T8" fmla="*/ 108 w 145"/>
                <a:gd name="T9" fmla="*/ 6 h 113"/>
                <a:gd name="T10" fmla="*/ 138 w 145"/>
                <a:gd name="T11" fmla="*/ 12 h 113"/>
                <a:gd name="T12" fmla="*/ 138 w 145"/>
                <a:gd name="T13" fmla="*/ 12 h 113"/>
                <a:gd name="T14" fmla="*/ 132 w 145"/>
                <a:gd name="T15" fmla="*/ 42 h 113"/>
                <a:gd name="T16" fmla="*/ 33 w 145"/>
                <a:gd name="T17" fmla="*/ 106 h 113"/>
                <a:gd name="T18" fmla="*/ 33 w 145"/>
                <a:gd name="T19" fmla="*/ 106 h 113"/>
                <a:gd name="T20" fmla="*/ 3 w 145"/>
                <a:gd name="T21" fmla="*/ 100 h 113"/>
                <a:gd name="T22" fmla="*/ 3 w 145"/>
                <a:gd name="T23" fmla="*/ 100 h 113"/>
                <a:gd name="T24" fmla="*/ 0 w 145"/>
                <a:gd name="T25" fmla="*/ 88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45" h="113">
                  <a:moveTo>
                    <a:pt x="0" y="88"/>
                  </a:moveTo>
                  <a:lnTo>
                    <a:pt x="0" y="88"/>
                  </a:lnTo>
                  <a:cubicBezTo>
                    <a:pt x="0" y="81"/>
                    <a:pt x="3" y="75"/>
                    <a:pt x="10" y="70"/>
                  </a:cubicBezTo>
                  <a:lnTo>
                    <a:pt x="108" y="6"/>
                  </a:lnTo>
                  <a:lnTo>
                    <a:pt x="108" y="6"/>
                  </a:lnTo>
                  <a:cubicBezTo>
                    <a:pt x="118" y="0"/>
                    <a:pt x="131" y="2"/>
                    <a:pt x="138" y="12"/>
                  </a:cubicBezTo>
                  <a:lnTo>
                    <a:pt x="138" y="12"/>
                  </a:lnTo>
                  <a:cubicBezTo>
                    <a:pt x="144" y="22"/>
                    <a:pt x="141" y="35"/>
                    <a:pt x="132" y="42"/>
                  </a:cubicBezTo>
                  <a:lnTo>
                    <a:pt x="33" y="106"/>
                  </a:lnTo>
                  <a:lnTo>
                    <a:pt x="33" y="106"/>
                  </a:lnTo>
                  <a:cubicBezTo>
                    <a:pt x="23" y="112"/>
                    <a:pt x="10" y="109"/>
                    <a:pt x="3" y="100"/>
                  </a:cubicBezTo>
                  <a:lnTo>
                    <a:pt x="3" y="100"/>
                  </a:lnTo>
                  <a:cubicBezTo>
                    <a:pt x="1" y="96"/>
                    <a:pt x="0" y="92"/>
                    <a:pt x="0" y="88"/>
                  </a:cubicBez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71" name="Freeform 87">
              <a:extLst>
                <a:ext uri="{FF2B5EF4-FFF2-40B4-BE49-F238E27FC236}">
                  <a16:creationId xmlns:a16="http://schemas.microsoft.com/office/drawing/2014/main" id="{2295625A-952D-0941-B4F7-DC2C0561BEC6}"/>
                </a:ext>
              </a:extLst>
            </p:cNvPr>
            <p:cNvSpPr>
              <a:spLocks noChangeArrowheads="1"/>
            </p:cNvSpPr>
            <p:nvPr/>
          </p:nvSpPr>
          <p:spPr bwMode="auto">
            <a:xfrm>
              <a:off x="7336214" y="8791832"/>
              <a:ext cx="37070" cy="123568"/>
            </a:xfrm>
            <a:custGeom>
              <a:avLst/>
              <a:gdLst>
                <a:gd name="T0" fmla="*/ 0 w 54"/>
                <a:gd name="T1" fmla="*/ 149 h 176"/>
                <a:gd name="T2" fmla="*/ 0 w 54"/>
                <a:gd name="T3" fmla="*/ 27 h 176"/>
                <a:gd name="T4" fmla="*/ 0 w 54"/>
                <a:gd name="T5" fmla="*/ 27 h 176"/>
                <a:gd name="T6" fmla="*/ 27 w 54"/>
                <a:gd name="T7" fmla="*/ 0 h 176"/>
                <a:gd name="T8" fmla="*/ 27 w 54"/>
                <a:gd name="T9" fmla="*/ 0 h 176"/>
                <a:gd name="T10" fmla="*/ 53 w 54"/>
                <a:gd name="T11" fmla="*/ 27 h 176"/>
                <a:gd name="T12" fmla="*/ 53 w 54"/>
                <a:gd name="T13" fmla="*/ 149 h 176"/>
                <a:gd name="T14" fmla="*/ 53 w 54"/>
                <a:gd name="T15" fmla="*/ 149 h 176"/>
                <a:gd name="T16" fmla="*/ 27 w 54"/>
                <a:gd name="T17" fmla="*/ 175 h 176"/>
                <a:gd name="T18" fmla="*/ 27 w 54"/>
                <a:gd name="T19" fmla="*/ 175 h 176"/>
                <a:gd name="T20" fmla="*/ 0 w 54"/>
                <a:gd name="T21" fmla="*/ 149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4" h="176">
                  <a:moveTo>
                    <a:pt x="0" y="149"/>
                  </a:moveTo>
                  <a:lnTo>
                    <a:pt x="0" y="27"/>
                  </a:lnTo>
                  <a:lnTo>
                    <a:pt x="0" y="27"/>
                  </a:lnTo>
                  <a:cubicBezTo>
                    <a:pt x="0" y="12"/>
                    <a:pt x="12" y="0"/>
                    <a:pt x="27" y="0"/>
                  </a:cubicBezTo>
                  <a:lnTo>
                    <a:pt x="27" y="0"/>
                  </a:lnTo>
                  <a:cubicBezTo>
                    <a:pt x="41" y="0"/>
                    <a:pt x="53" y="12"/>
                    <a:pt x="53" y="27"/>
                  </a:cubicBezTo>
                  <a:lnTo>
                    <a:pt x="53" y="149"/>
                  </a:lnTo>
                  <a:lnTo>
                    <a:pt x="53" y="149"/>
                  </a:lnTo>
                  <a:cubicBezTo>
                    <a:pt x="53" y="164"/>
                    <a:pt x="41" y="175"/>
                    <a:pt x="27" y="175"/>
                  </a:cubicBezTo>
                  <a:lnTo>
                    <a:pt x="27" y="175"/>
                  </a:lnTo>
                  <a:cubicBezTo>
                    <a:pt x="12" y="175"/>
                    <a:pt x="0" y="164"/>
                    <a:pt x="0" y="149"/>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72" name="Freeform 88">
              <a:extLst>
                <a:ext uri="{FF2B5EF4-FFF2-40B4-BE49-F238E27FC236}">
                  <a16:creationId xmlns:a16="http://schemas.microsoft.com/office/drawing/2014/main" id="{6F957389-D49B-A344-982B-D6212A15767E}"/>
                </a:ext>
              </a:extLst>
            </p:cNvPr>
            <p:cNvSpPr>
              <a:spLocks noChangeArrowheads="1"/>
            </p:cNvSpPr>
            <p:nvPr/>
          </p:nvSpPr>
          <p:spPr bwMode="auto">
            <a:xfrm>
              <a:off x="7336214" y="9122377"/>
              <a:ext cx="37070" cy="123568"/>
            </a:xfrm>
            <a:custGeom>
              <a:avLst/>
              <a:gdLst>
                <a:gd name="T0" fmla="*/ 0 w 54"/>
                <a:gd name="T1" fmla="*/ 149 h 177"/>
                <a:gd name="T2" fmla="*/ 0 w 54"/>
                <a:gd name="T3" fmla="*/ 26 h 177"/>
                <a:gd name="T4" fmla="*/ 0 w 54"/>
                <a:gd name="T5" fmla="*/ 26 h 177"/>
                <a:gd name="T6" fmla="*/ 27 w 54"/>
                <a:gd name="T7" fmla="*/ 0 h 177"/>
                <a:gd name="T8" fmla="*/ 27 w 54"/>
                <a:gd name="T9" fmla="*/ 0 h 177"/>
                <a:gd name="T10" fmla="*/ 53 w 54"/>
                <a:gd name="T11" fmla="*/ 26 h 177"/>
                <a:gd name="T12" fmla="*/ 53 w 54"/>
                <a:gd name="T13" fmla="*/ 149 h 177"/>
                <a:gd name="T14" fmla="*/ 53 w 54"/>
                <a:gd name="T15" fmla="*/ 149 h 177"/>
                <a:gd name="T16" fmla="*/ 27 w 54"/>
                <a:gd name="T17" fmla="*/ 176 h 177"/>
                <a:gd name="T18" fmla="*/ 27 w 54"/>
                <a:gd name="T19" fmla="*/ 176 h 177"/>
                <a:gd name="T20" fmla="*/ 0 w 54"/>
                <a:gd name="T21" fmla="*/ 149 h 1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4" h="177">
                  <a:moveTo>
                    <a:pt x="0" y="149"/>
                  </a:moveTo>
                  <a:lnTo>
                    <a:pt x="0" y="26"/>
                  </a:lnTo>
                  <a:lnTo>
                    <a:pt x="0" y="26"/>
                  </a:lnTo>
                  <a:cubicBezTo>
                    <a:pt x="0" y="12"/>
                    <a:pt x="12" y="0"/>
                    <a:pt x="27" y="0"/>
                  </a:cubicBezTo>
                  <a:lnTo>
                    <a:pt x="27" y="0"/>
                  </a:lnTo>
                  <a:cubicBezTo>
                    <a:pt x="41" y="0"/>
                    <a:pt x="53" y="12"/>
                    <a:pt x="53" y="26"/>
                  </a:cubicBezTo>
                  <a:lnTo>
                    <a:pt x="53" y="149"/>
                  </a:lnTo>
                  <a:lnTo>
                    <a:pt x="53" y="149"/>
                  </a:lnTo>
                  <a:cubicBezTo>
                    <a:pt x="53" y="164"/>
                    <a:pt x="41" y="176"/>
                    <a:pt x="27" y="176"/>
                  </a:cubicBezTo>
                  <a:lnTo>
                    <a:pt x="27" y="176"/>
                  </a:lnTo>
                  <a:cubicBezTo>
                    <a:pt x="12" y="176"/>
                    <a:pt x="0" y="164"/>
                    <a:pt x="0" y="149"/>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grpSp>
      <p:grpSp>
        <p:nvGrpSpPr>
          <p:cNvPr id="23" name="Group 22">
            <a:extLst>
              <a:ext uri="{FF2B5EF4-FFF2-40B4-BE49-F238E27FC236}">
                <a16:creationId xmlns:a16="http://schemas.microsoft.com/office/drawing/2014/main" id="{C956A66C-1FB0-B440-BF62-8D2D8C0FA6A4}"/>
              </a:ext>
            </a:extLst>
          </p:cNvPr>
          <p:cNvGrpSpPr/>
          <p:nvPr/>
        </p:nvGrpSpPr>
        <p:grpSpPr>
          <a:xfrm>
            <a:off x="22356063" y="89341"/>
            <a:ext cx="1700213" cy="1700213"/>
            <a:chOff x="3526751" y="3930679"/>
            <a:chExt cx="1700213" cy="1700213"/>
          </a:xfrm>
        </p:grpSpPr>
        <p:sp>
          <p:nvSpPr>
            <p:cNvPr id="301" name="Oval 300">
              <a:extLst>
                <a:ext uri="{FF2B5EF4-FFF2-40B4-BE49-F238E27FC236}">
                  <a16:creationId xmlns:a16="http://schemas.microsoft.com/office/drawing/2014/main" id="{2AB777DB-2090-9C49-8D78-8FFAE5639BE6}"/>
                </a:ext>
              </a:extLst>
            </p:cNvPr>
            <p:cNvSpPr/>
            <p:nvPr/>
          </p:nvSpPr>
          <p:spPr>
            <a:xfrm>
              <a:off x="3526751" y="3930679"/>
              <a:ext cx="1700213" cy="1700213"/>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Fira Sans Light" panose="020B0403050000020004" pitchFamily="34" charset="0"/>
              </a:endParaRPr>
            </a:p>
          </p:txBody>
        </p:sp>
        <p:sp>
          <p:nvSpPr>
            <p:cNvPr id="302" name="Oval 301">
              <a:extLst>
                <a:ext uri="{FF2B5EF4-FFF2-40B4-BE49-F238E27FC236}">
                  <a16:creationId xmlns:a16="http://schemas.microsoft.com/office/drawing/2014/main" id="{D8AED2CC-D899-ED4D-A425-EAFE4978C151}"/>
                </a:ext>
              </a:extLst>
            </p:cNvPr>
            <p:cNvSpPr/>
            <p:nvPr/>
          </p:nvSpPr>
          <p:spPr>
            <a:xfrm>
              <a:off x="3695106" y="4098407"/>
              <a:ext cx="1363502" cy="136350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Fira Sans Light" panose="020B0403050000020004" pitchFamily="34" charset="0"/>
              </a:endParaRPr>
            </a:p>
          </p:txBody>
        </p:sp>
      </p:grpSp>
      <p:sp>
        <p:nvSpPr>
          <p:cNvPr id="303" name="TextBox 302">
            <a:extLst>
              <a:ext uri="{FF2B5EF4-FFF2-40B4-BE49-F238E27FC236}">
                <a16:creationId xmlns:a16="http://schemas.microsoft.com/office/drawing/2014/main" id="{40657CEA-FBE3-EC41-978C-98EE79BD4FDE}"/>
              </a:ext>
            </a:extLst>
          </p:cNvPr>
          <p:cNvSpPr txBox="1"/>
          <p:nvPr/>
        </p:nvSpPr>
        <p:spPr>
          <a:xfrm>
            <a:off x="22273665" y="362631"/>
            <a:ext cx="1782611" cy="1015663"/>
          </a:xfrm>
          <a:prstGeom prst="rect">
            <a:avLst/>
          </a:prstGeom>
          <a:noFill/>
        </p:spPr>
        <p:txBody>
          <a:bodyPr wrap="square" rtlCol="0">
            <a:spAutoFit/>
          </a:bodyPr>
          <a:lstStyle/>
          <a:p>
            <a:pPr algn="ctr"/>
            <a:r>
              <a:rPr lang="en-US" sz="6000" b="1" dirty="0" smtClean="0">
                <a:solidFill>
                  <a:schemeClr val="accent4"/>
                </a:solidFill>
                <a:latin typeface="Fira Sans" panose="020B0503050000020004" pitchFamily="34" charset="0"/>
              </a:rPr>
              <a:t>Y6</a:t>
            </a:r>
            <a:endParaRPr lang="en-US" sz="6000" b="1" dirty="0">
              <a:solidFill>
                <a:schemeClr val="accent4"/>
              </a:solidFill>
              <a:latin typeface="Fira Sans" panose="020B0503050000020004" pitchFamily="34" charset="0"/>
            </a:endParaRPr>
          </a:p>
        </p:txBody>
      </p:sp>
      <p:sp>
        <p:nvSpPr>
          <p:cNvPr id="94" name="Subtitle 2">
            <a:extLst>
              <a:ext uri="{FF2B5EF4-FFF2-40B4-BE49-F238E27FC236}">
                <a16:creationId xmlns:a16="http://schemas.microsoft.com/office/drawing/2014/main" id="{4EC94491-6539-F941-898A-4BB887977E4E}"/>
              </a:ext>
            </a:extLst>
          </p:cNvPr>
          <p:cNvSpPr txBox="1">
            <a:spLocks/>
          </p:cNvSpPr>
          <p:nvPr/>
        </p:nvSpPr>
        <p:spPr>
          <a:xfrm>
            <a:off x="13374423" y="141226"/>
            <a:ext cx="9380896" cy="10893305"/>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600"/>
              </a:lnSpc>
            </a:pPr>
            <a:r>
              <a:rPr lang="en-US" sz="2600" b="1" dirty="0" smtClean="0">
                <a:latin typeface="Fira Sans" panose="020B0503050000020004" pitchFamily="34" charset="0"/>
                <a:ea typeface="League Spartan" charset="0"/>
                <a:cs typeface="Poppins" pitchFamily="2" charset="77"/>
              </a:rPr>
              <a:t>Circulatory system</a:t>
            </a:r>
          </a:p>
          <a:p>
            <a:pPr marL="457200" indent="-457200" algn="l">
              <a:lnSpc>
                <a:spcPts val="3600"/>
              </a:lnSpc>
              <a:buFont typeface="Arial" panose="020B0604020202020204" pitchFamily="34" charset="0"/>
              <a:buChar char="•"/>
            </a:pPr>
            <a:r>
              <a:rPr lang="en-US" dirty="0" err="1"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Specialised</a:t>
            </a:r>
            <a:r>
              <a:rPr lang="en-US"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 equipment is used to take measurements in standard units. Examples include data loggers plus sensors, such as light (lux), sound (dB) and temperature (degrees Celsius), timers (seconds, minutes and hours), thermometers (degrees Celsius) and measuring tapes (mm, cm and m) </a:t>
            </a:r>
          </a:p>
          <a:p>
            <a:pPr marL="457200" indent="-457200" algn="l">
              <a:lnSpc>
                <a:spcPts val="3600"/>
              </a:lnSpc>
              <a:buFont typeface="Arial" panose="020B0604020202020204" pitchFamily="34" charset="0"/>
              <a:buChar char="•"/>
            </a:pPr>
            <a:r>
              <a:rPr lang="en-US"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An observation involves looking closely at objects, materials and living things. Accurate observations can be made repeatedly or at regular intervals to identify changes over time, identifying processes and make comparisons </a:t>
            </a:r>
          </a:p>
          <a:p>
            <a:pPr marL="457200" indent="-457200" algn="l">
              <a:lnSpc>
                <a:spcPts val="3600"/>
              </a:lnSpc>
              <a:buFont typeface="Arial" panose="020B0604020202020204" pitchFamily="34" charset="0"/>
              <a:buChar char="•"/>
            </a:pPr>
            <a:r>
              <a:rPr lang="en-US"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Data can be recorded and displayed in different ways, including tables, bar and line charts, scatter graphs, classification keys and labelled diagrams</a:t>
            </a:r>
          </a:p>
          <a:p>
            <a:pPr marL="457200" indent="-457200" algn="l">
              <a:lnSpc>
                <a:spcPts val="3600"/>
              </a:lnSpc>
              <a:buFont typeface="Arial" panose="020B0604020202020204" pitchFamily="34" charset="0"/>
              <a:buChar char="•"/>
            </a:pPr>
            <a:r>
              <a:rPr lang="en-US"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The results are information, such as measurements or observations, that have been collected during an investigation. A conclusion is an explanation of what has been discovered, using correct, precise terminology and collected evidence </a:t>
            </a:r>
          </a:p>
          <a:p>
            <a:pPr marL="457200" indent="-457200" algn="l">
              <a:lnSpc>
                <a:spcPts val="3600"/>
              </a:lnSpc>
              <a:buFont typeface="Arial" panose="020B0604020202020204" pitchFamily="34" charset="0"/>
              <a:buChar char="•"/>
            </a:pPr>
            <a:r>
              <a:rPr lang="en-US"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The circulatory system includes the heart, blood vessels and blood. The heart pumps blood through the blood vessels and around the body. There are three main types of blood vessels: arteries, veins and capillaries. They each have a different-sized hole (lumen) and walls. The blood carries gases (oxygen and carbon dioxide), water and nutrients to where they are needed. The red blood cells carry oxygen and carbon dioxide around the body. The blood also contains white blood cells which protect the body from infection</a:t>
            </a:r>
          </a:p>
          <a:p>
            <a:pPr marL="457200" indent="-457200" algn="l">
              <a:lnSpc>
                <a:spcPts val="3600"/>
              </a:lnSpc>
              <a:buFont typeface="Arial" panose="020B0604020202020204" pitchFamily="34" charset="0"/>
              <a:buChar char="•"/>
            </a:pPr>
            <a:endParaRPr lang="en-US"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endParaRPr>
          </a:p>
          <a:p>
            <a:pPr marL="457200" indent="-457200" algn="l">
              <a:lnSpc>
                <a:spcPts val="3600"/>
              </a:lnSpc>
              <a:buFont typeface="Arial" panose="020B0604020202020204" pitchFamily="34" charset="0"/>
              <a:buChar char="•"/>
            </a:pPr>
            <a:endParaRPr lang="en-US"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endParaRPr>
          </a:p>
        </p:txBody>
      </p:sp>
      <p:sp>
        <p:nvSpPr>
          <p:cNvPr id="2" name="Rectangle 1"/>
          <p:cNvSpPr/>
          <p:nvPr/>
        </p:nvSpPr>
        <p:spPr>
          <a:xfrm>
            <a:off x="9447301" y="9812408"/>
            <a:ext cx="13717669" cy="1477328"/>
          </a:xfrm>
          <a:prstGeom prst="rect">
            <a:avLst/>
          </a:prstGeom>
        </p:spPr>
        <p:txBody>
          <a:bodyPr wrap="square">
            <a:spAutoFit/>
          </a:bodyPr>
          <a:lstStyle/>
          <a:p>
            <a:pPr marL="457200" indent="-457200">
              <a:lnSpc>
                <a:spcPts val="3600"/>
              </a:lnSpc>
              <a:buFont typeface="Arial" panose="020B0604020202020204" pitchFamily="34" charset="0"/>
              <a:buChar char="•"/>
            </a:pPr>
            <a:r>
              <a:rPr lang="en-US" sz="2400" dirty="0">
                <a:latin typeface="Fira Sans Light" panose="020B0403050000020004" pitchFamily="34" charset="0"/>
                <a:ea typeface="Open Sans Light" panose="020B0306030504020204" pitchFamily="34" charset="0"/>
                <a:cs typeface="Open Sans Light" panose="020B0306030504020204" pitchFamily="34" charset="0"/>
              </a:rPr>
              <a:t>Lifestyle choices can have a positive (exercise and eating healthy) or negative (drugs, smoking and alcohol) impact on the </a:t>
            </a:r>
            <a:r>
              <a:rPr lang="en-US" sz="2400" dirty="0" smtClean="0">
                <a:latin typeface="Fira Sans Light" panose="020B0403050000020004" pitchFamily="34" charset="0"/>
                <a:ea typeface="Open Sans Light" panose="020B0306030504020204" pitchFamily="34" charset="0"/>
                <a:cs typeface="Open Sans Light" panose="020B0306030504020204" pitchFamily="34" charset="0"/>
              </a:rPr>
              <a:t>body</a:t>
            </a:r>
          </a:p>
          <a:p>
            <a:pPr marL="457200" indent="-457200">
              <a:lnSpc>
                <a:spcPts val="3600"/>
              </a:lnSpc>
              <a:buFont typeface="Arial" panose="020B0604020202020204" pitchFamily="34" charset="0"/>
              <a:buChar char="•"/>
            </a:pPr>
            <a:r>
              <a:rPr lang="en-US" sz="2400" dirty="0" smtClean="0">
                <a:latin typeface="Fira Sans Light" panose="020B0403050000020004" pitchFamily="34" charset="0"/>
                <a:ea typeface="Open Sans Light" panose="020B0306030504020204" pitchFamily="34" charset="0"/>
                <a:cs typeface="Open Sans Light" panose="020B0306030504020204" pitchFamily="34" charset="0"/>
              </a:rPr>
              <a:t>The role of the circulatory system is to transport oxygen, water and nutrients around body. They are transported in blood and delivered to where they are needed. </a:t>
            </a:r>
            <a:endParaRPr lang="en-US" sz="2400" dirty="0">
              <a:latin typeface="Fira Sans Light" panose="020B0403050000020004" pitchFamily="34" charset="0"/>
              <a:ea typeface="Open Sans Light" panose="020B0306030504020204" pitchFamily="34" charset="0"/>
              <a:cs typeface="Open Sans Light" panose="020B0306030504020204" pitchFamily="34" charset="0"/>
            </a:endParaRPr>
          </a:p>
        </p:txBody>
      </p:sp>
      <p:sp>
        <p:nvSpPr>
          <p:cNvPr id="98" name="Subtitle 2">
            <a:extLst>
              <a:ext uri="{FF2B5EF4-FFF2-40B4-BE49-F238E27FC236}">
                <a16:creationId xmlns:a16="http://schemas.microsoft.com/office/drawing/2014/main" id="{4EC94491-6539-F941-898A-4BB887977E4E}"/>
              </a:ext>
            </a:extLst>
          </p:cNvPr>
          <p:cNvSpPr txBox="1">
            <a:spLocks/>
          </p:cNvSpPr>
          <p:nvPr/>
        </p:nvSpPr>
        <p:spPr>
          <a:xfrm>
            <a:off x="133624" y="351022"/>
            <a:ext cx="7735096" cy="13349362"/>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600"/>
              </a:lnSpc>
            </a:pPr>
            <a:r>
              <a:rPr lang="en-US" sz="2600" b="1" dirty="0" smtClean="0">
                <a:latin typeface="Fira Sans" panose="020B0503050000020004" pitchFamily="34" charset="0"/>
                <a:ea typeface="League Spartan" charset="0"/>
                <a:cs typeface="Poppins" pitchFamily="2" charset="77"/>
              </a:rPr>
              <a:t>Light theory</a:t>
            </a:r>
          </a:p>
          <a:p>
            <a:pPr marL="457200" indent="-457200" algn="l">
              <a:lnSpc>
                <a:spcPts val="3600"/>
              </a:lnSpc>
              <a:buFont typeface="Arial" panose="020B0604020202020204" pitchFamily="34" charset="0"/>
              <a:buChar char="•"/>
            </a:pPr>
            <a:r>
              <a:rPr lang="en-US"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Light travels in straight lines</a:t>
            </a:r>
          </a:p>
          <a:p>
            <a:pPr marL="457200" indent="-457200" algn="l">
              <a:lnSpc>
                <a:spcPts val="3600"/>
              </a:lnSpc>
              <a:buFont typeface="Arial" panose="020B0604020202020204" pitchFamily="34" charset="0"/>
              <a:buChar char="•"/>
            </a:pPr>
            <a:r>
              <a:rPr lang="en-US"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Light sources give out light. They can be natural or artificial. When light hits an object, it is absorbed, scattered, reflected or a combination of all three. Light from a source or reflected light enter the eye. Vertebrates, such as mammals, birds and reptiles, have a cornea and lens that refracts light that enters the eye and focusses it on the nerve tissue at the back of the eye, which is called the retina. Once light reaches the retina, it is transmitted to the brain via the optic nerve</a:t>
            </a:r>
          </a:p>
          <a:p>
            <a:pPr marL="457200" indent="-457200" algn="l">
              <a:lnSpc>
                <a:spcPts val="3600"/>
              </a:lnSpc>
              <a:buFont typeface="Arial" panose="020B0604020202020204" pitchFamily="34" charset="0"/>
              <a:buChar char="•"/>
            </a:pPr>
            <a:r>
              <a:rPr lang="en-US"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A shadow appears when an object blocks the passage of light. Apart from some distortion or fuzziness at the edges, shadows are the same shape as the object. The distortion or fuzziness depends on the position or type of light source</a:t>
            </a:r>
          </a:p>
          <a:p>
            <a:pPr marL="457200" indent="-457200" algn="l">
              <a:lnSpc>
                <a:spcPts val="3600"/>
              </a:lnSpc>
              <a:buFont typeface="Arial" panose="020B0604020202020204" pitchFamily="34" charset="0"/>
              <a:buChar char="•"/>
            </a:pPr>
            <a:r>
              <a:rPr lang="en-US"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Lasers are intense beams of light and they should never be pointed at people’s faces or aircraft</a:t>
            </a:r>
          </a:p>
          <a:p>
            <a:pPr marL="457200" indent="-457200" algn="l">
              <a:lnSpc>
                <a:spcPts val="3600"/>
              </a:lnSpc>
              <a:buFont typeface="Arial" panose="020B0604020202020204" pitchFamily="34" charset="0"/>
              <a:buChar char="•"/>
            </a:pPr>
            <a:r>
              <a:rPr lang="en-US"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‘White’ light is a term used to describe visible, ordinary daylight. White light can be split into a spectrum of </a:t>
            </a:r>
            <a:r>
              <a:rPr lang="en-US" dirty="0" err="1"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colours</a:t>
            </a:r>
            <a:r>
              <a:rPr lang="en-US"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 (rainbow) by droplets of water or prisms</a:t>
            </a:r>
          </a:p>
          <a:p>
            <a:pPr marL="457200" indent="-457200" algn="l">
              <a:lnSpc>
                <a:spcPts val="3600"/>
              </a:lnSpc>
              <a:buFont typeface="Arial" panose="020B0604020202020204" pitchFamily="34" charset="0"/>
              <a:buChar char="•"/>
            </a:pPr>
            <a:r>
              <a:rPr lang="en-US"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Mirrors and lenses are used in a range of everyday objects (telescopes, periscopes, cards and on roads). The human eye has a lens that bends and focuses light on the back of the eye (retina) so that we can see</a:t>
            </a:r>
          </a:p>
          <a:p>
            <a:pPr marL="457200" indent="-457200" algn="l">
              <a:lnSpc>
                <a:spcPts val="3600"/>
              </a:lnSpc>
              <a:buFont typeface="Arial" panose="020B0604020202020204" pitchFamily="34" charset="0"/>
              <a:buChar char="•"/>
            </a:pPr>
            <a:endParaRPr lang="en-US"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endParaRPr>
          </a:p>
          <a:p>
            <a:pPr algn="l">
              <a:lnSpc>
                <a:spcPts val="3600"/>
              </a:lnSpc>
            </a:pPr>
            <a:endParaRPr lang="en-US"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endParaRPr>
          </a:p>
          <a:p>
            <a:pPr marL="457200" indent="-457200" algn="l">
              <a:lnSpc>
                <a:spcPts val="3600"/>
              </a:lnSpc>
              <a:buFont typeface="Arial" panose="020B0604020202020204" pitchFamily="34" charset="0"/>
              <a:buChar char="•"/>
            </a:pPr>
            <a:endParaRPr lang="en-US"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endParaRPr>
          </a:p>
        </p:txBody>
      </p:sp>
    </p:spTree>
    <p:extLst>
      <p:ext uri="{BB962C8B-B14F-4D97-AF65-F5344CB8AC3E}">
        <p14:creationId xmlns:p14="http://schemas.microsoft.com/office/powerpoint/2010/main" val="104284792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Group 23">
            <a:extLst>
              <a:ext uri="{FF2B5EF4-FFF2-40B4-BE49-F238E27FC236}">
                <a16:creationId xmlns:a16="http://schemas.microsoft.com/office/drawing/2014/main" id="{5462F81D-5CBD-E34A-AF48-778EE5C56DCF}"/>
              </a:ext>
            </a:extLst>
          </p:cNvPr>
          <p:cNvGrpSpPr/>
          <p:nvPr/>
        </p:nvGrpSpPr>
        <p:grpSpPr>
          <a:xfrm>
            <a:off x="6226273" y="49396"/>
            <a:ext cx="9051323" cy="13716000"/>
            <a:chOff x="6263905" y="0"/>
            <a:chExt cx="9051323" cy="13716000"/>
          </a:xfrm>
        </p:grpSpPr>
        <p:sp>
          <p:nvSpPr>
            <p:cNvPr id="185" name="Freeform 1">
              <a:extLst>
                <a:ext uri="{FF2B5EF4-FFF2-40B4-BE49-F238E27FC236}">
                  <a16:creationId xmlns:a16="http://schemas.microsoft.com/office/drawing/2014/main" id="{28330879-8C3A-044D-BA38-5E9BA47A15BA}"/>
                </a:ext>
              </a:extLst>
            </p:cNvPr>
            <p:cNvSpPr>
              <a:spLocks noChangeArrowheads="1"/>
            </p:cNvSpPr>
            <p:nvPr/>
          </p:nvSpPr>
          <p:spPr bwMode="auto">
            <a:xfrm>
              <a:off x="6263905" y="0"/>
              <a:ext cx="9051323" cy="13716000"/>
            </a:xfrm>
            <a:custGeom>
              <a:avLst/>
              <a:gdLst>
                <a:gd name="T0" fmla="*/ 9787 w 12920"/>
                <a:gd name="T1" fmla="*/ 19577 h 19578"/>
                <a:gd name="T2" fmla="*/ 9787 w 12920"/>
                <a:gd name="T3" fmla="*/ 9515 h 19578"/>
                <a:gd name="T4" fmla="*/ 9787 w 12920"/>
                <a:gd name="T5" fmla="*/ 9515 h 19578"/>
                <a:gd name="T6" fmla="*/ 8930 w 12920"/>
                <a:gd name="T7" fmla="*/ 8658 h 19578"/>
                <a:gd name="T8" fmla="*/ 8930 w 12920"/>
                <a:gd name="T9" fmla="*/ 8658 h 19578"/>
                <a:gd name="T10" fmla="*/ 8073 w 12920"/>
                <a:gd name="T11" fmla="*/ 9515 h 19578"/>
                <a:gd name="T12" fmla="*/ 8073 w 12920"/>
                <a:gd name="T13" fmla="*/ 9949 h 19578"/>
                <a:gd name="T14" fmla="*/ 8073 w 12920"/>
                <a:gd name="T15" fmla="*/ 9949 h 19578"/>
                <a:gd name="T16" fmla="*/ 4084 w 12920"/>
                <a:gd name="T17" fmla="*/ 13938 h 19578"/>
                <a:gd name="T18" fmla="*/ 3989 w 12920"/>
                <a:gd name="T19" fmla="*/ 13938 h 19578"/>
                <a:gd name="T20" fmla="*/ 3989 w 12920"/>
                <a:gd name="T21" fmla="*/ 13938 h 19578"/>
                <a:gd name="T22" fmla="*/ 0 w 12920"/>
                <a:gd name="T23" fmla="*/ 9949 h 19578"/>
                <a:gd name="T24" fmla="*/ 0 w 12920"/>
                <a:gd name="T25" fmla="*/ 0 h 19578"/>
                <a:gd name="T26" fmla="*/ 3133 w 12920"/>
                <a:gd name="T27" fmla="*/ 0 h 19578"/>
                <a:gd name="T28" fmla="*/ 3133 w 12920"/>
                <a:gd name="T29" fmla="*/ 9949 h 19578"/>
                <a:gd name="T30" fmla="*/ 3133 w 12920"/>
                <a:gd name="T31" fmla="*/ 9949 h 19578"/>
                <a:gd name="T32" fmla="*/ 3989 w 12920"/>
                <a:gd name="T33" fmla="*/ 10805 h 19578"/>
                <a:gd name="T34" fmla="*/ 4084 w 12920"/>
                <a:gd name="T35" fmla="*/ 10805 h 19578"/>
                <a:gd name="T36" fmla="*/ 4084 w 12920"/>
                <a:gd name="T37" fmla="*/ 10805 h 19578"/>
                <a:gd name="T38" fmla="*/ 4940 w 12920"/>
                <a:gd name="T39" fmla="*/ 9949 h 19578"/>
                <a:gd name="T40" fmla="*/ 4940 w 12920"/>
                <a:gd name="T41" fmla="*/ 9515 h 19578"/>
                <a:gd name="T42" fmla="*/ 4940 w 12920"/>
                <a:gd name="T43" fmla="*/ 9515 h 19578"/>
                <a:gd name="T44" fmla="*/ 8930 w 12920"/>
                <a:gd name="T45" fmla="*/ 5526 h 19578"/>
                <a:gd name="T46" fmla="*/ 8930 w 12920"/>
                <a:gd name="T47" fmla="*/ 5526 h 19578"/>
                <a:gd name="T48" fmla="*/ 12919 w 12920"/>
                <a:gd name="T49" fmla="*/ 9515 h 19578"/>
                <a:gd name="T50" fmla="*/ 12919 w 12920"/>
                <a:gd name="T51" fmla="*/ 19577 h 19578"/>
                <a:gd name="T52" fmla="*/ 9787 w 12920"/>
                <a:gd name="T53" fmla="*/ 19577 h 195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2920" h="19578">
                  <a:moveTo>
                    <a:pt x="9787" y="19577"/>
                  </a:moveTo>
                  <a:lnTo>
                    <a:pt x="9787" y="9515"/>
                  </a:lnTo>
                  <a:lnTo>
                    <a:pt x="9787" y="9515"/>
                  </a:lnTo>
                  <a:cubicBezTo>
                    <a:pt x="9787" y="9043"/>
                    <a:pt x="9402" y="8658"/>
                    <a:pt x="8930" y="8658"/>
                  </a:cubicBezTo>
                  <a:lnTo>
                    <a:pt x="8930" y="8658"/>
                  </a:lnTo>
                  <a:cubicBezTo>
                    <a:pt x="8457" y="8658"/>
                    <a:pt x="8073" y="9043"/>
                    <a:pt x="8073" y="9515"/>
                  </a:cubicBezTo>
                  <a:lnTo>
                    <a:pt x="8073" y="9949"/>
                  </a:lnTo>
                  <a:lnTo>
                    <a:pt x="8073" y="9949"/>
                  </a:lnTo>
                  <a:cubicBezTo>
                    <a:pt x="8073" y="12149"/>
                    <a:pt x="6283" y="13938"/>
                    <a:pt x="4084" y="13938"/>
                  </a:cubicBezTo>
                  <a:lnTo>
                    <a:pt x="3989" y="13938"/>
                  </a:lnTo>
                  <a:lnTo>
                    <a:pt x="3989" y="13938"/>
                  </a:lnTo>
                  <a:cubicBezTo>
                    <a:pt x="1790" y="13938"/>
                    <a:pt x="0" y="12149"/>
                    <a:pt x="0" y="9949"/>
                  </a:cubicBezTo>
                  <a:lnTo>
                    <a:pt x="0" y="0"/>
                  </a:lnTo>
                  <a:lnTo>
                    <a:pt x="3133" y="0"/>
                  </a:lnTo>
                  <a:lnTo>
                    <a:pt x="3133" y="9949"/>
                  </a:lnTo>
                  <a:lnTo>
                    <a:pt x="3133" y="9949"/>
                  </a:lnTo>
                  <a:cubicBezTo>
                    <a:pt x="3133" y="10421"/>
                    <a:pt x="3517" y="10805"/>
                    <a:pt x="3989" y="10805"/>
                  </a:cubicBezTo>
                  <a:lnTo>
                    <a:pt x="4084" y="10805"/>
                  </a:lnTo>
                  <a:lnTo>
                    <a:pt x="4084" y="10805"/>
                  </a:lnTo>
                  <a:cubicBezTo>
                    <a:pt x="4556" y="10805"/>
                    <a:pt x="4940" y="10421"/>
                    <a:pt x="4940" y="9949"/>
                  </a:cubicBezTo>
                  <a:lnTo>
                    <a:pt x="4940" y="9515"/>
                  </a:lnTo>
                  <a:lnTo>
                    <a:pt x="4940" y="9515"/>
                  </a:lnTo>
                  <a:cubicBezTo>
                    <a:pt x="4940" y="7316"/>
                    <a:pt x="6730" y="5526"/>
                    <a:pt x="8930" y="5526"/>
                  </a:cubicBezTo>
                  <a:lnTo>
                    <a:pt x="8930" y="5526"/>
                  </a:lnTo>
                  <a:cubicBezTo>
                    <a:pt x="11130" y="5526"/>
                    <a:pt x="12919" y="7316"/>
                    <a:pt x="12919" y="9515"/>
                  </a:cubicBezTo>
                  <a:lnTo>
                    <a:pt x="12919" y="19577"/>
                  </a:lnTo>
                  <a:lnTo>
                    <a:pt x="9787" y="19577"/>
                  </a:lnTo>
                </a:path>
              </a:pathLst>
            </a:custGeom>
            <a:solidFill>
              <a:srgbClr val="CEE3AB"/>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186" name="Freeform 2">
              <a:extLst>
                <a:ext uri="{FF2B5EF4-FFF2-40B4-BE49-F238E27FC236}">
                  <a16:creationId xmlns:a16="http://schemas.microsoft.com/office/drawing/2014/main" id="{25423859-04CF-314B-98A7-7C9C09525A0D}"/>
                </a:ext>
              </a:extLst>
            </p:cNvPr>
            <p:cNvSpPr>
              <a:spLocks noChangeArrowheads="1"/>
            </p:cNvSpPr>
            <p:nvPr/>
          </p:nvSpPr>
          <p:spPr bwMode="auto">
            <a:xfrm>
              <a:off x="6402918" y="0"/>
              <a:ext cx="8776386" cy="13716000"/>
            </a:xfrm>
            <a:custGeom>
              <a:avLst/>
              <a:gdLst>
                <a:gd name="T0" fmla="*/ 9786 w 12528"/>
                <a:gd name="T1" fmla="*/ 19577 h 19578"/>
                <a:gd name="T2" fmla="*/ 9786 w 12528"/>
                <a:gd name="T3" fmla="*/ 9515 h 19578"/>
                <a:gd name="T4" fmla="*/ 9786 w 12528"/>
                <a:gd name="T5" fmla="*/ 9515 h 19578"/>
                <a:gd name="T6" fmla="*/ 8734 w 12528"/>
                <a:gd name="T7" fmla="*/ 8463 h 19578"/>
                <a:gd name="T8" fmla="*/ 8734 w 12528"/>
                <a:gd name="T9" fmla="*/ 8463 h 19578"/>
                <a:gd name="T10" fmla="*/ 7681 w 12528"/>
                <a:gd name="T11" fmla="*/ 9515 h 19578"/>
                <a:gd name="T12" fmla="*/ 7681 w 12528"/>
                <a:gd name="T13" fmla="*/ 9949 h 19578"/>
                <a:gd name="T14" fmla="*/ 7681 w 12528"/>
                <a:gd name="T15" fmla="*/ 9949 h 19578"/>
                <a:gd name="T16" fmla="*/ 3888 w 12528"/>
                <a:gd name="T17" fmla="*/ 13742 h 19578"/>
                <a:gd name="T18" fmla="*/ 3793 w 12528"/>
                <a:gd name="T19" fmla="*/ 13742 h 19578"/>
                <a:gd name="T20" fmla="*/ 3793 w 12528"/>
                <a:gd name="T21" fmla="*/ 13742 h 19578"/>
                <a:gd name="T22" fmla="*/ 0 w 12528"/>
                <a:gd name="T23" fmla="*/ 9949 h 19578"/>
                <a:gd name="T24" fmla="*/ 0 w 12528"/>
                <a:gd name="T25" fmla="*/ 0 h 19578"/>
                <a:gd name="T26" fmla="*/ 2741 w 12528"/>
                <a:gd name="T27" fmla="*/ 0 h 19578"/>
                <a:gd name="T28" fmla="*/ 2741 w 12528"/>
                <a:gd name="T29" fmla="*/ 9949 h 19578"/>
                <a:gd name="T30" fmla="*/ 2741 w 12528"/>
                <a:gd name="T31" fmla="*/ 9949 h 19578"/>
                <a:gd name="T32" fmla="*/ 3793 w 12528"/>
                <a:gd name="T33" fmla="*/ 11002 h 19578"/>
                <a:gd name="T34" fmla="*/ 3888 w 12528"/>
                <a:gd name="T35" fmla="*/ 11002 h 19578"/>
                <a:gd name="T36" fmla="*/ 3888 w 12528"/>
                <a:gd name="T37" fmla="*/ 11002 h 19578"/>
                <a:gd name="T38" fmla="*/ 4940 w 12528"/>
                <a:gd name="T39" fmla="*/ 9949 h 19578"/>
                <a:gd name="T40" fmla="*/ 4940 w 12528"/>
                <a:gd name="T41" fmla="*/ 9515 h 19578"/>
                <a:gd name="T42" fmla="*/ 4940 w 12528"/>
                <a:gd name="T43" fmla="*/ 9515 h 19578"/>
                <a:gd name="T44" fmla="*/ 8734 w 12528"/>
                <a:gd name="T45" fmla="*/ 5722 h 19578"/>
                <a:gd name="T46" fmla="*/ 8734 w 12528"/>
                <a:gd name="T47" fmla="*/ 5722 h 19578"/>
                <a:gd name="T48" fmla="*/ 12527 w 12528"/>
                <a:gd name="T49" fmla="*/ 9515 h 19578"/>
                <a:gd name="T50" fmla="*/ 12527 w 12528"/>
                <a:gd name="T51" fmla="*/ 19577 h 19578"/>
                <a:gd name="T52" fmla="*/ 9786 w 12528"/>
                <a:gd name="T53" fmla="*/ 19577 h 195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2528" h="19578">
                  <a:moveTo>
                    <a:pt x="9786" y="19577"/>
                  </a:moveTo>
                  <a:lnTo>
                    <a:pt x="9786" y="9515"/>
                  </a:lnTo>
                  <a:lnTo>
                    <a:pt x="9786" y="9515"/>
                  </a:lnTo>
                  <a:cubicBezTo>
                    <a:pt x="9786" y="8935"/>
                    <a:pt x="9314" y="8463"/>
                    <a:pt x="8734" y="8463"/>
                  </a:cubicBezTo>
                  <a:lnTo>
                    <a:pt x="8734" y="8463"/>
                  </a:lnTo>
                  <a:cubicBezTo>
                    <a:pt x="8153" y="8463"/>
                    <a:pt x="7681" y="8935"/>
                    <a:pt x="7681" y="9515"/>
                  </a:cubicBezTo>
                  <a:lnTo>
                    <a:pt x="7681" y="9949"/>
                  </a:lnTo>
                  <a:lnTo>
                    <a:pt x="7681" y="9949"/>
                  </a:lnTo>
                  <a:cubicBezTo>
                    <a:pt x="7681" y="12040"/>
                    <a:pt x="5979" y="13742"/>
                    <a:pt x="3888" y="13742"/>
                  </a:cubicBezTo>
                  <a:lnTo>
                    <a:pt x="3793" y="13742"/>
                  </a:lnTo>
                  <a:lnTo>
                    <a:pt x="3793" y="13742"/>
                  </a:lnTo>
                  <a:cubicBezTo>
                    <a:pt x="1702" y="13742"/>
                    <a:pt x="0" y="12040"/>
                    <a:pt x="0" y="9949"/>
                  </a:cubicBezTo>
                  <a:lnTo>
                    <a:pt x="0" y="0"/>
                  </a:lnTo>
                  <a:lnTo>
                    <a:pt x="2741" y="0"/>
                  </a:lnTo>
                  <a:lnTo>
                    <a:pt x="2741" y="9949"/>
                  </a:lnTo>
                  <a:lnTo>
                    <a:pt x="2741" y="9949"/>
                  </a:lnTo>
                  <a:cubicBezTo>
                    <a:pt x="2741" y="10529"/>
                    <a:pt x="3213" y="11002"/>
                    <a:pt x="3793" y="11002"/>
                  </a:cubicBezTo>
                  <a:lnTo>
                    <a:pt x="3888" y="11002"/>
                  </a:lnTo>
                  <a:lnTo>
                    <a:pt x="3888" y="11002"/>
                  </a:lnTo>
                  <a:cubicBezTo>
                    <a:pt x="4468" y="11002"/>
                    <a:pt x="4940" y="10529"/>
                    <a:pt x="4940" y="9949"/>
                  </a:cubicBezTo>
                  <a:lnTo>
                    <a:pt x="4940" y="9515"/>
                  </a:lnTo>
                  <a:lnTo>
                    <a:pt x="4940" y="9515"/>
                  </a:lnTo>
                  <a:cubicBezTo>
                    <a:pt x="4940" y="7424"/>
                    <a:pt x="6642" y="5722"/>
                    <a:pt x="8734" y="5722"/>
                  </a:cubicBezTo>
                  <a:lnTo>
                    <a:pt x="8734" y="5722"/>
                  </a:lnTo>
                  <a:cubicBezTo>
                    <a:pt x="10825" y="5722"/>
                    <a:pt x="12527" y="7424"/>
                    <a:pt x="12527" y="9515"/>
                  </a:cubicBezTo>
                  <a:lnTo>
                    <a:pt x="12527" y="19577"/>
                  </a:lnTo>
                  <a:lnTo>
                    <a:pt x="9786" y="19577"/>
                  </a:lnTo>
                </a:path>
              </a:pathLst>
            </a:custGeom>
            <a:solidFill>
              <a:schemeClr val="accent6">
                <a:lumMod val="60000"/>
                <a:lumOff val="40000"/>
              </a:schemeClr>
            </a:solidFill>
            <a:ln>
              <a:noFill/>
            </a:ln>
            <a:effectLst/>
          </p:spPr>
          <p:txBody>
            <a:bodyPr wrap="none" anchor="ctr"/>
            <a:lstStyle/>
            <a:p>
              <a:endParaRPr lang="en-US" sz="6532" dirty="0">
                <a:latin typeface="Fira Sans Light" panose="020B0403050000020004" pitchFamily="34" charset="0"/>
              </a:endParaRPr>
            </a:p>
          </p:txBody>
        </p:sp>
        <p:sp>
          <p:nvSpPr>
            <p:cNvPr id="187" name="Freeform 3">
              <a:extLst>
                <a:ext uri="{FF2B5EF4-FFF2-40B4-BE49-F238E27FC236}">
                  <a16:creationId xmlns:a16="http://schemas.microsoft.com/office/drawing/2014/main" id="{669D8999-E7D3-9F48-8926-799757FF78D9}"/>
                </a:ext>
              </a:extLst>
            </p:cNvPr>
            <p:cNvSpPr>
              <a:spLocks noChangeArrowheads="1"/>
            </p:cNvSpPr>
            <p:nvPr/>
          </p:nvSpPr>
          <p:spPr bwMode="auto">
            <a:xfrm>
              <a:off x="6538842" y="0"/>
              <a:ext cx="8501447" cy="13716000"/>
            </a:xfrm>
            <a:custGeom>
              <a:avLst/>
              <a:gdLst>
                <a:gd name="T0" fmla="*/ 12136 w 12137"/>
                <a:gd name="T1" fmla="*/ 19577 h 19578"/>
                <a:gd name="T2" fmla="*/ 9787 w 12137"/>
                <a:gd name="T3" fmla="*/ 19577 h 19578"/>
                <a:gd name="T4" fmla="*/ 9787 w 12137"/>
                <a:gd name="T5" fmla="*/ 9515 h 19578"/>
                <a:gd name="T6" fmla="*/ 9787 w 12137"/>
                <a:gd name="T7" fmla="*/ 9515 h 19578"/>
                <a:gd name="T8" fmla="*/ 8538 w 12137"/>
                <a:gd name="T9" fmla="*/ 8267 h 19578"/>
                <a:gd name="T10" fmla="*/ 8538 w 12137"/>
                <a:gd name="T11" fmla="*/ 8267 h 19578"/>
                <a:gd name="T12" fmla="*/ 7289 w 12137"/>
                <a:gd name="T13" fmla="*/ 9515 h 19578"/>
                <a:gd name="T14" fmla="*/ 7289 w 12137"/>
                <a:gd name="T15" fmla="*/ 9949 h 19578"/>
                <a:gd name="T16" fmla="*/ 7289 w 12137"/>
                <a:gd name="T17" fmla="*/ 9949 h 19578"/>
                <a:gd name="T18" fmla="*/ 3692 w 12137"/>
                <a:gd name="T19" fmla="*/ 13546 h 19578"/>
                <a:gd name="T20" fmla="*/ 3597 w 12137"/>
                <a:gd name="T21" fmla="*/ 13546 h 19578"/>
                <a:gd name="T22" fmla="*/ 3597 w 12137"/>
                <a:gd name="T23" fmla="*/ 13546 h 19578"/>
                <a:gd name="T24" fmla="*/ 0 w 12137"/>
                <a:gd name="T25" fmla="*/ 9949 h 19578"/>
                <a:gd name="T26" fmla="*/ 0 w 12137"/>
                <a:gd name="T27" fmla="*/ 0 h 19578"/>
                <a:gd name="T28" fmla="*/ 2349 w 12137"/>
                <a:gd name="T29" fmla="*/ 0 h 19578"/>
                <a:gd name="T30" fmla="*/ 2349 w 12137"/>
                <a:gd name="T31" fmla="*/ 9949 h 19578"/>
                <a:gd name="T32" fmla="*/ 2349 w 12137"/>
                <a:gd name="T33" fmla="*/ 9949 h 19578"/>
                <a:gd name="T34" fmla="*/ 3597 w 12137"/>
                <a:gd name="T35" fmla="*/ 11197 h 19578"/>
                <a:gd name="T36" fmla="*/ 3692 w 12137"/>
                <a:gd name="T37" fmla="*/ 11197 h 19578"/>
                <a:gd name="T38" fmla="*/ 3692 w 12137"/>
                <a:gd name="T39" fmla="*/ 11197 h 19578"/>
                <a:gd name="T40" fmla="*/ 4940 w 12137"/>
                <a:gd name="T41" fmla="*/ 9949 h 19578"/>
                <a:gd name="T42" fmla="*/ 4940 w 12137"/>
                <a:gd name="T43" fmla="*/ 9515 h 19578"/>
                <a:gd name="T44" fmla="*/ 4940 w 12137"/>
                <a:gd name="T45" fmla="*/ 9515 h 19578"/>
                <a:gd name="T46" fmla="*/ 8538 w 12137"/>
                <a:gd name="T47" fmla="*/ 5918 h 19578"/>
                <a:gd name="T48" fmla="*/ 8538 w 12137"/>
                <a:gd name="T49" fmla="*/ 5918 h 19578"/>
                <a:gd name="T50" fmla="*/ 12136 w 12137"/>
                <a:gd name="T51" fmla="*/ 9515 h 19578"/>
                <a:gd name="T52" fmla="*/ 12136 w 12137"/>
                <a:gd name="T53" fmla="*/ 19577 h 195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2137" h="19578">
                  <a:moveTo>
                    <a:pt x="12136" y="19577"/>
                  </a:moveTo>
                  <a:lnTo>
                    <a:pt x="9787" y="19577"/>
                  </a:lnTo>
                  <a:lnTo>
                    <a:pt x="9787" y="9515"/>
                  </a:lnTo>
                  <a:lnTo>
                    <a:pt x="9787" y="9515"/>
                  </a:lnTo>
                  <a:cubicBezTo>
                    <a:pt x="9787" y="8827"/>
                    <a:pt x="9226" y="8267"/>
                    <a:pt x="8538" y="8267"/>
                  </a:cubicBezTo>
                  <a:lnTo>
                    <a:pt x="8538" y="8267"/>
                  </a:lnTo>
                  <a:cubicBezTo>
                    <a:pt x="7850" y="8267"/>
                    <a:pt x="7289" y="8827"/>
                    <a:pt x="7289" y="9515"/>
                  </a:cubicBezTo>
                  <a:lnTo>
                    <a:pt x="7289" y="9949"/>
                  </a:lnTo>
                  <a:lnTo>
                    <a:pt x="7289" y="9949"/>
                  </a:lnTo>
                  <a:cubicBezTo>
                    <a:pt x="7289" y="11933"/>
                    <a:pt x="5676" y="13546"/>
                    <a:pt x="3692" y="13546"/>
                  </a:cubicBezTo>
                  <a:lnTo>
                    <a:pt x="3597" y="13546"/>
                  </a:lnTo>
                  <a:lnTo>
                    <a:pt x="3597" y="13546"/>
                  </a:lnTo>
                  <a:cubicBezTo>
                    <a:pt x="1614" y="13546"/>
                    <a:pt x="0" y="11933"/>
                    <a:pt x="0" y="9949"/>
                  </a:cubicBezTo>
                  <a:lnTo>
                    <a:pt x="0" y="0"/>
                  </a:lnTo>
                  <a:lnTo>
                    <a:pt x="2349" y="0"/>
                  </a:lnTo>
                  <a:lnTo>
                    <a:pt x="2349" y="9949"/>
                  </a:lnTo>
                  <a:lnTo>
                    <a:pt x="2349" y="9949"/>
                  </a:lnTo>
                  <a:cubicBezTo>
                    <a:pt x="2349" y="10637"/>
                    <a:pt x="2909" y="11197"/>
                    <a:pt x="3597" y="11197"/>
                  </a:cubicBezTo>
                  <a:lnTo>
                    <a:pt x="3692" y="11197"/>
                  </a:lnTo>
                  <a:lnTo>
                    <a:pt x="3692" y="11197"/>
                  </a:lnTo>
                  <a:cubicBezTo>
                    <a:pt x="4380" y="11197"/>
                    <a:pt x="4940" y="10637"/>
                    <a:pt x="4940" y="9949"/>
                  </a:cubicBezTo>
                  <a:lnTo>
                    <a:pt x="4940" y="9515"/>
                  </a:lnTo>
                  <a:lnTo>
                    <a:pt x="4940" y="9515"/>
                  </a:lnTo>
                  <a:cubicBezTo>
                    <a:pt x="4940" y="7531"/>
                    <a:pt x="6554" y="5918"/>
                    <a:pt x="8538" y="5918"/>
                  </a:cubicBezTo>
                  <a:lnTo>
                    <a:pt x="8538" y="5918"/>
                  </a:lnTo>
                  <a:cubicBezTo>
                    <a:pt x="10522" y="5918"/>
                    <a:pt x="12136" y="7531"/>
                    <a:pt x="12136" y="9515"/>
                  </a:cubicBezTo>
                  <a:lnTo>
                    <a:pt x="12136" y="19577"/>
                  </a:lnTo>
                </a:path>
              </a:pathLst>
            </a:custGeom>
            <a:solidFill>
              <a:schemeClr val="accent6">
                <a:lumMod val="50000"/>
              </a:schemeClr>
            </a:solidFill>
            <a:ln>
              <a:noFill/>
            </a:ln>
            <a:effectLst/>
          </p:spPr>
          <p:txBody>
            <a:bodyPr wrap="none" anchor="ctr"/>
            <a:lstStyle/>
            <a:p>
              <a:endParaRPr lang="en-US" sz="6532" dirty="0">
                <a:latin typeface="Fira Sans Light" panose="020B0403050000020004" pitchFamily="34" charset="0"/>
              </a:endParaRPr>
            </a:p>
          </p:txBody>
        </p:sp>
        <p:sp>
          <p:nvSpPr>
            <p:cNvPr id="188" name="Freeform 4">
              <a:extLst>
                <a:ext uri="{FF2B5EF4-FFF2-40B4-BE49-F238E27FC236}">
                  <a16:creationId xmlns:a16="http://schemas.microsoft.com/office/drawing/2014/main" id="{C1D77E45-35B5-4B41-9113-C33F0194879A}"/>
                </a:ext>
              </a:extLst>
            </p:cNvPr>
            <p:cNvSpPr>
              <a:spLocks noChangeArrowheads="1"/>
            </p:cNvSpPr>
            <p:nvPr/>
          </p:nvSpPr>
          <p:spPr bwMode="auto">
            <a:xfrm>
              <a:off x="6677856" y="0"/>
              <a:ext cx="8226509" cy="13716000"/>
            </a:xfrm>
            <a:custGeom>
              <a:avLst/>
              <a:gdLst>
                <a:gd name="T0" fmla="*/ 9786 w 11745"/>
                <a:gd name="T1" fmla="*/ 19577 h 19578"/>
                <a:gd name="T2" fmla="*/ 9786 w 11745"/>
                <a:gd name="T3" fmla="*/ 9515 h 19578"/>
                <a:gd name="T4" fmla="*/ 9786 w 11745"/>
                <a:gd name="T5" fmla="*/ 9515 h 19578"/>
                <a:gd name="T6" fmla="*/ 8342 w 11745"/>
                <a:gd name="T7" fmla="*/ 8071 h 19578"/>
                <a:gd name="T8" fmla="*/ 8342 w 11745"/>
                <a:gd name="T9" fmla="*/ 8071 h 19578"/>
                <a:gd name="T10" fmla="*/ 6897 w 11745"/>
                <a:gd name="T11" fmla="*/ 9515 h 19578"/>
                <a:gd name="T12" fmla="*/ 6897 w 11745"/>
                <a:gd name="T13" fmla="*/ 9949 h 19578"/>
                <a:gd name="T14" fmla="*/ 6897 w 11745"/>
                <a:gd name="T15" fmla="*/ 9949 h 19578"/>
                <a:gd name="T16" fmla="*/ 3496 w 11745"/>
                <a:gd name="T17" fmla="*/ 13351 h 19578"/>
                <a:gd name="T18" fmla="*/ 3401 w 11745"/>
                <a:gd name="T19" fmla="*/ 13351 h 19578"/>
                <a:gd name="T20" fmla="*/ 3401 w 11745"/>
                <a:gd name="T21" fmla="*/ 13351 h 19578"/>
                <a:gd name="T22" fmla="*/ 0 w 11745"/>
                <a:gd name="T23" fmla="*/ 9949 h 19578"/>
                <a:gd name="T24" fmla="*/ 0 w 11745"/>
                <a:gd name="T25" fmla="*/ 0 h 19578"/>
                <a:gd name="T26" fmla="*/ 1957 w 11745"/>
                <a:gd name="T27" fmla="*/ 0 h 19578"/>
                <a:gd name="T28" fmla="*/ 1957 w 11745"/>
                <a:gd name="T29" fmla="*/ 9949 h 19578"/>
                <a:gd name="T30" fmla="*/ 1957 w 11745"/>
                <a:gd name="T31" fmla="*/ 9949 h 19578"/>
                <a:gd name="T32" fmla="*/ 3401 w 11745"/>
                <a:gd name="T33" fmla="*/ 11393 h 19578"/>
                <a:gd name="T34" fmla="*/ 3496 w 11745"/>
                <a:gd name="T35" fmla="*/ 11393 h 19578"/>
                <a:gd name="T36" fmla="*/ 3496 w 11745"/>
                <a:gd name="T37" fmla="*/ 11393 h 19578"/>
                <a:gd name="T38" fmla="*/ 4940 w 11745"/>
                <a:gd name="T39" fmla="*/ 9949 h 19578"/>
                <a:gd name="T40" fmla="*/ 4940 w 11745"/>
                <a:gd name="T41" fmla="*/ 9515 h 19578"/>
                <a:gd name="T42" fmla="*/ 4940 w 11745"/>
                <a:gd name="T43" fmla="*/ 9515 h 19578"/>
                <a:gd name="T44" fmla="*/ 8342 w 11745"/>
                <a:gd name="T45" fmla="*/ 6114 h 19578"/>
                <a:gd name="T46" fmla="*/ 8342 w 11745"/>
                <a:gd name="T47" fmla="*/ 6114 h 19578"/>
                <a:gd name="T48" fmla="*/ 11744 w 11745"/>
                <a:gd name="T49" fmla="*/ 9515 h 19578"/>
                <a:gd name="T50" fmla="*/ 11744 w 11745"/>
                <a:gd name="T51" fmla="*/ 19577 h 19578"/>
                <a:gd name="T52" fmla="*/ 9786 w 11745"/>
                <a:gd name="T53" fmla="*/ 19577 h 195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745" h="19578">
                  <a:moveTo>
                    <a:pt x="9786" y="19577"/>
                  </a:moveTo>
                  <a:lnTo>
                    <a:pt x="9786" y="9515"/>
                  </a:lnTo>
                  <a:lnTo>
                    <a:pt x="9786" y="9515"/>
                  </a:lnTo>
                  <a:cubicBezTo>
                    <a:pt x="9786" y="8719"/>
                    <a:pt x="9138" y="8071"/>
                    <a:pt x="8342" y="8071"/>
                  </a:cubicBezTo>
                  <a:lnTo>
                    <a:pt x="8342" y="8071"/>
                  </a:lnTo>
                  <a:cubicBezTo>
                    <a:pt x="7546" y="8071"/>
                    <a:pt x="6897" y="8719"/>
                    <a:pt x="6897" y="9515"/>
                  </a:cubicBezTo>
                  <a:lnTo>
                    <a:pt x="6897" y="9949"/>
                  </a:lnTo>
                  <a:lnTo>
                    <a:pt x="6897" y="9949"/>
                  </a:lnTo>
                  <a:cubicBezTo>
                    <a:pt x="6897" y="11824"/>
                    <a:pt x="5371" y="13351"/>
                    <a:pt x="3496" y="13351"/>
                  </a:cubicBezTo>
                  <a:lnTo>
                    <a:pt x="3401" y="13351"/>
                  </a:lnTo>
                  <a:lnTo>
                    <a:pt x="3401" y="13351"/>
                  </a:lnTo>
                  <a:cubicBezTo>
                    <a:pt x="1526" y="13351"/>
                    <a:pt x="0" y="11824"/>
                    <a:pt x="0" y="9949"/>
                  </a:cubicBezTo>
                  <a:lnTo>
                    <a:pt x="0" y="0"/>
                  </a:lnTo>
                  <a:lnTo>
                    <a:pt x="1957" y="0"/>
                  </a:lnTo>
                  <a:lnTo>
                    <a:pt x="1957" y="9949"/>
                  </a:lnTo>
                  <a:lnTo>
                    <a:pt x="1957" y="9949"/>
                  </a:lnTo>
                  <a:cubicBezTo>
                    <a:pt x="1957" y="10745"/>
                    <a:pt x="2605" y="11393"/>
                    <a:pt x="3401" y="11393"/>
                  </a:cubicBezTo>
                  <a:lnTo>
                    <a:pt x="3496" y="11393"/>
                  </a:lnTo>
                  <a:lnTo>
                    <a:pt x="3496" y="11393"/>
                  </a:lnTo>
                  <a:cubicBezTo>
                    <a:pt x="4292" y="11393"/>
                    <a:pt x="4940" y="10745"/>
                    <a:pt x="4940" y="9949"/>
                  </a:cubicBezTo>
                  <a:lnTo>
                    <a:pt x="4940" y="9515"/>
                  </a:lnTo>
                  <a:lnTo>
                    <a:pt x="4940" y="9515"/>
                  </a:lnTo>
                  <a:cubicBezTo>
                    <a:pt x="4940" y="7640"/>
                    <a:pt x="6466" y="6114"/>
                    <a:pt x="8342" y="6114"/>
                  </a:cubicBezTo>
                  <a:lnTo>
                    <a:pt x="8342" y="6114"/>
                  </a:lnTo>
                  <a:cubicBezTo>
                    <a:pt x="10218" y="6114"/>
                    <a:pt x="11744" y="7640"/>
                    <a:pt x="11744" y="9515"/>
                  </a:cubicBezTo>
                  <a:lnTo>
                    <a:pt x="11744" y="19577"/>
                  </a:lnTo>
                  <a:lnTo>
                    <a:pt x="9786" y="19577"/>
                  </a:lnTo>
                </a:path>
              </a:pathLst>
            </a:custGeom>
            <a:solidFill>
              <a:schemeClr val="accent6"/>
            </a:solidFill>
            <a:ln>
              <a:noFill/>
            </a:ln>
            <a:effectLst/>
          </p:spPr>
          <p:txBody>
            <a:bodyPr wrap="none" anchor="ctr"/>
            <a:lstStyle/>
            <a:p>
              <a:endParaRPr lang="en-US" sz="6532" dirty="0">
                <a:latin typeface="Fira Sans Light" panose="020B0403050000020004" pitchFamily="34" charset="0"/>
              </a:endParaRPr>
            </a:p>
          </p:txBody>
        </p:sp>
        <p:sp>
          <p:nvSpPr>
            <p:cNvPr id="189" name="Freeform 5">
              <a:extLst>
                <a:ext uri="{FF2B5EF4-FFF2-40B4-BE49-F238E27FC236}">
                  <a16:creationId xmlns:a16="http://schemas.microsoft.com/office/drawing/2014/main" id="{D749D0C7-BF34-5644-8F7E-E64144823EF1}"/>
                </a:ext>
              </a:extLst>
            </p:cNvPr>
            <p:cNvSpPr>
              <a:spLocks noChangeArrowheads="1"/>
            </p:cNvSpPr>
            <p:nvPr/>
          </p:nvSpPr>
          <p:spPr bwMode="auto">
            <a:xfrm>
              <a:off x="7363656" y="725960"/>
              <a:ext cx="6854909" cy="12291883"/>
            </a:xfrm>
            <a:custGeom>
              <a:avLst/>
              <a:gdLst>
                <a:gd name="T0" fmla="*/ 0 w 9787"/>
                <a:gd name="T1" fmla="*/ 0 h 17547"/>
                <a:gd name="T2" fmla="*/ 0 w 9787"/>
                <a:gd name="T3" fmla="*/ 8913 h 17547"/>
                <a:gd name="T4" fmla="*/ 0 w 9787"/>
                <a:gd name="T5" fmla="*/ 8913 h 17547"/>
                <a:gd name="T6" fmla="*/ 2422 w 9787"/>
                <a:gd name="T7" fmla="*/ 11336 h 17547"/>
                <a:gd name="T8" fmla="*/ 2517 w 9787"/>
                <a:gd name="T9" fmla="*/ 11336 h 17547"/>
                <a:gd name="T10" fmla="*/ 2517 w 9787"/>
                <a:gd name="T11" fmla="*/ 11336 h 17547"/>
                <a:gd name="T12" fmla="*/ 4940 w 9787"/>
                <a:gd name="T13" fmla="*/ 8913 h 17547"/>
                <a:gd name="T14" fmla="*/ 4940 w 9787"/>
                <a:gd name="T15" fmla="*/ 8479 h 17547"/>
                <a:gd name="T16" fmla="*/ 4940 w 9787"/>
                <a:gd name="T17" fmla="*/ 8479 h 17547"/>
                <a:gd name="T18" fmla="*/ 7363 w 9787"/>
                <a:gd name="T19" fmla="*/ 6056 h 17547"/>
                <a:gd name="T20" fmla="*/ 7363 w 9787"/>
                <a:gd name="T21" fmla="*/ 6056 h 17547"/>
                <a:gd name="T22" fmla="*/ 7363 w 9787"/>
                <a:gd name="T23" fmla="*/ 6056 h 17547"/>
                <a:gd name="T24" fmla="*/ 9786 w 9787"/>
                <a:gd name="T25" fmla="*/ 8479 h 17547"/>
                <a:gd name="T26" fmla="*/ 9786 w 9787"/>
                <a:gd name="T27" fmla="*/ 17546 h 175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787" h="17547">
                  <a:moveTo>
                    <a:pt x="0" y="0"/>
                  </a:moveTo>
                  <a:lnTo>
                    <a:pt x="0" y="8913"/>
                  </a:lnTo>
                  <a:lnTo>
                    <a:pt x="0" y="8913"/>
                  </a:lnTo>
                  <a:cubicBezTo>
                    <a:pt x="0" y="10251"/>
                    <a:pt x="1084" y="11336"/>
                    <a:pt x="2422" y="11336"/>
                  </a:cubicBezTo>
                  <a:lnTo>
                    <a:pt x="2517" y="11336"/>
                  </a:lnTo>
                  <a:lnTo>
                    <a:pt x="2517" y="11336"/>
                  </a:lnTo>
                  <a:cubicBezTo>
                    <a:pt x="3855" y="11336"/>
                    <a:pt x="4940" y="10251"/>
                    <a:pt x="4940" y="8913"/>
                  </a:cubicBezTo>
                  <a:lnTo>
                    <a:pt x="4940" y="8479"/>
                  </a:lnTo>
                  <a:lnTo>
                    <a:pt x="4940" y="8479"/>
                  </a:lnTo>
                  <a:cubicBezTo>
                    <a:pt x="4940" y="7142"/>
                    <a:pt x="6024" y="6056"/>
                    <a:pt x="7363" y="6056"/>
                  </a:cubicBezTo>
                  <a:lnTo>
                    <a:pt x="7363" y="6056"/>
                  </a:lnTo>
                  <a:lnTo>
                    <a:pt x="7363" y="6056"/>
                  </a:lnTo>
                  <a:cubicBezTo>
                    <a:pt x="8701" y="6056"/>
                    <a:pt x="9786" y="7142"/>
                    <a:pt x="9786" y="8479"/>
                  </a:cubicBezTo>
                  <a:lnTo>
                    <a:pt x="9786" y="17546"/>
                  </a:lnTo>
                </a:path>
              </a:pathLst>
            </a:custGeom>
            <a:noFill/>
            <a:ln w="38100" cap="flat">
              <a:solidFill>
                <a:schemeClr val="bg1"/>
              </a:solidFill>
              <a:prstDash val="dash"/>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sz="6532" dirty="0">
                <a:latin typeface="Fira Sans Light" panose="020B0403050000020004" pitchFamily="34" charset="0"/>
              </a:endParaRPr>
            </a:p>
          </p:txBody>
        </p:sp>
      </p:grpSp>
      <p:sp>
        <p:nvSpPr>
          <p:cNvPr id="274" name="Freeform 273">
            <a:extLst>
              <a:ext uri="{FF2B5EF4-FFF2-40B4-BE49-F238E27FC236}">
                <a16:creationId xmlns:a16="http://schemas.microsoft.com/office/drawing/2014/main" id="{86382094-E09E-0045-9F2B-81022A2AB888}"/>
              </a:ext>
            </a:extLst>
          </p:cNvPr>
          <p:cNvSpPr>
            <a:spLocks noChangeArrowheads="1"/>
          </p:cNvSpPr>
          <p:nvPr/>
        </p:nvSpPr>
        <p:spPr bwMode="auto">
          <a:xfrm>
            <a:off x="13576014" y="13203195"/>
            <a:ext cx="1281319" cy="385452"/>
          </a:xfrm>
          <a:custGeom>
            <a:avLst/>
            <a:gdLst>
              <a:gd name="connsiteX0" fmla="*/ 1149178 w 1281319"/>
              <a:gd name="connsiteY0" fmla="*/ 0 h 385452"/>
              <a:gd name="connsiteX1" fmla="*/ 1281319 w 1281319"/>
              <a:gd name="connsiteY1" fmla="*/ 0 h 385452"/>
              <a:gd name="connsiteX2" fmla="*/ 1281319 w 1281319"/>
              <a:gd name="connsiteY2" fmla="*/ 385452 h 385452"/>
              <a:gd name="connsiteX3" fmla="*/ 1149178 w 1281319"/>
              <a:gd name="connsiteY3" fmla="*/ 385452 h 385452"/>
              <a:gd name="connsiteX4" fmla="*/ 957648 w 1281319"/>
              <a:gd name="connsiteY4" fmla="*/ 0 h 385452"/>
              <a:gd name="connsiteX5" fmla="*/ 1089789 w 1281319"/>
              <a:gd name="connsiteY5" fmla="*/ 0 h 385452"/>
              <a:gd name="connsiteX6" fmla="*/ 1089789 w 1281319"/>
              <a:gd name="connsiteY6" fmla="*/ 385452 h 385452"/>
              <a:gd name="connsiteX7" fmla="*/ 957648 w 1281319"/>
              <a:gd name="connsiteY7" fmla="*/ 385452 h 385452"/>
              <a:gd name="connsiteX8" fmla="*/ 766119 w 1281319"/>
              <a:gd name="connsiteY8" fmla="*/ 0 h 385452"/>
              <a:gd name="connsiteX9" fmla="*/ 898260 w 1281319"/>
              <a:gd name="connsiteY9" fmla="*/ 0 h 385452"/>
              <a:gd name="connsiteX10" fmla="*/ 898260 w 1281319"/>
              <a:gd name="connsiteY10" fmla="*/ 385452 h 385452"/>
              <a:gd name="connsiteX11" fmla="*/ 766119 w 1281319"/>
              <a:gd name="connsiteY11" fmla="*/ 385452 h 385452"/>
              <a:gd name="connsiteX12" fmla="*/ 574589 w 1281319"/>
              <a:gd name="connsiteY12" fmla="*/ 0 h 385452"/>
              <a:gd name="connsiteX13" fmla="*/ 706730 w 1281319"/>
              <a:gd name="connsiteY13" fmla="*/ 0 h 385452"/>
              <a:gd name="connsiteX14" fmla="*/ 706730 w 1281319"/>
              <a:gd name="connsiteY14" fmla="*/ 385452 h 385452"/>
              <a:gd name="connsiteX15" fmla="*/ 574589 w 1281319"/>
              <a:gd name="connsiteY15" fmla="*/ 385452 h 385452"/>
              <a:gd name="connsiteX16" fmla="*/ 383059 w 1281319"/>
              <a:gd name="connsiteY16" fmla="*/ 0 h 385452"/>
              <a:gd name="connsiteX17" fmla="*/ 518275 w 1281319"/>
              <a:gd name="connsiteY17" fmla="*/ 0 h 385452"/>
              <a:gd name="connsiteX18" fmla="*/ 518275 w 1281319"/>
              <a:gd name="connsiteY18" fmla="*/ 385452 h 385452"/>
              <a:gd name="connsiteX19" fmla="*/ 383059 w 1281319"/>
              <a:gd name="connsiteY19" fmla="*/ 385452 h 385452"/>
              <a:gd name="connsiteX20" fmla="*/ 191529 w 1281319"/>
              <a:gd name="connsiteY20" fmla="*/ 0 h 385452"/>
              <a:gd name="connsiteX21" fmla="*/ 323670 w 1281319"/>
              <a:gd name="connsiteY21" fmla="*/ 0 h 385452"/>
              <a:gd name="connsiteX22" fmla="*/ 323670 w 1281319"/>
              <a:gd name="connsiteY22" fmla="*/ 385452 h 385452"/>
              <a:gd name="connsiteX23" fmla="*/ 191529 w 1281319"/>
              <a:gd name="connsiteY23" fmla="*/ 385452 h 385452"/>
              <a:gd name="connsiteX24" fmla="*/ 0 w 1281319"/>
              <a:gd name="connsiteY24" fmla="*/ 0 h 385452"/>
              <a:gd name="connsiteX25" fmla="*/ 135216 w 1281319"/>
              <a:gd name="connsiteY25" fmla="*/ 0 h 385452"/>
              <a:gd name="connsiteX26" fmla="*/ 135216 w 1281319"/>
              <a:gd name="connsiteY26" fmla="*/ 385452 h 385452"/>
              <a:gd name="connsiteX27" fmla="*/ 0 w 1281319"/>
              <a:gd name="connsiteY27" fmla="*/ 385452 h 3854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1281319" h="385452">
                <a:moveTo>
                  <a:pt x="1149178" y="0"/>
                </a:moveTo>
                <a:lnTo>
                  <a:pt x="1281319" y="0"/>
                </a:lnTo>
                <a:lnTo>
                  <a:pt x="1281319" y="385452"/>
                </a:lnTo>
                <a:lnTo>
                  <a:pt x="1149178" y="385452"/>
                </a:lnTo>
                <a:close/>
                <a:moveTo>
                  <a:pt x="957648" y="0"/>
                </a:moveTo>
                <a:lnTo>
                  <a:pt x="1089789" y="0"/>
                </a:lnTo>
                <a:lnTo>
                  <a:pt x="1089789" y="385452"/>
                </a:lnTo>
                <a:lnTo>
                  <a:pt x="957648" y="385452"/>
                </a:lnTo>
                <a:close/>
                <a:moveTo>
                  <a:pt x="766119" y="0"/>
                </a:moveTo>
                <a:lnTo>
                  <a:pt x="898260" y="0"/>
                </a:lnTo>
                <a:lnTo>
                  <a:pt x="898260" y="385452"/>
                </a:lnTo>
                <a:lnTo>
                  <a:pt x="766119" y="385452"/>
                </a:lnTo>
                <a:close/>
                <a:moveTo>
                  <a:pt x="574589" y="0"/>
                </a:moveTo>
                <a:lnTo>
                  <a:pt x="706730" y="0"/>
                </a:lnTo>
                <a:lnTo>
                  <a:pt x="706730" y="385452"/>
                </a:lnTo>
                <a:lnTo>
                  <a:pt x="574589" y="385452"/>
                </a:lnTo>
                <a:close/>
                <a:moveTo>
                  <a:pt x="383059" y="0"/>
                </a:moveTo>
                <a:lnTo>
                  <a:pt x="518275" y="0"/>
                </a:lnTo>
                <a:lnTo>
                  <a:pt x="518275" y="385452"/>
                </a:lnTo>
                <a:lnTo>
                  <a:pt x="383059" y="385452"/>
                </a:lnTo>
                <a:close/>
                <a:moveTo>
                  <a:pt x="191529" y="0"/>
                </a:moveTo>
                <a:lnTo>
                  <a:pt x="323670" y="0"/>
                </a:lnTo>
                <a:lnTo>
                  <a:pt x="323670" y="385452"/>
                </a:lnTo>
                <a:lnTo>
                  <a:pt x="191529" y="385452"/>
                </a:lnTo>
                <a:close/>
                <a:moveTo>
                  <a:pt x="0" y="0"/>
                </a:moveTo>
                <a:lnTo>
                  <a:pt x="135216" y="0"/>
                </a:lnTo>
                <a:lnTo>
                  <a:pt x="135216" y="385452"/>
                </a:lnTo>
                <a:lnTo>
                  <a:pt x="0" y="385452"/>
                </a:lnTo>
                <a:close/>
              </a:path>
            </a:pathLst>
          </a:custGeom>
          <a:solidFill>
            <a:srgbClr val="FFFFFF"/>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noAutofit/>
          </a:bodyPr>
          <a:lstStyle/>
          <a:p>
            <a:endParaRPr lang="en-US" sz="6532" dirty="0">
              <a:latin typeface="Fira Sans Light" panose="020B0403050000020004" pitchFamily="34" charset="0"/>
            </a:endParaRPr>
          </a:p>
        </p:txBody>
      </p:sp>
      <p:sp>
        <p:nvSpPr>
          <p:cNvPr id="273" name="Freeform 272">
            <a:extLst>
              <a:ext uri="{FF2B5EF4-FFF2-40B4-BE49-F238E27FC236}">
                <a16:creationId xmlns:a16="http://schemas.microsoft.com/office/drawing/2014/main" id="{1DEE8867-F24F-524A-B0BB-B01FDFE944E1}"/>
              </a:ext>
            </a:extLst>
          </p:cNvPr>
          <p:cNvSpPr>
            <a:spLocks noChangeArrowheads="1"/>
          </p:cNvSpPr>
          <p:nvPr/>
        </p:nvSpPr>
        <p:spPr bwMode="auto">
          <a:xfrm>
            <a:off x="6721105" y="169907"/>
            <a:ext cx="1284394" cy="385449"/>
          </a:xfrm>
          <a:custGeom>
            <a:avLst/>
            <a:gdLst>
              <a:gd name="connsiteX0" fmla="*/ 1149178 w 1284394"/>
              <a:gd name="connsiteY0" fmla="*/ 0 h 385449"/>
              <a:gd name="connsiteX1" fmla="*/ 1284394 w 1284394"/>
              <a:gd name="connsiteY1" fmla="*/ 0 h 385449"/>
              <a:gd name="connsiteX2" fmla="*/ 1284394 w 1284394"/>
              <a:gd name="connsiteY2" fmla="*/ 385449 h 385449"/>
              <a:gd name="connsiteX3" fmla="*/ 1149178 w 1284394"/>
              <a:gd name="connsiteY3" fmla="*/ 385449 h 385449"/>
              <a:gd name="connsiteX4" fmla="*/ 957648 w 1284394"/>
              <a:gd name="connsiteY4" fmla="*/ 0 h 385449"/>
              <a:gd name="connsiteX5" fmla="*/ 1092864 w 1284394"/>
              <a:gd name="connsiteY5" fmla="*/ 0 h 385449"/>
              <a:gd name="connsiteX6" fmla="*/ 1092864 w 1284394"/>
              <a:gd name="connsiteY6" fmla="*/ 385449 h 385449"/>
              <a:gd name="connsiteX7" fmla="*/ 957648 w 1284394"/>
              <a:gd name="connsiteY7" fmla="*/ 385449 h 385449"/>
              <a:gd name="connsiteX8" fmla="*/ 766119 w 1284394"/>
              <a:gd name="connsiteY8" fmla="*/ 0 h 385449"/>
              <a:gd name="connsiteX9" fmla="*/ 898257 w 1284394"/>
              <a:gd name="connsiteY9" fmla="*/ 0 h 385449"/>
              <a:gd name="connsiteX10" fmla="*/ 898257 w 1284394"/>
              <a:gd name="connsiteY10" fmla="*/ 385449 h 385449"/>
              <a:gd name="connsiteX11" fmla="*/ 766119 w 1284394"/>
              <a:gd name="connsiteY11" fmla="*/ 385449 h 385449"/>
              <a:gd name="connsiteX12" fmla="*/ 574589 w 1284394"/>
              <a:gd name="connsiteY12" fmla="*/ 0 h 385449"/>
              <a:gd name="connsiteX13" fmla="*/ 706727 w 1284394"/>
              <a:gd name="connsiteY13" fmla="*/ 0 h 385449"/>
              <a:gd name="connsiteX14" fmla="*/ 706727 w 1284394"/>
              <a:gd name="connsiteY14" fmla="*/ 385449 h 385449"/>
              <a:gd name="connsiteX15" fmla="*/ 574589 w 1284394"/>
              <a:gd name="connsiteY15" fmla="*/ 385449 h 385449"/>
              <a:gd name="connsiteX16" fmla="*/ 383059 w 1284394"/>
              <a:gd name="connsiteY16" fmla="*/ 0 h 385449"/>
              <a:gd name="connsiteX17" fmla="*/ 515197 w 1284394"/>
              <a:gd name="connsiteY17" fmla="*/ 0 h 385449"/>
              <a:gd name="connsiteX18" fmla="*/ 515197 w 1284394"/>
              <a:gd name="connsiteY18" fmla="*/ 385449 h 385449"/>
              <a:gd name="connsiteX19" fmla="*/ 383059 w 1284394"/>
              <a:gd name="connsiteY19" fmla="*/ 385449 h 385449"/>
              <a:gd name="connsiteX20" fmla="*/ 191530 w 1284394"/>
              <a:gd name="connsiteY20" fmla="*/ 0 h 385449"/>
              <a:gd name="connsiteX21" fmla="*/ 323668 w 1284394"/>
              <a:gd name="connsiteY21" fmla="*/ 0 h 385449"/>
              <a:gd name="connsiteX22" fmla="*/ 323668 w 1284394"/>
              <a:gd name="connsiteY22" fmla="*/ 385449 h 385449"/>
              <a:gd name="connsiteX23" fmla="*/ 191530 w 1284394"/>
              <a:gd name="connsiteY23" fmla="*/ 385449 h 385449"/>
              <a:gd name="connsiteX24" fmla="*/ 0 w 1284394"/>
              <a:gd name="connsiteY24" fmla="*/ 0 h 385449"/>
              <a:gd name="connsiteX25" fmla="*/ 132138 w 1284394"/>
              <a:gd name="connsiteY25" fmla="*/ 0 h 385449"/>
              <a:gd name="connsiteX26" fmla="*/ 132138 w 1284394"/>
              <a:gd name="connsiteY26" fmla="*/ 385449 h 385449"/>
              <a:gd name="connsiteX27" fmla="*/ 0 w 1284394"/>
              <a:gd name="connsiteY27" fmla="*/ 385449 h 385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1284394" h="385449">
                <a:moveTo>
                  <a:pt x="1149178" y="0"/>
                </a:moveTo>
                <a:lnTo>
                  <a:pt x="1284394" y="0"/>
                </a:lnTo>
                <a:lnTo>
                  <a:pt x="1284394" y="385449"/>
                </a:lnTo>
                <a:lnTo>
                  <a:pt x="1149178" y="385449"/>
                </a:lnTo>
                <a:close/>
                <a:moveTo>
                  <a:pt x="957648" y="0"/>
                </a:moveTo>
                <a:lnTo>
                  <a:pt x="1092864" y="0"/>
                </a:lnTo>
                <a:lnTo>
                  <a:pt x="1092864" y="385449"/>
                </a:lnTo>
                <a:lnTo>
                  <a:pt x="957648" y="385449"/>
                </a:lnTo>
                <a:close/>
                <a:moveTo>
                  <a:pt x="766119" y="0"/>
                </a:moveTo>
                <a:lnTo>
                  <a:pt x="898257" y="0"/>
                </a:lnTo>
                <a:lnTo>
                  <a:pt x="898257" y="385449"/>
                </a:lnTo>
                <a:lnTo>
                  <a:pt x="766119" y="385449"/>
                </a:lnTo>
                <a:close/>
                <a:moveTo>
                  <a:pt x="574589" y="0"/>
                </a:moveTo>
                <a:lnTo>
                  <a:pt x="706727" y="0"/>
                </a:lnTo>
                <a:lnTo>
                  <a:pt x="706727" y="385449"/>
                </a:lnTo>
                <a:lnTo>
                  <a:pt x="574589" y="385449"/>
                </a:lnTo>
                <a:close/>
                <a:moveTo>
                  <a:pt x="383059" y="0"/>
                </a:moveTo>
                <a:lnTo>
                  <a:pt x="515197" y="0"/>
                </a:lnTo>
                <a:lnTo>
                  <a:pt x="515197" y="385449"/>
                </a:lnTo>
                <a:lnTo>
                  <a:pt x="383059" y="385449"/>
                </a:lnTo>
                <a:close/>
                <a:moveTo>
                  <a:pt x="191530" y="0"/>
                </a:moveTo>
                <a:lnTo>
                  <a:pt x="323668" y="0"/>
                </a:lnTo>
                <a:lnTo>
                  <a:pt x="323668" y="385449"/>
                </a:lnTo>
                <a:lnTo>
                  <a:pt x="191530" y="385449"/>
                </a:lnTo>
                <a:close/>
                <a:moveTo>
                  <a:pt x="0" y="0"/>
                </a:moveTo>
                <a:lnTo>
                  <a:pt x="132138" y="0"/>
                </a:lnTo>
                <a:lnTo>
                  <a:pt x="132138" y="385449"/>
                </a:lnTo>
                <a:lnTo>
                  <a:pt x="0" y="385449"/>
                </a:lnTo>
                <a:close/>
              </a:path>
            </a:pathLst>
          </a:custGeom>
          <a:solidFill>
            <a:schemeClr val="bg1"/>
          </a:solidFill>
          <a:ln>
            <a:noFill/>
          </a:ln>
          <a:effectLst/>
        </p:spPr>
        <p:txBody>
          <a:bodyPr wrap="square" anchor="ctr">
            <a:noAutofit/>
          </a:bodyPr>
          <a:lstStyle/>
          <a:p>
            <a:endParaRPr lang="en-US" sz="6532" dirty="0">
              <a:latin typeface="Fira Sans Light" panose="020B0403050000020004" pitchFamily="34" charset="0"/>
            </a:endParaRPr>
          </a:p>
        </p:txBody>
      </p:sp>
      <p:grpSp>
        <p:nvGrpSpPr>
          <p:cNvPr id="9" name="Group 8">
            <a:extLst>
              <a:ext uri="{FF2B5EF4-FFF2-40B4-BE49-F238E27FC236}">
                <a16:creationId xmlns:a16="http://schemas.microsoft.com/office/drawing/2014/main" id="{EB0B70DA-8E3E-2B4E-91F1-4AD0C816E922}"/>
              </a:ext>
            </a:extLst>
          </p:cNvPr>
          <p:cNvGrpSpPr/>
          <p:nvPr/>
        </p:nvGrpSpPr>
        <p:grpSpPr>
          <a:xfrm>
            <a:off x="14277261" y="9215052"/>
            <a:ext cx="645639" cy="1071948"/>
            <a:chOff x="12980163" y="11686404"/>
            <a:chExt cx="645639" cy="1071948"/>
          </a:xfrm>
        </p:grpSpPr>
        <p:sp>
          <p:nvSpPr>
            <p:cNvPr id="204" name="Freeform 20">
              <a:extLst>
                <a:ext uri="{FF2B5EF4-FFF2-40B4-BE49-F238E27FC236}">
                  <a16:creationId xmlns:a16="http://schemas.microsoft.com/office/drawing/2014/main" id="{70FBDDF2-001E-9D4D-86EF-34B50F7B92D1}"/>
                </a:ext>
              </a:extLst>
            </p:cNvPr>
            <p:cNvSpPr>
              <a:spLocks noChangeArrowheads="1"/>
            </p:cNvSpPr>
            <p:nvPr/>
          </p:nvSpPr>
          <p:spPr bwMode="auto">
            <a:xfrm>
              <a:off x="13045035" y="11686404"/>
              <a:ext cx="515895" cy="1071948"/>
            </a:xfrm>
            <a:custGeom>
              <a:avLst/>
              <a:gdLst>
                <a:gd name="T0" fmla="*/ 654 w 737"/>
                <a:gd name="T1" fmla="*/ 1530 h 1531"/>
                <a:gd name="T2" fmla="*/ 81 w 737"/>
                <a:gd name="T3" fmla="*/ 1530 h 1531"/>
                <a:gd name="T4" fmla="*/ 81 w 737"/>
                <a:gd name="T5" fmla="*/ 1530 h 1531"/>
                <a:gd name="T6" fmla="*/ 0 w 737"/>
                <a:gd name="T7" fmla="*/ 1449 h 1531"/>
                <a:gd name="T8" fmla="*/ 0 w 737"/>
                <a:gd name="T9" fmla="*/ 202 h 1531"/>
                <a:gd name="T10" fmla="*/ 0 w 737"/>
                <a:gd name="T11" fmla="*/ 202 h 1531"/>
                <a:gd name="T12" fmla="*/ 202 w 737"/>
                <a:gd name="T13" fmla="*/ 0 h 1531"/>
                <a:gd name="T14" fmla="*/ 533 w 737"/>
                <a:gd name="T15" fmla="*/ 0 h 1531"/>
                <a:gd name="T16" fmla="*/ 533 w 737"/>
                <a:gd name="T17" fmla="*/ 0 h 1531"/>
                <a:gd name="T18" fmla="*/ 736 w 737"/>
                <a:gd name="T19" fmla="*/ 202 h 1531"/>
                <a:gd name="T20" fmla="*/ 736 w 737"/>
                <a:gd name="T21" fmla="*/ 1449 h 1531"/>
                <a:gd name="T22" fmla="*/ 736 w 737"/>
                <a:gd name="T23" fmla="*/ 1449 h 1531"/>
                <a:gd name="T24" fmla="*/ 654 w 737"/>
                <a:gd name="T25" fmla="*/ 1530 h 15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37" h="1531">
                  <a:moveTo>
                    <a:pt x="654" y="1530"/>
                  </a:moveTo>
                  <a:lnTo>
                    <a:pt x="81" y="1530"/>
                  </a:lnTo>
                  <a:lnTo>
                    <a:pt x="81" y="1530"/>
                  </a:lnTo>
                  <a:cubicBezTo>
                    <a:pt x="37" y="1530"/>
                    <a:pt x="0" y="1493"/>
                    <a:pt x="0" y="1449"/>
                  </a:cubicBezTo>
                  <a:lnTo>
                    <a:pt x="0" y="202"/>
                  </a:lnTo>
                  <a:lnTo>
                    <a:pt x="0" y="202"/>
                  </a:lnTo>
                  <a:cubicBezTo>
                    <a:pt x="0" y="91"/>
                    <a:pt x="91" y="0"/>
                    <a:pt x="202" y="0"/>
                  </a:cubicBezTo>
                  <a:lnTo>
                    <a:pt x="533" y="0"/>
                  </a:lnTo>
                  <a:lnTo>
                    <a:pt x="533" y="0"/>
                  </a:lnTo>
                  <a:cubicBezTo>
                    <a:pt x="644" y="0"/>
                    <a:pt x="736" y="91"/>
                    <a:pt x="736" y="202"/>
                  </a:cubicBezTo>
                  <a:lnTo>
                    <a:pt x="736" y="1449"/>
                  </a:lnTo>
                  <a:lnTo>
                    <a:pt x="736" y="1449"/>
                  </a:lnTo>
                  <a:cubicBezTo>
                    <a:pt x="736" y="1493"/>
                    <a:pt x="699" y="1530"/>
                    <a:pt x="654" y="1530"/>
                  </a:cubicBezTo>
                </a:path>
              </a:pathLst>
            </a:custGeom>
            <a:solidFill>
              <a:schemeClr val="accent4">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05" name="Freeform 21">
              <a:extLst>
                <a:ext uri="{FF2B5EF4-FFF2-40B4-BE49-F238E27FC236}">
                  <a16:creationId xmlns:a16="http://schemas.microsoft.com/office/drawing/2014/main" id="{7A461BFB-469D-D74C-B443-DF6B0572D163}"/>
                </a:ext>
              </a:extLst>
            </p:cNvPr>
            <p:cNvSpPr>
              <a:spLocks noChangeArrowheads="1"/>
            </p:cNvSpPr>
            <p:nvPr/>
          </p:nvSpPr>
          <p:spPr bwMode="auto">
            <a:xfrm>
              <a:off x="13079017" y="11717296"/>
              <a:ext cx="451022" cy="973094"/>
            </a:xfrm>
            <a:custGeom>
              <a:avLst/>
              <a:gdLst>
                <a:gd name="T0" fmla="*/ 0 w 642"/>
                <a:gd name="T1" fmla="*/ 1380 h 1390"/>
                <a:gd name="T2" fmla="*/ 0 w 642"/>
                <a:gd name="T3" fmla="*/ 40 h 1390"/>
                <a:gd name="T4" fmla="*/ 0 w 642"/>
                <a:gd name="T5" fmla="*/ 40 h 1390"/>
                <a:gd name="T6" fmla="*/ 38 w 642"/>
                <a:gd name="T7" fmla="*/ 0 h 1390"/>
                <a:gd name="T8" fmla="*/ 603 w 642"/>
                <a:gd name="T9" fmla="*/ 0 h 1390"/>
                <a:gd name="T10" fmla="*/ 603 w 642"/>
                <a:gd name="T11" fmla="*/ 0 h 1390"/>
                <a:gd name="T12" fmla="*/ 641 w 642"/>
                <a:gd name="T13" fmla="*/ 40 h 1390"/>
                <a:gd name="T14" fmla="*/ 641 w 642"/>
                <a:gd name="T15" fmla="*/ 1380 h 1390"/>
                <a:gd name="T16" fmla="*/ 641 w 642"/>
                <a:gd name="T17" fmla="*/ 1380 h 1390"/>
                <a:gd name="T18" fmla="*/ 633 w 642"/>
                <a:gd name="T19" fmla="*/ 1389 h 1390"/>
                <a:gd name="T20" fmla="*/ 9 w 642"/>
                <a:gd name="T21" fmla="*/ 1389 h 1390"/>
                <a:gd name="T22" fmla="*/ 9 w 642"/>
                <a:gd name="T23" fmla="*/ 1389 h 1390"/>
                <a:gd name="T24" fmla="*/ 0 w 642"/>
                <a:gd name="T25" fmla="*/ 1380 h 13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42" h="1390">
                  <a:moveTo>
                    <a:pt x="0" y="1380"/>
                  </a:moveTo>
                  <a:lnTo>
                    <a:pt x="0" y="40"/>
                  </a:lnTo>
                  <a:lnTo>
                    <a:pt x="0" y="40"/>
                  </a:lnTo>
                  <a:cubicBezTo>
                    <a:pt x="0" y="18"/>
                    <a:pt x="17" y="0"/>
                    <a:pt x="38" y="0"/>
                  </a:cubicBezTo>
                  <a:lnTo>
                    <a:pt x="603" y="0"/>
                  </a:lnTo>
                  <a:lnTo>
                    <a:pt x="603" y="0"/>
                  </a:lnTo>
                  <a:cubicBezTo>
                    <a:pt x="625" y="0"/>
                    <a:pt x="641" y="18"/>
                    <a:pt x="641" y="40"/>
                  </a:cubicBezTo>
                  <a:lnTo>
                    <a:pt x="641" y="1380"/>
                  </a:lnTo>
                  <a:lnTo>
                    <a:pt x="641" y="1380"/>
                  </a:lnTo>
                  <a:cubicBezTo>
                    <a:pt x="641" y="1385"/>
                    <a:pt x="638" y="1389"/>
                    <a:pt x="633" y="1389"/>
                  </a:cubicBezTo>
                  <a:lnTo>
                    <a:pt x="9" y="1389"/>
                  </a:lnTo>
                  <a:lnTo>
                    <a:pt x="9" y="1389"/>
                  </a:lnTo>
                  <a:cubicBezTo>
                    <a:pt x="4" y="1389"/>
                    <a:pt x="0" y="1385"/>
                    <a:pt x="0" y="1380"/>
                  </a:cubicBezTo>
                </a:path>
              </a:pathLst>
            </a:custGeom>
            <a:solidFill>
              <a:schemeClr val="accent4"/>
            </a:solidFill>
            <a:ln>
              <a:noFill/>
            </a:ln>
            <a:effectLst/>
          </p:spPr>
          <p:txBody>
            <a:bodyPr wrap="none" anchor="ctr"/>
            <a:lstStyle/>
            <a:p>
              <a:endParaRPr lang="en-US" sz="6532" dirty="0">
                <a:latin typeface="Fira Sans Light" panose="020B0403050000020004" pitchFamily="34" charset="0"/>
              </a:endParaRPr>
            </a:p>
          </p:txBody>
        </p:sp>
        <p:sp>
          <p:nvSpPr>
            <p:cNvPr id="206" name="Freeform 22">
              <a:extLst>
                <a:ext uri="{FF2B5EF4-FFF2-40B4-BE49-F238E27FC236}">
                  <a16:creationId xmlns:a16="http://schemas.microsoft.com/office/drawing/2014/main" id="{0AAFA804-8CC6-B448-99BC-905E9DF2B62F}"/>
                </a:ext>
              </a:extLst>
            </p:cNvPr>
            <p:cNvSpPr>
              <a:spLocks noChangeArrowheads="1"/>
            </p:cNvSpPr>
            <p:nvPr/>
          </p:nvSpPr>
          <p:spPr bwMode="auto">
            <a:xfrm>
              <a:off x="12980163" y="12054016"/>
              <a:ext cx="98854" cy="40160"/>
            </a:xfrm>
            <a:custGeom>
              <a:avLst/>
              <a:gdLst>
                <a:gd name="T0" fmla="*/ 112 w 141"/>
                <a:gd name="T1" fmla="*/ 55 h 56"/>
                <a:gd name="T2" fmla="*/ 28 w 141"/>
                <a:gd name="T3" fmla="*/ 55 h 56"/>
                <a:gd name="T4" fmla="*/ 28 w 141"/>
                <a:gd name="T5" fmla="*/ 55 h 56"/>
                <a:gd name="T6" fmla="*/ 0 w 141"/>
                <a:gd name="T7" fmla="*/ 27 h 56"/>
                <a:gd name="T8" fmla="*/ 0 w 141"/>
                <a:gd name="T9" fmla="*/ 27 h 56"/>
                <a:gd name="T10" fmla="*/ 28 w 141"/>
                <a:gd name="T11" fmla="*/ 0 h 56"/>
                <a:gd name="T12" fmla="*/ 112 w 141"/>
                <a:gd name="T13" fmla="*/ 0 h 56"/>
                <a:gd name="T14" fmla="*/ 112 w 141"/>
                <a:gd name="T15" fmla="*/ 0 h 56"/>
                <a:gd name="T16" fmla="*/ 140 w 141"/>
                <a:gd name="T17" fmla="*/ 27 h 56"/>
                <a:gd name="T18" fmla="*/ 140 w 141"/>
                <a:gd name="T19" fmla="*/ 27 h 56"/>
                <a:gd name="T20" fmla="*/ 112 w 141"/>
                <a:gd name="T21" fmla="*/ 55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1" h="56">
                  <a:moveTo>
                    <a:pt x="112" y="55"/>
                  </a:moveTo>
                  <a:lnTo>
                    <a:pt x="28" y="55"/>
                  </a:lnTo>
                  <a:lnTo>
                    <a:pt x="28" y="55"/>
                  </a:lnTo>
                  <a:cubicBezTo>
                    <a:pt x="13" y="55"/>
                    <a:pt x="0" y="42"/>
                    <a:pt x="0" y="27"/>
                  </a:cubicBezTo>
                  <a:lnTo>
                    <a:pt x="0" y="27"/>
                  </a:lnTo>
                  <a:cubicBezTo>
                    <a:pt x="0" y="12"/>
                    <a:pt x="13" y="0"/>
                    <a:pt x="28" y="0"/>
                  </a:cubicBezTo>
                  <a:lnTo>
                    <a:pt x="112" y="0"/>
                  </a:lnTo>
                  <a:lnTo>
                    <a:pt x="112" y="0"/>
                  </a:lnTo>
                  <a:cubicBezTo>
                    <a:pt x="127" y="0"/>
                    <a:pt x="140" y="12"/>
                    <a:pt x="140" y="27"/>
                  </a:cubicBezTo>
                  <a:lnTo>
                    <a:pt x="140" y="27"/>
                  </a:lnTo>
                  <a:cubicBezTo>
                    <a:pt x="140" y="42"/>
                    <a:pt x="127" y="55"/>
                    <a:pt x="112" y="55"/>
                  </a:cubicBezTo>
                </a:path>
              </a:pathLst>
            </a:custGeom>
            <a:solidFill>
              <a:schemeClr val="accent4">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07" name="Freeform 23">
              <a:extLst>
                <a:ext uri="{FF2B5EF4-FFF2-40B4-BE49-F238E27FC236}">
                  <a16:creationId xmlns:a16="http://schemas.microsoft.com/office/drawing/2014/main" id="{A4627AFB-2DAD-7843-AE74-B38AF0204D5E}"/>
                </a:ext>
              </a:extLst>
            </p:cNvPr>
            <p:cNvSpPr>
              <a:spLocks noChangeArrowheads="1"/>
            </p:cNvSpPr>
            <p:nvPr/>
          </p:nvSpPr>
          <p:spPr bwMode="auto">
            <a:xfrm>
              <a:off x="13526948" y="12054016"/>
              <a:ext cx="98854" cy="40160"/>
            </a:xfrm>
            <a:custGeom>
              <a:avLst/>
              <a:gdLst>
                <a:gd name="T0" fmla="*/ 112 w 141"/>
                <a:gd name="T1" fmla="*/ 55 h 56"/>
                <a:gd name="T2" fmla="*/ 28 w 141"/>
                <a:gd name="T3" fmla="*/ 55 h 56"/>
                <a:gd name="T4" fmla="*/ 28 w 141"/>
                <a:gd name="T5" fmla="*/ 55 h 56"/>
                <a:gd name="T6" fmla="*/ 0 w 141"/>
                <a:gd name="T7" fmla="*/ 27 h 56"/>
                <a:gd name="T8" fmla="*/ 0 w 141"/>
                <a:gd name="T9" fmla="*/ 27 h 56"/>
                <a:gd name="T10" fmla="*/ 28 w 141"/>
                <a:gd name="T11" fmla="*/ 0 h 56"/>
                <a:gd name="T12" fmla="*/ 112 w 141"/>
                <a:gd name="T13" fmla="*/ 0 h 56"/>
                <a:gd name="T14" fmla="*/ 112 w 141"/>
                <a:gd name="T15" fmla="*/ 0 h 56"/>
                <a:gd name="T16" fmla="*/ 140 w 141"/>
                <a:gd name="T17" fmla="*/ 27 h 56"/>
                <a:gd name="T18" fmla="*/ 140 w 141"/>
                <a:gd name="T19" fmla="*/ 27 h 56"/>
                <a:gd name="T20" fmla="*/ 112 w 141"/>
                <a:gd name="T21" fmla="*/ 55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1" h="56">
                  <a:moveTo>
                    <a:pt x="112" y="55"/>
                  </a:moveTo>
                  <a:lnTo>
                    <a:pt x="28" y="55"/>
                  </a:lnTo>
                  <a:lnTo>
                    <a:pt x="28" y="55"/>
                  </a:lnTo>
                  <a:cubicBezTo>
                    <a:pt x="13" y="55"/>
                    <a:pt x="0" y="42"/>
                    <a:pt x="0" y="27"/>
                  </a:cubicBezTo>
                  <a:lnTo>
                    <a:pt x="0" y="27"/>
                  </a:lnTo>
                  <a:cubicBezTo>
                    <a:pt x="0" y="12"/>
                    <a:pt x="13" y="0"/>
                    <a:pt x="28" y="0"/>
                  </a:cubicBezTo>
                  <a:lnTo>
                    <a:pt x="112" y="0"/>
                  </a:lnTo>
                  <a:lnTo>
                    <a:pt x="112" y="0"/>
                  </a:lnTo>
                  <a:cubicBezTo>
                    <a:pt x="127" y="0"/>
                    <a:pt x="140" y="12"/>
                    <a:pt x="140" y="27"/>
                  </a:cubicBezTo>
                  <a:lnTo>
                    <a:pt x="140" y="27"/>
                  </a:lnTo>
                  <a:cubicBezTo>
                    <a:pt x="140" y="42"/>
                    <a:pt x="127" y="55"/>
                    <a:pt x="112" y="55"/>
                  </a:cubicBezTo>
                </a:path>
              </a:pathLst>
            </a:custGeom>
            <a:solidFill>
              <a:schemeClr val="accent4">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08" name="Freeform 24">
              <a:extLst>
                <a:ext uri="{FF2B5EF4-FFF2-40B4-BE49-F238E27FC236}">
                  <a16:creationId xmlns:a16="http://schemas.microsoft.com/office/drawing/2014/main" id="{EAB78CD2-45D7-9646-B0B7-B84C6C6797FF}"/>
                </a:ext>
              </a:extLst>
            </p:cNvPr>
            <p:cNvSpPr>
              <a:spLocks noChangeArrowheads="1"/>
            </p:cNvSpPr>
            <p:nvPr/>
          </p:nvSpPr>
          <p:spPr bwMode="auto">
            <a:xfrm>
              <a:off x="13100640" y="12708924"/>
              <a:ext cx="108123" cy="30892"/>
            </a:xfrm>
            <a:custGeom>
              <a:avLst/>
              <a:gdLst>
                <a:gd name="T0" fmla="*/ 132 w 155"/>
                <a:gd name="T1" fmla="*/ 0 h 44"/>
                <a:gd name="T2" fmla="*/ 22 w 155"/>
                <a:gd name="T3" fmla="*/ 0 h 44"/>
                <a:gd name="T4" fmla="*/ 22 w 155"/>
                <a:gd name="T5" fmla="*/ 0 h 44"/>
                <a:gd name="T6" fmla="*/ 0 w 155"/>
                <a:gd name="T7" fmla="*/ 22 h 44"/>
                <a:gd name="T8" fmla="*/ 0 w 155"/>
                <a:gd name="T9" fmla="*/ 22 h 44"/>
                <a:gd name="T10" fmla="*/ 22 w 155"/>
                <a:gd name="T11" fmla="*/ 43 h 44"/>
                <a:gd name="T12" fmla="*/ 132 w 155"/>
                <a:gd name="T13" fmla="*/ 43 h 44"/>
                <a:gd name="T14" fmla="*/ 132 w 155"/>
                <a:gd name="T15" fmla="*/ 43 h 44"/>
                <a:gd name="T16" fmla="*/ 154 w 155"/>
                <a:gd name="T17" fmla="*/ 22 h 44"/>
                <a:gd name="T18" fmla="*/ 154 w 155"/>
                <a:gd name="T19" fmla="*/ 22 h 44"/>
                <a:gd name="T20" fmla="*/ 132 w 155"/>
                <a:gd name="T21" fmla="*/ 0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55" h="44">
                  <a:moveTo>
                    <a:pt x="132" y="0"/>
                  </a:moveTo>
                  <a:lnTo>
                    <a:pt x="22" y="0"/>
                  </a:lnTo>
                  <a:lnTo>
                    <a:pt x="22" y="0"/>
                  </a:lnTo>
                  <a:cubicBezTo>
                    <a:pt x="10" y="0"/>
                    <a:pt x="0" y="9"/>
                    <a:pt x="0" y="22"/>
                  </a:cubicBezTo>
                  <a:lnTo>
                    <a:pt x="0" y="22"/>
                  </a:lnTo>
                  <a:cubicBezTo>
                    <a:pt x="0" y="34"/>
                    <a:pt x="10" y="43"/>
                    <a:pt x="22" y="43"/>
                  </a:cubicBezTo>
                  <a:lnTo>
                    <a:pt x="132" y="43"/>
                  </a:lnTo>
                  <a:lnTo>
                    <a:pt x="132" y="43"/>
                  </a:lnTo>
                  <a:cubicBezTo>
                    <a:pt x="144" y="43"/>
                    <a:pt x="154" y="34"/>
                    <a:pt x="154" y="22"/>
                  </a:cubicBezTo>
                  <a:lnTo>
                    <a:pt x="154" y="22"/>
                  </a:lnTo>
                  <a:cubicBezTo>
                    <a:pt x="154" y="9"/>
                    <a:pt x="144" y="0"/>
                    <a:pt x="132" y="0"/>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09" name="Freeform 25">
              <a:extLst>
                <a:ext uri="{FF2B5EF4-FFF2-40B4-BE49-F238E27FC236}">
                  <a16:creationId xmlns:a16="http://schemas.microsoft.com/office/drawing/2014/main" id="{D9803A11-C9EC-2744-A67D-B2797AFD908A}"/>
                </a:ext>
              </a:extLst>
            </p:cNvPr>
            <p:cNvSpPr>
              <a:spLocks noChangeArrowheads="1"/>
            </p:cNvSpPr>
            <p:nvPr/>
          </p:nvSpPr>
          <p:spPr bwMode="auto">
            <a:xfrm>
              <a:off x="13397202" y="12708924"/>
              <a:ext cx="108123" cy="30892"/>
            </a:xfrm>
            <a:custGeom>
              <a:avLst/>
              <a:gdLst>
                <a:gd name="T0" fmla="*/ 132 w 155"/>
                <a:gd name="T1" fmla="*/ 0 h 44"/>
                <a:gd name="T2" fmla="*/ 22 w 155"/>
                <a:gd name="T3" fmla="*/ 0 h 44"/>
                <a:gd name="T4" fmla="*/ 22 w 155"/>
                <a:gd name="T5" fmla="*/ 0 h 44"/>
                <a:gd name="T6" fmla="*/ 0 w 155"/>
                <a:gd name="T7" fmla="*/ 22 h 44"/>
                <a:gd name="T8" fmla="*/ 0 w 155"/>
                <a:gd name="T9" fmla="*/ 22 h 44"/>
                <a:gd name="T10" fmla="*/ 22 w 155"/>
                <a:gd name="T11" fmla="*/ 43 h 44"/>
                <a:gd name="T12" fmla="*/ 132 w 155"/>
                <a:gd name="T13" fmla="*/ 43 h 44"/>
                <a:gd name="T14" fmla="*/ 132 w 155"/>
                <a:gd name="T15" fmla="*/ 43 h 44"/>
                <a:gd name="T16" fmla="*/ 154 w 155"/>
                <a:gd name="T17" fmla="*/ 22 h 44"/>
                <a:gd name="T18" fmla="*/ 154 w 155"/>
                <a:gd name="T19" fmla="*/ 22 h 44"/>
                <a:gd name="T20" fmla="*/ 132 w 155"/>
                <a:gd name="T21" fmla="*/ 0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55" h="44">
                  <a:moveTo>
                    <a:pt x="132" y="0"/>
                  </a:moveTo>
                  <a:lnTo>
                    <a:pt x="22" y="0"/>
                  </a:lnTo>
                  <a:lnTo>
                    <a:pt x="22" y="0"/>
                  </a:lnTo>
                  <a:cubicBezTo>
                    <a:pt x="10" y="0"/>
                    <a:pt x="0" y="9"/>
                    <a:pt x="0" y="22"/>
                  </a:cubicBezTo>
                  <a:lnTo>
                    <a:pt x="0" y="22"/>
                  </a:lnTo>
                  <a:cubicBezTo>
                    <a:pt x="0" y="34"/>
                    <a:pt x="10" y="43"/>
                    <a:pt x="22" y="43"/>
                  </a:cubicBezTo>
                  <a:lnTo>
                    <a:pt x="132" y="43"/>
                  </a:lnTo>
                  <a:lnTo>
                    <a:pt x="132" y="43"/>
                  </a:lnTo>
                  <a:cubicBezTo>
                    <a:pt x="144" y="43"/>
                    <a:pt x="154" y="34"/>
                    <a:pt x="154" y="22"/>
                  </a:cubicBezTo>
                  <a:lnTo>
                    <a:pt x="154" y="22"/>
                  </a:lnTo>
                  <a:cubicBezTo>
                    <a:pt x="154" y="9"/>
                    <a:pt x="144" y="0"/>
                    <a:pt x="132" y="0"/>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10" name="Freeform 26">
              <a:extLst>
                <a:ext uri="{FF2B5EF4-FFF2-40B4-BE49-F238E27FC236}">
                  <a16:creationId xmlns:a16="http://schemas.microsoft.com/office/drawing/2014/main" id="{8D100058-E5D7-0E47-AE05-C941CB33EC15}"/>
                </a:ext>
              </a:extLst>
            </p:cNvPr>
            <p:cNvSpPr>
              <a:spLocks noChangeArrowheads="1"/>
            </p:cNvSpPr>
            <p:nvPr/>
          </p:nvSpPr>
          <p:spPr bwMode="auto">
            <a:xfrm>
              <a:off x="13437363" y="11742009"/>
              <a:ext cx="77229" cy="105032"/>
            </a:xfrm>
            <a:custGeom>
              <a:avLst/>
              <a:gdLst>
                <a:gd name="T0" fmla="*/ 83 w 109"/>
                <a:gd name="T1" fmla="*/ 149 h 150"/>
                <a:gd name="T2" fmla="*/ 83 w 109"/>
                <a:gd name="T3" fmla="*/ 149 h 150"/>
                <a:gd name="T4" fmla="*/ 57 w 109"/>
                <a:gd name="T5" fmla="*/ 123 h 150"/>
                <a:gd name="T6" fmla="*/ 57 w 109"/>
                <a:gd name="T7" fmla="*/ 123 h 150"/>
                <a:gd name="T8" fmla="*/ 16 w 109"/>
                <a:gd name="T9" fmla="*/ 50 h 150"/>
                <a:gd name="T10" fmla="*/ 16 w 109"/>
                <a:gd name="T11" fmla="*/ 50 h 150"/>
                <a:gd name="T12" fmla="*/ 6 w 109"/>
                <a:gd name="T13" fmla="*/ 16 h 150"/>
                <a:gd name="T14" fmla="*/ 6 w 109"/>
                <a:gd name="T15" fmla="*/ 16 h 150"/>
                <a:gd name="T16" fmla="*/ 42 w 109"/>
                <a:gd name="T17" fmla="*/ 7 h 150"/>
                <a:gd name="T18" fmla="*/ 42 w 109"/>
                <a:gd name="T19" fmla="*/ 7 h 150"/>
                <a:gd name="T20" fmla="*/ 108 w 109"/>
                <a:gd name="T21" fmla="*/ 123 h 150"/>
                <a:gd name="T22" fmla="*/ 108 w 109"/>
                <a:gd name="T23" fmla="*/ 123 h 150"/>
                <a:gd name="T24" fmla="*/ 83 w 109"/>
                <a:gd name="T25" fmla="*/ 149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 h="150">
                  <a:moveTo>
                    <a:pt x="83" y="149"/>
                  </a:moveTo>
                  <a:lnTo>
                    <a:pt x="83" y="149"/>
                  </a:lnTo>
                  <a:cubicBezTo>
                    <a:pt x="69" y="149"/>
                    <a:pt x="57" y="137"/>
                    <a:pt x="57" y="123"/>
                  </a:cubicBezTo>
                  <a:lnTo>
                    <a:pt x="57" y="123"/>
                  </a:lnTo>
                  <a:cubicBezTo>
                    <a:pt x="57" y="93"/>
                    <a:pt x="42" y="66"/>
                    <a:pt x="16" y="50"/>
                  </a:cubicBezTo>
                  <a:lnTo>
                    <a:pt x="16" y="50"/>
                  </a:lnTo>
                  <a:cubicBezTo>
                    <a:pt x="4" y="43"/>
                    <a:pt x="0" y="28"/>
                    <a:pt x="6" y="16"/>
                  </a:cubicBezTo>
                  <a:lnTo>
                    <a:pt x="6" y="16"/>
                  </a:lnTo>
                  <a:cubicBezTo>
                    <a:pt x="13" y="4"/>
                    <a:pt x="29" y="0"/>
                    <a:pt x="42" y="7"/>
                  </a:cubicBezTo>
                  <a:lnTo>
                    <a:pt x="42" y="7"/>
                  </a:lnTo>
                  <a:cubicBezTo>
                    <a:pt x="83" y="31"/>
                    <a:pt x="108" y="75"/>
                    <a:pt x="108" y="123"/>
                  </a:cubicBezTo>
                  <a:lnTo>
                    <a:pt x="108" y="123"/>
                  </a:lnTo>
                  <a:cubicBezTo>
                    <a:pt x="108" y="137"/>
                    <a:pt x="97" y="149"/>
                    <a:pt x="83" y="149"/>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11" name="Freeform 27">
              <a:extLst>
                <a:ext uri="{FF2B5EF4-FFF2-40B4-BE49-F238E27FC236}">
                  <a16:creationId xmlns:a16="http://schemas.microsoft.com/office/drawing/2014/main" id="{87ED248E-F05D-7D4D-962F-013AD52598D7}"/>
                </a:ext>
              </a:extLst>
            </p:cNvPr>
            <p:cNvSpPr>
              <a:spLocks noChangeArrowheads="1"/>
            </p:cNvSpPr>
            <p:nvPr/>
          </p:nvSpPr>
          <p:spPr bwMode="auto">
            <a:xfrm>
              <a:off x="13094462" y="11738919"/>
              <a:ext cx="77231" cy="105032"/>
            </a:xfrm>
            <a:custGeom>
              <a:avLst/>
              <a:gdLst>
                <a:gd name="T0" fmla="*/ 26 w 110"/>
                <a:gd name="T1" fmla="*/ 150 h 151"/>
                <a:gd name="T2" fmla="*/ 26 w 110"/>
                <a:gd name="T3" fmla="*/ 150 h 151"/>
                <a:gd name="T4" fmla="*/ 0 w 110"/>
                <a:gd name="T5" fmla="*/ 124 h 151"/>
                <a:gd name="T6" fmla="*/ 0 w 110"/>
                <a:gd name="T7" fmla="*/ 124 h 151"/>
                <a:gd name="T8" fmla="*/ 67 w 110"/>
                <a:gd name="T9" fmla="*/ 8 h 151"/>
                <a:gd name="T10" fmla="*/ 67 w 110"/>
                <a:gd name="T11" fmla="*/ 8 h 151"/>
                <a:gd name="T12" fmla="*/ 102 w 110"/>
                <a:gd name="T13" fmla="*/ 17 h 151"/>
                <a:gd name="T14" fmla="*/ 102 w 110"/>
                <a:gd name="T15" fmla="*/ 17 h 151"/>
                <a:gd name="T16" fmla="*/ 92 w 110"/>
                <a:gd name="T17" fmla="*/ 51 h 151"/>
                <a:gd name="T18" fmla="*/ 92 w 110"/>
                <a:gd name="T19" fmla="*/ 51 h 151"/>
                <a:gd name="T20" fmla="*/ 51 w 110"/>
                <a:gd name="T21" fmla="*/ 124 h 151"/>
                <a:gd name="T22" fmla="*/ 51 w 110"/>
                <a:gd name="T23" fmla="*/ 124 h 151"/>
                <a:gd name="T24" fmla="*/ 26 w 110"/>
                <a:gd name="T25" fmla="*/ 150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0" h="151">
                  <a:moveTo>
                    <a:pt x="26" y="150"/>
                  </a:moveTo>
                  <a:lnTo>
                    <a:pt x="26" y="150"/>
                  </a:lnTo>
                  <a:cubicBezTo>
                    <a:pt x="11" y="150"/>
                    <a:pt x="0" y="138"/>
                    <a:pt x="0" y="124"/>
                  </a:cubicBezTo>
                  <a:lnTo>
                    <a:pt x="0" y="124"/>
                  </a:lnTo>
                  <a:cubicBezTo>
                    <a:pt x="0" y="76"/>
                    <a:pt x="26" y="32"/>
                    <a:pt x="67" y="8"/>
                  </a:cubicBezTo>
                  <a:lnTo>
                    <a:pt x="67" y="8"/>
                  </a:lnTo>
                  <a:cubicBezTo>
                    <a:pt x="80" y="0"/>
                    <a:pt x="95" y="4"/>
                    <a:pt x="102" y="17"/>
                  </a:cubicBezTo>
                  <a:lnTo>
                    <a:pt x="102" y="17"/>
                  </a:lnTo>
                  <a:cubicBezTo>
                    <a:pt x="109" y="29"/>
                    <a:pt x="105" y="44"/>
                    <a:pt x="92" y="51"/>
                  </a:cubicBezTo>
                  <a:lnTo>
                    <a:pt x="92" y="51"/>
                  </a:lnTo>
                  <a:cubicBezTo>
                    <a:pt x="67" y="67"/>
                    <a:pt x="51" y="94"/>
                    <a:pt x="51" y="124"/>
                  </a:cubicBezTo>
                  <a:lnTo>
                    <a:pt x="51" y="124"/>
                  </a:lnTo>
                  <a:cubicBezTo>
                    <a:pt x="51" y="138"/>
                    <a:pt x="39" y="150"/>
                    <a:pt x="26" y="150"/>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12" name="Freeform 28">
              <a:extLst>
                <a:ext uri="{FF2B5EF4-FFF2-40B4-BE49-F238E27FC236}">
                  <a16:creationId xmlns:a16="http://schemas.microsoft.com/office/drawing/2014/main" id="{0AB66054-202A-BF47-9545-1557B84B06BD}"/>
                </a:ext>
              </a:extLst>
            </p:cNvPr>
            <p:cNvSpPr>
              <a:spLocks noChangeArrowheads="1"/>
            </p:cNvSpPr>
            <p:nvPr/>
          </p:nvSpPr>
          <p:spPr bwMode="auto">
            <a:xfrm>
              <a:off x="13106818" y="12001501"/>
              <a:ext cx="392328" cy="639461"/>
            </a:xfrm>
            <a:custGeom>
              <a:avLst/>
              <a:gdLst>
                <a:gd name="T0" fmla="*/ 38 w 558"/>
                <a:gd name="T1" fmla="*/ 913 h 914"/>
                <a:gd name="T2" fmla="*/ 38 w 558"/>
                <a:gd name="T3" fmla="*/ 913 h 914"/>
                <a:gd name="T4" fmla="*/ 8 w 558"/>
                <a:gd name="T5" fmla="*/ 892 h 914"/>
                <a:gd name="T6" fmla="*/ 8 w 558"/>
                <a:gd name="T7" fmla="*/ 890 h 914"/>
                <a:gd name="T8" fmla="*/ 0 w 558"/>
                <a:gd name="T9" fmla="*/ 833 h 914"/>
                <a:gd name="T10" fmla="*/ 0 w 558"/>
                <a:gd name="T11" fmla="*/ 99 h 914"/>
                <a:gd name="T12" fmla="*/ 0 w 558"/>
                <a:gd name="T13" fmla="*/ 99 h 914"/>
                <a:gd name="T14" fmla="*/ 135 w 558"/>
                <a:gd name="T15" fmla="*/ 0 h 914"/>
                <a:gd name="T16" fmla="*/ 422 w 558"/>
                <a:gd name="T17" fmla="*/ 0 h 914"/>
                <a:gd name="T18" fmla="*/ 422 w 558"/>
                <a:gd name="T19" fmla="*/ 0 h 914"/>
                <a:gd name="T20" fmla="*/ 557 w 558"/>
                <a:gd name="T21" fmla="*/ 99 h 914"/>
                <a:gd name="T22" fmla="*/ 557 w 558"/>
                <a:gd name="T23" fmla="*/ 833 h 914"/>
                <a:gd name="T24" fmla="*/ 549 w 558"/>
                <a:gd name="T25" fmla="*/ 890 h 914"/>
                <a:gd name="T26" fmla="*/ 549 w 558"/>
                <a:gd name="T27" fmla="*/ 892 h 914"/>
                <a:gd name="T28" fmla="*/ 549 w 558"/>
                <a:gd name="T29" fmla="*/ 892 h 914"/>
                <a:gd name="T30" fmla="*/ 519 w 558"/>
                <a:gd name="T31" fmla="*/ 913 h 914"/>
                <a:gd name="T32" fmla="*/ 38 w 558"/>
                <a:gd name="T33" fmla="*/ 913 h 9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58" h="914">
                  <a:moveTo>
                    <a:pt x="38" y="913"/>
                  </a:moveTo>
                  <a:lnTo>
                    <a:pt x="38" y="913"/>
                  </a:lnTo>
                  <a:cubicBezTo>
                    <a:pt x="22" y="913"/>
                    <a:pt x="8" y="903"/>
                    <a:pt x="8" y="892"/>
                  </a:cubicBezTo>
                  <a:lnTo>
                    <a:pt x="8" y="890"/>
                  </a:lnTo>
                  <a:lnTo>
                    <a:pt x="0" y="833"/>
                  </a:lnTo>
                  <a:lnTo>
                    <a:pt x="0" y="99"/>
                  </a:lnTo>
                  <a:lnTo>
                    <a:pt x="0" y="99"/>
                  </a:lnTo>
                  <a:cubicBezTo>
                    <a:pt x="0" y="45"/>
                    <a:pt x="61" y="0"/>
                    <a:pt x="135" y="0"/>
                  </a:cubicBezTo>
                  <a:lnTo>
                    <a:pt x="422" y="0"/>
                  </a:lnTo>
                  <a:lnTo>
                    <a:pt x="422" y="0"/>
                  </a:lnTo>
                  <a:cubicBezTo>
                    <a:pt x="497" y="0"/>
                    <a:pt x="557" y="45"/>
                    <a:pt x="557" y="99"/>
                  </a:cubicBezTo>
                  <a:lnTo>
                    <a:pt x="557" y="833"/>
                  </a:lnTo>
                  <a:lnTo>
                    <a:pt x="549" y="890"/>
                  </a:lnTo>
                  <a:lnTo>
                    <a:pt x="549" y="892"/>
                  </a:lnTo>
                  <a:lnTo>
                    <a:pt x="549" y="892"/>
                  </a:lnTo>
                  <a:cubicBezTo>
                    <a:pt x="549" y="903"/>
                    <a:pt x="536" y="913"/>
                    <a:pt x="519" y="913"/>
                  </a:cubicBezTo>
                  <a:lnTo>
                    <a:pt x="38" y="913"/>
                  </a:lnTo>
                </a:path>
              </a:pathLst>
            </a:custGeom>
            <a:solidFill>
              <a:schemeClr val="accent6">
                <a:lumMod val="50000"/>
              </a:schemeClr>
            </a:solidFill>
            <a:ln>
              <a:noFill/>
            </a:ln>
            <a:effectLst/>
          </p:spPr>
          <p:txBody>
            <a:bodyPr wrap="none" anchor="ctr"/>
            <a:lstStyle/>
            <a:p>
              <a:endParaRPr lang="en-US" sz="6532" dirty="0">
                <a:latin typeface="Fira Sans Light" panose="020B0403050000020004" pitchFamily="34" charset="0"/>
              </a:endParaRPr>
            </a:p>
          </p:txBody>
        </p:sp>
        <p:sp>
          <p:nvSpPr>
            <p:cNvPr id="213" name="Freeform 29">
              <a:extLst>
                <a:ext uri="{FF2B5EF4-FFF2-40B4-BE49-F238E27FC236}">
                  <a16:creationId xmlns:a16="http://schemas.microsoft.com/office/drawing/2014/main" id="{25DA6A45-7488-1148-98AE-E771464A9E49}"/>
                </a:ext>
              </a:extLst>
            </p:cNvPr>
            <p:cNvSpPr>
              <a:spLocks noChangeArrowheads="1"/>
            </p:cNvSpPr>
            <p:nvPr/>
          </p:nvSpPr>
          <p:spPr bwMode="auto">
            <a:xfrm>
              <a:off x="13304526" y="12001501"/>
              <a:ext cx="194620" cy="639461"/>
            </a:xfrm>
            <a:custGeom>
              <a:avLst/>
              <a:gdLst>
                <a:gd name="T0" fmla="*/ 143 w 279"/>
                <a:gd name="T1" fmla="*/ 0 h 914"/>
                <a:gd name="T2" fmla="*/ 0 w 279"/>
                <a:gd name="T3" fmla="*/ 0 h 914"/>
                <a:gd name="T4" fmla="*/ 0 w 279"/>
                <a:gd name="T5" fmla="*/ 913 h 914"/>
                <a:gd name="T6" fmla="*/ 240 w 279"/>
                <a:gd name="T7" fmla="*/ 913 h 914"/>
                <a:gd name="T8" fmla="*/ 240 w 279"/>
                <a:gd name="T9" fmla="*/ 913 h 914"/>
                <a:gd name="T10" fmla="*/ 270 w 279"/>
                <a:gd name="T11" fmla="*/ 892 h 914"/>
                <a:gd name="T12" fmla="*/ 270 w 279"/>
                <a:gd name="T13" fmla="*/ 890 h 914"/>
                <a:gd name="T14" fmla="*/ 278 w 279"/>
                <a:gd name="T15" fmla="*/ 833 h 914"/>
                <a:gd name="T16" fmla="*/ 278 w 279"/>
                <a:gd name="T17" fmla="*/ 99 h 914"/>
                <a:gd name="T18" fmla="*/ 278 w 279"/>
                <a:gd name="T19" fmla="*/ 99 h 914"/>
                <a:gd name="T20" fmla="*/ 143 w 279"/>
                <a:gd name="T21" fmla="*/ 0 h 9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79" h="914">
                  <a:moveTo>
                    <a:pt x="143" y="0"/>
                  </a:moveTo>
                  <a:lnTo>
                    <a:pt x="0" y="0"/>
                  </a:lnTo>
                  <a:lnTo>
                    <a:pt x="0" y="913"/>
                  </a:lnTo>
                  <a:lnTo>
                    <a:pt x="240" y="913"/>
                  </a:lnTo>
                  <a:lnTo>
                    <a:pt x="240" y="913"/>
                  </a:lnTo>
                  <a:cubicBezTo>
                    <a:pt x="257" y="913"/>
                    <a:pt x="270" y="903"/>
                    <a:pt x="270" y="892"/>
                  </a:cubicBezTo>
                  <a:lnTo>
                    <a:pt x="270" y="890"/>
                  </a:lnTo>
                  <a:lnTo>
                    <a:pt x="278" y="833"/>
                  </a:lnTo>
                  <a:lnTo>
                    <a:pt x="278" y="99"/>
                  </a:lnTo>
                  <a:lnTo>
                    <a:pt x="278" y="99"/>
                  </a:lnTo>
                  <a:cubicBezTo>
                    <a:pt x="278" y="45"/>
                    <a:pt x="218" y="0"/>
                    <a:pt x="143" y="0"/>
                  </a:cubicBezTo>
                </a:path>
              </a:pathLst>
            </a:custGeom>
            <a:solidFill>
              <a:schemeClr val="accent6">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14" name="Freeform 30">
              <a:extLst>
                <a:ext uri="{FF2B5EF4-FFF2-40B4-BE49-F238E27FC236}">
                  <a16:creationId xmlns:a16="http://schemas.microsoft.com/office/drawing/2014/main" id="{E557FAF1-5791-9D4F-A8BA-EA953A19F1D2}"/>
                </a:ext>
              </a:extLst>
            </p:cNvPr>
            <p:cNvSpPr>
              <a:spLocks noChangeArrowheads="1"/>
            </p:cNvSpPr>
            <p:nvPr/>
          </p:nvSpPr>
          <p:spPr bwMode="auto">
            <a:xfrm>
              <a:off x="13146979" y="12171405"/>
              <a:ext cx="315097" cy="315097"/>
            </a:xfrm>
            <a:custGeom>
              <a:avLst/>
              <a:gdLst>
                <a:gd name="T0" fmla="*/ 28 w 449"/>
                <a:gd name="T1" fmla="*/ 0 h 449"/>
                <a:gd name="T2" fmla="*/ 419 w 449"/>
                <a:gd name="T3" fmla="*/ 0 h 449"/>
                <a:gd name="T4" fmla="*/ 419 w 449"/>
                <a:gd name="T5" fmla="*/ 0 h 449"/>
                <a:gd name="T6" fmla="*/ 448 w 449"/>
                <a:gd name="T7" fmla="*/ 28 h 449"/>
                <a:gd name="T8" fmla="*/ 448 w 449"/>
                <a:gd name="T9" fmla="*/ 420 h 449"/>
                <a:gd name="T10" fmla="*/ 448 w 449"/>
                <a:gd name="T11" fmla="*/ 420 h 449"/>
                <a:gd name="T12" fmla="*/ 419 w 449"/>
                <a:gd name="T13" fmla="*/ 448 h 449"/>
                <a:gd name="T14" fmla="*/ 28 w 449"/>
                <a:gd name="T15" fmla="*/ 448 h 449"/>
                <a:gd name="T16" fmla="*/ 28 w 449"/>
                <a:gd name="T17" fmla="*/ 448 h 449"/>
                <a:gd name="T18" fmla="*/ 0 w 449"/>
                <a:gd name="T19" fmla="*/ 420 h 449"/>
                <a:gd name="T20" fmla="*/ 0 w 449"/>
                <a:gd name="T21" fmla="*/ 28 h 449"/>
                <a:gd name="T22" fmla="*/ 0 w 449"/>
                <a:gd name="T23" fmla="*/ 28 h 449"/>
                <a:gd name="T24" fmla="*/ 28 w 449"/>
                <a:gd name="T25" fmla="*/ 0 h 4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9" h="449">
                  <a:moveTo>
                    <a:pt x="28" y="0"/>
                  </a:moveTo>
                  <a:lnTo>
                    <a:pt x="419" y="0"/>
                  </a:lnTo>
                  <a:lnTo>
                    <a:pt x="419" y="0"/>
                  </a:lnTo>
                  <a:cubicBezTo>
                    <a:pt x="435" y="0"/>
                    <a:pt x="448" y="13"/>
                    <a:pt x="448" y="28"/>
                  </a:cubicBezTo>
                  <a:lnTo>
                    <a:pt x="448" y="420"/>
                  </a:lnTo>
                  <a:lnTo>
                    <a:pt x="448" y="420"/>
                  </a:lnTo>
                  <a:cubicBezTo>
                    <a:pt x="448" y="436"/>
                    <a:pt x="435" y="448"/>
                    <a:pt x="419" y="448"/>
                  </a:cubicBezTo>
                  <a:lnTo>
                    <a:pt x="28" y="448"/>
                  </a:lnTo>
                  <a:lnTo>
                    <a:pt x="28" y="448"/>
                  </a:lnTo>
                  <a:cubicBezTo>
                    <a:pt x="13" y="448"/>
                    <a:pt x="0" y="436"/>
                    <a:pt x="0" y="420"/>
                  </a:cubicBezTo>
                  <a:lnTo>
                    <a:pt x="0" y="28"/>
                  </a:lnTo>
                  <a:lnTo>
                    <a:pt x="0" y="28"/>
                  </a:lnTo>
                  <a:cubicBezTo>
                    <a:pt x="0" y="13"/>
                    <a:pt x="13" y="0"/>
                    <a:pt x="28" y="0"/>
                  </a:cubicBezTo>
                </a:path>
              </a:pathLst>
            </a:custGeom>
            <a:solidFill>
              <a:schemeClr val="accent4"/>
            </a:solidFill>
            <a:ln>
              <a:noFill/>
            </a:ln>
            <a:effectLst/>
          </p:spPr>
          <p:txBody>
            <a:bodyPr wrap="none" anchor="ctr"/>
            <a:lstStyle/>
            <a:p>
              <a:endParaRPr lang="en-US" sz="6532" dirty="0">
                <a:latin typeface="Fira Sans Light" panose="020B0403050000020004" pitchFamily="34" charset="0"/>
              </a:endParaRPr>
            </a:p>
          </p:txBody>
        </p:sp>
        <p:sp>
          <p:nvSpPr>
            <p:cNvPr id="215" name="Freeform 31">
              <a:extLst>
                <a:ext uri="{FF2B5EF4-FFF2-40B4-BE49-F238E27FC236}">
                  <a16:creationId xmlns:a16="http://schemas.microsoft.com/office/drawing/2014/main" id="{D68FB21F-E514-E946-9966-A4A9A3111460}"/>
                </a:ext>
              </a:extLst>
            </p:cNvPr>
            <p:cNvSpPr>
              <a:spLocks noChangeArrowheads="1"/>
            </p:cNvSpPr>
            <p:nvPr/>
          </p:nvSpPr>
          <p:spPr bwMode="auto">
            <a:xfrm>
              <a:off x="13103730" y="12007679"/>
              <a:ext cx="80319" cy="225510"/>
            </a:xfrm>
            <a:custGeom>
              <a:avLst/>
              <a:gdLst>
                <a:gd name="T0" fmla="*/ 86 w 116"/>
                <a:gd name="T1" fmla="*/ 321 h 322"/>
                <a:gd name="T2" fmla="*/ 0 w 116"/>
                <a:gd name="T3" fmla="*/ 8 h 322"/>
                <a:gd name="T4" fmla="*/ 30 w 116"/>
                <a:gd name="T5" fmla="*/ 0 h 322"/>
                <a:gd name="T6" fmla="*/ 115 w 116"/>
                <a:gd name="T7" fmla="*/ 313 h 322"/>
                <a:gd name="T8" fmla="*/ 86 w 116"/>
                <a:gd name="T9" fmla="*/ 321 h 322"/>
              </a:gdLst>
              <a:ahLst/>
              <a:cxnLst>
                <a:cxn ang="0">
                  <a:pos x="T0" y="T1"/>
                </a:cxn>
                <a:cxn ang="0">
                  <a:pos x="T2" y="T3"/>
                </a:cxn>
                <a:cxn ang="0">
                  <a:pos x="T4" y="T5"/>
                </a:cxn>
                <a:cxn ang="0">
                  <a:pos x="T6" y="T7"/>
                </a:cxn>
                <a:cxn ang="0">
                  <a:pos x="T8" y="T9"/>
                </a:cxn>
              </a:cxnLst>
              <a:rect l="0" t="0" r="r" b="b"/>
              <a:pathLst>
                <a:path w="116" h="322">
                  <a:moveTo>
                    <a:pt x="86" y="321"/>
                  </a:moveTo>
                  <a:lnTo>
                    <a:pt x="0" y="8"/>
                  </a:lnTo>
                  <a:lnTo>
                    <a:pt x="30" y="0"/>
                  </a:lnTo>
                  <a:lnTo>
                    <a:pt x="115" y="313"/>
                  </a:lnTo>
                  <a:lnTo>
                    <a:pt x="86" y="321"/>
                  </a:lnTo>
                </a:path>
              </a:pathLst>
            </a:custGeom>
            <a:solidFill>
              <a:schemeClr val="accent4"/>
            </a:solidFill>
            <a:ln>
              <a:noFill/>
            </a:ln>
            <a:effectLst/>
          </p:spPr>
          <p:txBody>
            <a:bodyPr wrap="none" anchor="ctr"/>
            <a:lstStyle/>
            <a:p>
              <a:endParaRPr lang="en-US" sz="6532" dirty="0">
                <a:latin typeface="Fira Sans Light" panose="020B0403050000020004" pitchFamily="34" charset="0"/>
              </a:endParaRPr>
            </a:p>
          </p:txBody>
        </p:sp>
        <p:sp>
          <p:nvSpPr>
            <p:cNvPr id="216" name="Freeform 32">
              <a:extLst>
                <a:ext uri="{FF2B5EF4-FFF2-40B4-BE49-F238E27FC236}">
                  <a16:creationId xmlns:a16="http://schemas.microsoft.com/office/drawing/2014/main" id="{43523492-02A8-A349-B438-FFACB215DDB8}"/>
                </a:ext>
              </a:extLst>
            </p:cNvPr>
            <p:cNvSpPr>
              <a:spLocks noChangeArrowheads="1"/>
            </p:cNvSpPr>
            <p:nvPr/>
          </p:nvSpPr>
          <p:spPr bwMode="auto">
            <a:xfrm>
              <a:off x="13079017" y="12433987"/>
              <a:ext cx="123568" cy="172995"/>
            </a:xfrm>
            <a:custGeom>
              <a:avLst/>
              <a:gdLst>
                <a:gd name="T0" fmla="*/ 43 w 176"/>
                <a:gd name="T1" fmla="*/ 246 h 247"/>
                <a:gd name="T2" fmla="*/ 0 w 176"/>
                <a:gd name="T3" fmla="*/ 220 h 247"/>
                <a:gd name="T4" fmla="*/ 131 w 176"/>
                <a:gd name="T5" fmla="*/ 0 h 247"/>
                <a:gd name="T6" fmla="*/ 175 w 176"/>
                <a:gd name="T7" fmla="*/ 25 h 247"/>
                <a:gd name="T8" fmla="*/ 43 w 176"/>
                <a:gd name="T9" fmla="*/ 246 h 247"/>
              </a:gdLst>
              <a:ahLst/>
              <a:cxnLst>
                <a:cxn ang="0">
                  <a:pos x="T0" y="T1"/>
                </a:cxn>
                <a:cxn ang="0">
                  <a:pos x="T2" y="T3"/>
                </a:cxn>
                <a:cxn ang="0">
                  <a:pos x="T4" y="T5"/>
                </a:cxn>
                <a:cxn ang="0">
                  <a:pos x="T6" y="T7"/>
                </a:cxn>
                <a:cxn ang="0">
                  <a:pos x="T8" y="T9"/>
                </a:cxn>
              </a:cxnLst>
              <a:rect l="0" t="0" r="r" b="b"/>
              <a:pathLst>
                <a:path w="176" h="247">
                  <a:moveTo>
                    <a:pt x="43" y="246"/>
                  </a:moveTo>
                  <a:lnTo>
                    <a:pt x="0" y="220"/>
                  </a:lnTo>
                  <a:lnTo>
                    <a:pt x="131" y="0"/>
                  </a:lnTo>
                  <a:lnTo>
                    <a:pt x="175" y="25"/>
                  </a:lnTo>
                  <a:lnTo>
                    <a:pt x="43" y="246"/>
                  </a:lnTo>
                </a:path>
              </a:pathLst>
            </a:custGeom>
            <a:solidFill>
              <a:schemeClr val="accent4"/>
            </a:solidFill>
            <a:ln>
              <a:noFill/>
            </a:ln>
            <a:effectLst/>
          </p:spPr>
          <p:txBody>
            <a:bodyPr wrap="none" anchor="ctr"/>
            <a:lstStyle/>
            <a:p>
              <a:endParaRPr lang="en-US" sz="6532" dirty="0">
                <a:latin typeface="Fira Sans Light" panose="020B0403050000020004" pitchFamily="34" charset="0"/>
              </a:endParaRPr>
            </a:p>
          </p:txBody>
        </p:sp>
        <p:sp>
          <p:nvSpPr>
            <p:cNvPr id="217" name="Freeform 33">
              <a:extLst>
                <a:ext uri="{FF2B5EF4-FFF2-40B4-BE49-F238E27FC236}">
                  <a16:creationId xmlns:a16="http://schemas.microsoft.com/office/drawing/2014/main" id="{67F7F77E-9032-AE46-96B0-2E5B5DE8C2E4}"/>
                </a:ext>
              </a:extLst>
            </p:cNvPr>
            <p:cNvSpPr>
              <a:spLocks noChangeArrowheads="1"/>
            </p:cNvSpPr>
            <p:nvPr/>
          </p:nvSpPr>
          <p:spPr bwMode="auto">
            <a:xfrm>
              <a:off x="13421916" y="12007679"/>
              <a:ext cx="80319" cy="225510"/>
            </a:xfrm>
            <a:custGeom>
              <a:avLst/>
              <a:gdLst>
                <a:gd name="T0" fmla="*/ 30 w 116"/>
                <a:gd name="T1" fmla="*/ 321 h 322"/>
                <a:gd name="T2" fmla="*/ 0 w 116"/>
                <a:gd name="T3" fmla="*/ 313 h 322"/>
                <a:gd name="T4" fmla="*/ 86 w 116"/>
                <a:gd name="T5" fmla="*/ 0 h 322"/>
                <a:gd name="T6" fmla="*/ 115 w 116"/>
                <a:gd name="T7" fmla="*/ 8 h 322"/>
                <a:gd name="T8" fmla="*/ 30 w 116"/>
                <a:gd name="T9" fmla="*/ 321 h 322"/>
              </a:gdLst>
              <a:ahLst/>
              <a:cxnLst>
                <a:cxn ang="0">
                  <a:pos x="T0" y="T1"/>
                </a:cxn>
                <a:cxn ang="0">
                  <a:pos x="T2" y="T3"/>
                </a:cxn>
                <a:cxn ang="0">
                  <a:pos x="T4" y="T5"/>
                </a:cxn>
                <a:cxn ang="0">
                  <a:pos x="T6" y="T7"/>
                </a:cxn>
                <a:cxn ang="0">
                  <a:pos x="T8" y="T9"/>
                </a:cxn>
              </a:cxnLst>
              <a:rect l="0" t="0" r="r" b="b"/>
              <a:pathLst>
                <a:path w="116" h="322">
                  <a:moveTo>
                    <a:pt x="30" y="321"/>
                  </a:moveTo>
                  <a:lnTo>
                    <a:pt x="0" y="313"/>
                  </a:lnTo>
                  <a:lnTo>
                    <a:pt x="86" y="0"/>
                  </a:lnTo>
                  <a:lnTo>
                    <a:pt x="115" y="8"/>
                  </a:lnTo>
                  <a:lnTo>
                    <a:pt x="30" y="321"/>
                  </a:lnTo>
                </a:path>
              </a:pathLst>
            </a:custGeom>
            <a:solidFill>
              <a:schemeClr val="accent4"/>
            </a:solidFill>
            <a:ln>
              <a:noFill/>
            </a:ln>
            <a:effectLst/>
          </p:spPr>
          <p:txBody>
            <a:bodyPr wrap="none" anchor="ctr"/>
            <a:lstStyle/>
            <a:p>
              <a:endParaRPr lang="en-US" sz="6532" dirty="0">
                <a:latin typeface="Fira Sans Light" panose="020B0403050000020004" pitchFamily="34" charset="0"/>
              </a:endParaRPr>
            </a:p>
          </p:txBody>
        </p:sp>
        <p:sp>
          <p:nvSpPr>
            <p:cNvPr id="218" name="Freeform 34">
              <a:extLst>
                <a:ext uri="{FF2B5EF4-FFF2-40B4-BE49-F238E27FC236}">
                  <a16:creationId xmlns:a16="http://schemas.microsoft.com/office/drawing/2014/main" id="{DF37ECCF-593D-374A-85EC-68337A9C2E6F}"/>
                </a:ext>
              </a:extLst>
            </p:cNvPr>
            <p:cNvSpPr>
              <a:spLocks noChangeArrowheads="1"/>
            </p:cNvSpPr>
            <p:nvPr/>
          </p:nvSpPr>
          <p:spPr bwMode="auto">
            <a:xfrm>
              <a:off x="13406471" y="12433987"/>
              <a:ext cx="123568" cy="172995"/>
            </a:xfrm>
            <a:custGeom>
              <a:avLst/>
              <a:gdLst>
                <a:gd name="T0" fmla="*/ 131 w 177"/>
                <a:gd name="T1" fmla="*/ 246 h 247"/>
                <a:gd name="T2" fmla="*/ 0 w 177"/>
                <a:gd name="T3" fmla="*/ 25 h 247"/>
                <a:gd name="T4" fmla="*/ 43 w 177"/>
                <a:gd name="T5" fmla="*/ 0 h 247"/>
                <a:gd name="T6" fmla="*/ 176 w 177"/>
                <a:gd name="T7" fmla="*/ 220 h 247"/>
                <a:gd name="T8" fmla="*/ 131 w 177"/>
                <a:gd name="T9" fmla="*/ 246 h 247"/>
              </a:gdLst>
              <a:ahLst/>
              <a:cxnLst>
                <a:cxn ang="0">
                  <a:pos x="T0" y="T1"/>
                </a:cxn>
                <a:cxn ang="0">
                  <a:pos x="T2" y="T3"/>
                </a:cxn>
                <a:cxn ang="0">
                  <a:pos x="T4" y="T5"/>
                </a:cxn>
                <a:cxn ang="0">
                  <a:pos x="T6" y="T7"/>
                </a:cxn>
                <a:cxn ang="0">
                  <a:pos x="T8" y="T9"/>
                </a:cxn>
              </a:cxnLst>
              <a:rect l="0" t="0" r="r" b="b"/>
              <a:pathLst>
                <a:path w="177" h="247">
                  <a:moveTo>
                    <a:pt x="131" y="246"/>
                  </a:moveTo>
                  <a:lnTo>
                    <a:pt x="0" y="25"/>
                  </a:lnTo>
                  <a:lnTo>
                    <a:pt x="43" y="0"/>
                  </a:lnTo>
                  <a:lnTo>
                    <a:pt x="176" y="220"/>
                  </a:lnTo>
                  <a:lnTo>
                    <a:pt x="131" y="246"/>
                  </a:lnTo>
                </a:path>
              </a:pathLst>
            </a:custGeom>
            <a:solidFill>
              <a:schemeClr val="accent4"/>
            </a:solidFill>
            <a:ln>
              <a:noFill/>
            </a:ln>
            <a:effectLst/>
          </p:spPr>
          <p:txBody>
            <a:bodyPr wrap="none" anchor="ctr"/>
            <a:lstStyle/>
            <a:p>
              <a:endParaRPr lang="en-US" sz="6532" dirty="0">
                <a:latin typeface="Fira Sans Light" panose="020B0403050000020004" pitchFamily="34" charset="0"/>
              </a:endParaRPr>
            </a:p>
          </p:txBody>
        </p:sp>
        <p:sp>
          <p:nvSpPr>
            <p:cNvPr id="219" name="Freeform 35">
              <a:extLst>
                <a:ext uri="{FF2B5EF4-FFF2-40B4-BE49-F238E27FC236}">
                  <a16:creationId xmlns:a16="http://schemas.microsoft.com/office/drawing/2014/main" id="{A1A5C402-0245-0841-A81F-F82E783B782E}"/>
                </a:ext>
              </a:extLst>
            </p:cNvPr>
            <p:cNvSpPr>
              <a:spLocks noChangeArrowheads="1"/>
            </p:cNvSpPr>
            <p:nvPr/>
          </p:nvSpPr>
          <p:spPr bwMode="auto">
            <a:xfrm>
              <a:off x="13196406" y="12214654"/>
              <a:ext cx="213153" cy="71052"/>
            </a:xfrm>
            <a:custGeom>
              <a:avLst/>
              <a:gdLst>
                <a:gd name="T0" fmla="*/ 252 w 304"/>
                <a:gd name="T1" fmla="*/ 102 h 103"/>
                <a:gd name="T2" fmla="*/ 52 w 304"/>
                <a:gd name="T3" fmla="*/ 102 h 103"/>
                <a:gd name="T4" fmla="*/ 52 w 304"/>
                <a:gd name="T5" fmla="*/ 102 h 103"/>
                <a:gd name="T6" fmla="*/ 0 w 304"/>
                <a:gd name="T7" fmla="*/ 51 h 103"/>
                <a:gd name="T8" fmla="*/ 0 w 304"/>
                <a:gd name="T9" fmla="*/ 51 h 103"/>
                <a:gd name="T10" fmla="*/ 52 w 304"/>
                <a:gd name="T11" fmla="*/ 0 h 103"/>
                <a:gd name="T12" fmla="*/ 252 w 304"/>
                <a:gd name="T13" fmla="*/ 0 h 103"/>
                <a:gd name="T14" fmla="*/ 252 w 304"/>
                <a:gd name="T15" fmla="*/ 0 h 103"/>
                <a:gd name="T16" fmla="*/ 303 w 304"/>
                <a:gd name="T17" fmla="*/ 51 h 103"/>
                <a:gd name="T18" fmla="*/ 303 w 304"/>
                <a:gd name="T19" fmla="*/ 51 h 103"/>
                <a:gd name="T20" fmla="*/ 252 w 304"/>
                <a:gd name="T21" fmla="*/ 102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04" h="103">
                  <a:moveTo>
                    <a:pt x="252" y="102"/>
                  </a:moveTo>
                  <a:lnTo>
                    <a:pt x="52" y="102"/>
                  </a:lnTo>
                  <a:lnTo>
                    <a:pt x="52" y="102"/>
                  </a:lnTo>
                  <a:cubicBezTo>
                    <a:pt x="23" y="102"/>
                    <a:pt x="0" y="79"/>
                    <a:pt x="0" y="51"/>
                  </a:cubicBezTo>
                  <a:lnTo>
                    <a:pt x="0" y="51"/>
                  </a:lnTo>
                  <a:cubicBezTo>
                    <a:pt x="0" y="23"/>
                    <a:pt x="23" y="0"/>
                    <a:pt x="52" y="0"/>
                  </a:cubicBezTo>
                  <a:lnTo>
                    <a:pt x="252" y="0"/>
                  </a:lnTo>
                  <a:lnTo>
                    <a:pt x="252" y="0"/>
                  </a:lnTo>
                  <a:cubicBezTo>
                    <a:pt x="280" y="0"/>
                    <a:pt x="303" y="23"/>
                    <a:pt x="303" y="51"/>
                  </a:cubicBezTo>
                  <a:lnTo>
                    <a:pt x="303" y="51"/>
                  </a:lnTo>
                  <a:cubicBezTo>
                    <a:pt x="303" y="79"/>
                    <a:pt x="280" y="102"/>
                    <a:pt x="252" y="102"/>
                  </a:cubicBezTo>
                </a:path>
              </a:pathLst>
            </a:custGeom>
            <a:solidFill>
              <a:srgbClr val="422836"/>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20" name="Freeform 36">
              <a:extLst>
                <a:ext uri="{FF2B5EF4-FFF2-40B4-BE49-F238E27FC236}">
                  <a16:creationId xmlns:a16="http://schemas.microsoft.com/office/drawing/2014/main" id="{A61EA08C-DE41-ED4A-866A-2DC6C0521AEE}"/>
                </a:ext>
              </a:extLst>
            </p:cNvPr>
            <p:cNvSpPr>
              <a:spLocks noChangeArrowheads="1"/>
            </p:cNvSpPr>
            <p:nvPr/>
          </p:nvSpPr>
          <p:spPr bwMode="auto">
            <a:xfrm>
              <a:off x="13196406" y="12359847"/>
              <a:ext cx="213153" cy="71050"/>
            </a:xfrm>
            <a:custGeom>
              <a:avLst/>
              <a:gdLst>
                <a:gd name="T0" fmla="*/ 252 w 304"/>
                <a:gd name="T1" fmla="*/ 102 h 103"/>
                <a:gd name="T2" fmla="*/ 52 w 304"/>
                <a:gd name="T3" fmla="*/ 102 h 103"/>
                <a:gd name="T4" fmla="*/ 52 w 304"/>
                <a:gd name="T5" fmla="*/ 102 h 103"/>
                <a:gd name="T6" fmla="*/ 0 w 304"/>
                <a:gd name="T7" fmla="*/ 51 h 103"/>
                <a:gd name="T8" fmla="*/ 0 w 304"/>
                <a:gd name="T9" fmla="*/ 51 h 103"/>
                <a:gd name="T10" fmla="*/ 52 w 304"/>
                <a:gd name="T11" fmla="*/ 0 h 103"/>
                <a:gd name="T12" fmla="*/ 252 w 304"/>
                <a:gd name="T13" fmla="*/ 0 h 103"/>
                <a:gd name="T14" fmla="*/ 252 w 304"/>
                <a:gd name="T15" fmla="*/ 0 h 103"/>
                <a:gd name="T16" fmla="*/ 303 w 304"/>
                <a:gd name="T17" fmla="*/ 51 h 103"/>
                <a:gd name="T18" fmla="*/ 303 w 304"/>
                <a:gd name="T19" fmla="*/ 51 h 103"/>
                <a:gd name="T20" fmla="*/ 252 w 304"/>
                <a:gd name="T21" fmla="*/ 102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04" h="103">
                  <a:moveTo>
                    <a:pt x="252" y="102"/>
                  </a:moveTo>
                  <a:lnTo>
                    <a:pt x="52" y="102"/>
                  </a:lnTo>
                  <a:lnTo>
                    <a:pt x="52" y="102"/>
                  </a:lnTo>
                  <a:cubicBezTo>
                    <a:pt x="23" y="102"/>
                    <a:pt x="0" y="79"/>
                    <a:pt x="0" y="51"/>
                  </a:cubicBezTo>
                  <a:lnTo>
                    <a:pt x="0" y="51"/>
                  </a:lnTo>
                  <a:cubicBezTo>
                    <a:pt x="0" y="23"/>
                    <a:pt x="23" y="0"/>
                    <a:pt x="52" y="0"/>
                  </a:cubicBezTo>
                  <a:lnTo>
                    <a:pt x="252" y="0"/>
                  </a:lnTo>
                  <a:lnTo>
                    <a:pt x="252" y="0"/>
                  </a:lnTo>
                  <a:cubicBezTo>
                    <a:pt x="280" y="0"/>
                    <a:pt x="303" y="23"/>
                    <a:pt x="303" y="51"/>
                  </a:cubicBezTo>
                  <a:lnTo>
                    <a:pt x="303" y="51"/>
                  </a:lnTo>
                  <a:cubicBezTo>
                    <a:pt x="303" y="79"/>
                    <a:pt x="280" y="102"/>
                    <a:pt x="252" y="102"/>
                  </a:cubicBezTo>
                </a:path>
              </a:pathLst>
            </a:custGeom>
            <a:solidFill>
              <a:srgbClr val="422836"/>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grpSp>
      <p:grpSp>
        <p:nvGrpSpPr>
          <p:cNvPr id="11" name="Group 10">
            <a:extLst>
              <a:ext uri="{FF2B5EF4-FFF2-40B4-BE49-F238E27FC236}">
                <a16:creationId xmlns:a16="http://schemas.microsoft.com/office/drawing/2014/main" id="{64C75C69-DB7C-E14E-84D4-20B9B29E6E44}"/>
              </a:ext>
            </a:extLst>
          </p:cNvPr>
          <p:cNvGrpSpPr/>
          <p:nvPr/>
        </p:nvGrpSpPr>
        <p:grpSpPr>
          <a:xfrm>
            <a:off x="12009796" y="4284706"/>
            <a:ext cx="1071948" cy="645640"/>
            <a:chOff x="10712698" y="4284706"/>
            <a:chExt cx="1071948" cy="645640"/>
          </a:xfrm>
        </p:grpSpPr>
        <p:sp>
          <p:nvSpPr>
            <p:cNvPr id="221" name="Freeform 37">
              <a:extLst>
                <a:ext uri="{FF2B5EF4-FFF2-40B4-BE49-F238E27FC236}">
                  <a16:creationId xmlns:a16="http://schemas.microsoft.com/office/drawing/2014/main" id="{60404714-26A3-EB41-A426-CA32ED62E528}"/>
                </a:ext>
              </a:extLst>
            </p:cNvPr>
            <p:cNvSpPr>
              <a:spLocks noChangeArrowheads="1"/>
            </p:cNvSpPr>
            <p:nvPr/>
          </p:nvSpPr>
          <p:spPr bwMode="auto">
            <a:xfrm>
              <a:off x="10712698" y="4349578"/>
              <a:ext cx="1071948" cy="515896"/>
            </a:xfrm>
            <a:custGeom>
              <a:avLst/>
              <a:gdLst>
                <a:gd name="T0" fmla="*/ 1530 w 1531"/>
                <a:gd name="T1" fmla="*/ 81 h 737"/>
                <a:gd name="T2" fmla="*/ 1530 w 1531"/>
                <a:gd name="T3" fmla="*/ 655 h 737"/>
                <a:gd name="T4" fmla="*/ 1530 w 1531"/>
                <a:gd name="T5" fmla="*/ 655 h 737"/>
                <a:gd name="T6" fmla="*/ 1449 w 1531"/>
                <a:gd name="T7" fmla="*/ 736 h 737"/>
                <a:gd name="T8" fmla="*/ 202 w 1531"/>
                <a:gd name="T9" fmla="*/ 736 h 737"/>
                <a:gd name="T10" fmla="*/ 202 w 1531"/>
                <a:gd name="T11" fmla="*/ 736 h 737"/>
                <a:gd name="T12" fmla="*/ 0 w 1531"/>
                <a:gd name="T13" fmla="*/ 534 h 737"/>
                <a:gd name="T14" fmla="*/ 0 w 1531"/>
                <a:gd name="T15" fmla="*/ 203 h 737"/>
                <a:gd name="T16" fmla="*/ 0 w 1531"/>
                <a:gd name="T17" fmla="*/ 203 h 737"/>
                <a:gd name="T18" fmla="*/ 202 w 1531"/>
                <a:gd name="T19" fmla="*/ 0 h 737"/>
                <a:gd name="T20" fmla="*/ 1449 w 1531"/>
                <a:gd name="T21" fmla="*/ 0 h 737"/>
                <a:gd name="T22" fmla="*/ 1449 w 1531"/>
                <a:gd name="T23" fmla="*/ 0 h 737"/>
                <a:gd name="T24" fmla="*/ 1530 w 1531"/>
                <a:gd name="T25" fmla="*/ 81 h 7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31" h="737">
                  <a:moveTo>
                    <a:pt x="1530" y="81"/>
                  </a:moveTo>
                  <a:lnTo>
                    <a:pt x="1530" y="655"/>
                  </a:lnTo>
                  <a:lnTo>
                    <a:pt x="1530" y="655"/>
                  </a:lnTo>
                  <a:cubicBezTo>
                    <a:pt x="1530" y="699"/>
                    <a:pt x="1494" y="736"/>
                    <a:pt x="1449" y="736"/>
                  </a:cubicBezTo>
                  <a:lnTo>
                    <a:pt x="202" y="736"/>
                  </a:lnTo>
                  <a:lnTo>
                    <a:pt x="202" y="736"/>
                  </a:lnTo>
                  <a:cubicBezTo>
                    <a:pt x="91" y="736"/>
                    <a:pt x="0" y="645"/>
                    <a:pt x="0" y="534"/>
                  </a:cubicBezTo>
                  <a:lnTo>
                    <a:pt x="0" y="203"/>
                  </a:lnTo>
                  <a:lnTo>
                    <a:pt x="0" y="203"/>
                  </a:lnTo>
                  <a:cubicBezTo>
                    <a:pt x="0" y="91"/>
                    <a:pt x="91" y="0"/>
                    <a:pt x="202" y="0"/>
                  </a:cubicBezTo>
                  <a:lnTo>
                    <a:pt x="1449" y="0"/>
                  </a:lnTo>
                  <a:lnTo>
                    <a:pt x="1449" y="0"/>
                  </a:lnTo>
                  <a:cubicBezTo>
                    <a:pt x="1494" y="0"/>
                    <a:pt x="1530" y="37"/>
                    <a:pt x="1530" y="81"/>
                  </a:cubicBezTo>
                </a:path>
              </a:pathLst>
            </a:custGeom>
            <a:solidFill>
              <a:schemeClr val="accent3">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22" name="Freeform 38">
              <a:extLst>
                <a:ext uri="{FF2B5EF4-FFF2-40B4-BE49-F238E27FC236}">
                  <a16:creationId xmlns:a16="http://schemas.microsoft.com/office/drawing/2014/main" id="{5FE77355-60F5-BA43-A80D-286428319355}"/>
                </a:ext>
              </a:extLst>
            </p:cNvPr>
            <p:cNvSpPr>
              <a:spLocks noChangeArrowheads="1"/>
            </p:cNvSpPr>
            <p:nvPr/>
          </p:nvSpPr>
          <p:spPr bwMode="auto">
            <a:xfrm>
              <a:off x="10743590" y="4380470"/>
              <a:ext cx="973093" cy="451022"/>
            </a:xfrm>
            <a:custGeom>
              <a:avLst/>
              <a:gdLst>
                <a:gd name="T0" fmla="*/ 1389 w 1390"/>
                <a:gd name="T1" fmla="*/ 608 h 643"/>
                <a:gd name="T2" fmla="*/ 1389 w 1390"/>
                <a:gd name="T3" fmla="*/ 608 h 643"/>
                <a:gd name="T4" fmla="*/ 1354 w 1390"/>
                <a:gd name="T5" fmla="*/ 642 h 643"/>
                <a:gd name="T6" fmla="*/ 155 w 1390"/>
                <a:gd name="T7" fmla="*/ 642 h 643"/>
                <a:gd name="T8" fmla="*/ 155 w 1390"/>
                <a:gd name="T9" fmla="*/ 642 h 643"/>
                <a:gd name="T10" fmla="*/ 0 w 1390"/>
                <a:gd name="T11" fmla="*/ 487 h 643"/>
                <a:gd name="T12" fmla="*/ 0 w 1390"/>
                <a:gd name="T13" fmla="*/ 156 h 643"/>
                <a:gd name="T14" fmla="*/ 0 w 1390"/>
                <a:gd name="T15" fmla="*/ 156 h 643"/>
                <a:gd name="T16" fmla="*/ 155 w 1390"/>
                <a:gd name="T17" fmla="*/ 0 h 643"/>
                <a:gd name="T18" fmla="*/ 1354 w 1390"/>
                <a:gd name="T19" fmla="*/ 0 h 643"/>
                <a:gd name="T20" fmla="*/ 1354 w 1390"/>
                <a:gd name="T21" fmla="*/ 0 h 643"/>
                <a:gd name="T22" fmla="*/ 1389 w 1390"/>
                <a:gd name="T23" fmla="*/ 34 h 643"/>
                <a:gd name="T24" fmla="*/ 1389 w 1390"/>
                <a:gd name="T25" fmla="*/ 608 h 6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90" h="643">
                  <a:moveTo>
                    <a:pt x="1389" y="608"/>
                  </a:moveTo>
                  <a:lnTo>
                    <a:pt x="1389" y="608"/>
                  </a:lnTo>
                  <a:cubicBezTo>
                    <a:pt x="1389" y="627"/>
                    <a:pt x="1373" y="642"/>
                    <a:pt x="1354" y="642"/>
                  </a:cubicBezTo>
                  <a:lnTo>
                    <a:pt x="155" y="642"/>
                  </a:lnTo>
                  <a:lnTo>
                    <a:pt x="155" y="642"/>
                  </a:lnTo>
                  <a:cubicBezTo>
                    <a:pt x="70" y="642"/>
                    <a:pt x="0" y="572"/>
                    <a:pt x="0" y="487"/>
                  </a:cubicBezTo>
                  <a:lnTo>
                    <a:pt x="0" y="156"/>
                  </a:lnTo>
                  <a:lnTo>
                    <a:pt x="0" y="156"/>
                  </a:lnTo>
                  <a:cubicBezTo>
                    <a:pt x="0" y="70"/>
                    <a:pt x="70" y="0"/>
                    <a:pt x="155" y="0"/>
                  </a:cubicBezTo>
                  <a:lnTo>
                    <a:pt x="1354" y="0"/>
                  </a:lnTo>
                  <a:lnTo>
                    <a:pt x="1354" y="0"/>
                  </a:lnTo>
                  <a:cubicBezTo>
                    <a:pt x="1373" y="0"/>
                    <a:pt x="1389" y="16"/>
                    <a:pt x="1389" y="34"/>
                  </a:cubicBezTo>
                  <a:lnTo>
                    <a:pt x="1389" y="608"/>
                  </a:lnTo>
                </a:path>
              </a:pathLst>
            </a:custGeom>
            <a:solidFill>
              <a:schemeClr val="accent3"/>
            </a:solidFill>
            <a:ln>
              <a:noFill/>
            </a:ln>
            <a:effectLst/>
          </p:spPr>
          <p:txBody>
            <a:bodyPr wrap="none" anchor="ctr"/>
            <a:lstStyle/>
            <a:p>
              <a:endParaRPr lang="en-US" sz="6532" dirty="0">
                <a:latin typeface="Fira Sans Light" panose="020B0403050000020004" pitchFamily="34" charset="0"/>
              </a:endParaRPr>
            </a:p>
          </p:txBody>
        </p:sp>
        <p:sp>
          <p:nvSpPr>
            <p:cNvPr id="223" name="Freeform 39">
              <a:extLst>
                <a:ext uri="{FF2B5EF4-FFF2-40B4-BE49-F238E27FC236}">
                  <a16:creationId xmlns:a16="http://schemas.microsoft.com/office/drawing/2014/main" id="{E1ED036B-A0B5-2649-BEAC-92ACE21EE65B}"/>
                </a:ext>
              </a:extLst>
            </p:cNvPr>
            <p:cNvSpPr>
              <a:spLocks noChangeArrowheads="1"/>
            </p:cNvSpPr>
            <p:nvPr/>
          </p:nvSpPr>
          <p:spPr bwMode="auto">
            <a:xfrm>
              <a:off x="10864067" y="4689389"/>
              <a:ext cx="200798" cy="83409"/>
            </a:xfrm>
            <a:custGeom>
              <a:avLst/>
              <a:gdLst>
                <a:gd name="T0" fmla="*/ 284 w 288"/>
                <a:gd name="T1" fmla="*/ 103 h 118"/>
                <a:gd name="T2" fmla="*/ 284 w 288"/>
                <a:gd name="T3" fmla="*/ 103 h 118"/>
                <a:gd name="T4" fmla="*/ 284 w 288"/>
                <a:gd name="T5" fmla="*/ 103 h 118"/>
                <a:gd name="T6" fmla="*/ 263 w 288"/>
                <a:gd name="T7" fmla="*/ 114 h 118"/>
                <a:gd name="T8" fmla="*/ 13 w 288"/>
                <a:gd name="T9" fmla="*/ 35 h 118"/>
                <a:gd name="T10" fmla="*/ 13 w 288"/>
                <a:gd name="T11" fmla="*/ 35 h 118"/>
                <a:gd name="T12" fmla="*/ 2 w 288"/>
                <a:gd name="T13" fmla="*/ 14 h 118"/>
                <a:gd name="T14" fmla="*/ 2 w 288"/>
                <a:gd name="T15" fmla="*/ 14 h 118"/>
                <a:gd name="T16" fmla="*/ 23 w 288"/>
                <a:gd name="T17" fmla="*/ 3 h 118"/>
                <a:gd name="T18" fmla="*/ 273 w 288"/>
                <a:gd name="T19" fmla="*/ 81 h 118"/>
                <a:gd name="T20" fmla="*/ 273 w 288"/>
                <a:gd name="T21" fmla="*/ 81 h 118"/>
                <a:gd name="T22" fmla="*/ 284 w 288"/>
                <a:gd name="T23" fmla="*/ 103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8" h="118">
                  <a:moveTo>
                    <a:pt x="284" y="103"/>
                  </a:moveTo>
                  <a:lnTo>
                    <a:pt x="284" y="103"/>
                  </a:lnTo>
                  <a:lnTo>
                    <a:pt x="284" y="103"/>
                  </a:lnTo>
                  <a:cubicBezTo>
                    <a:pt x="282" y="112"/>
                    <a:pt x="272" y="117"/>
                    <a:pt x="263" y="114"/>
                  </a:cubicBezTo>
                  <a:lnTo>
                    <a:pt x="13" y="35"/>
                  </a:lnTo>
                  <a:lnTo>
                    <a:pt x="13" y="35"/>
                  </a:lnTo>
                  <a:cubicBezTo>
                    <a:pt x="4" y="32"/>
                    <a:pt x="0" y="23"/>
                    <a:pt x="2" y="14"/>
                  </a:cubicBezTo>
                  <a:lnTo>
                    <a:pt x="2" y="14"/>
                  </a:lnTo>
                  <a:cubicBezTo>
                    <a:pt x="5" y="5"/>
                    <a:pt x="15" y="0"/>
                    <a:pt x="23" y="3"/>
                  </a:cubicBezTo>
                  <a:lnTo>
                    <a:pt x="273" y="81"/>
                  </a:lnTo>
                  <a:lnTo>
                    <a:pt x="273" y="81"/>
                  </a:lnTo>
                  <a:cubicBezTo>
                    <a:pt x="282" y="85"/>
                    <a:pt x="287" y="94"/>
                    <a:pt x="284" y="103"/>
                  </a:cubicBezTo>
                </a:path>
              </a:pathLst>
            </a:custGeom>
            <a:solidFill>
              <a:schemeClr val="accent3">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24" name="Freeform 40">
              <a:extLst>
                <a:ext uri="{FF2B5EF4-FFF2-40B4-BE49-F238E27FC236}">
                  <a16:creationId xmlns:a16="http://schemas.microsoft.com/office/drawing/2014/main" id="{4367C4BB-4C81-854C-9D1D-CDE83F6FF894}"/>
                </a:ext>
              </a:extLst>
            </p:cNvPr>
            <p:cNvSpPr>
              <a:spLocks noChangeArrowheads="1"/>
            </p:cNvSpPr>
            <p:nvPr/>
          </p:nvSpPr>
          <p:spPr bwMode="auto">
            <a:xfrm>
              <a:off x="10864067" y="4445344"/>
              <a:ext cx="200798" cy="83407"/>
            </a:xfrm>
            <a:custGeom>
              <a:avLst/>
              <a:gdLst>
                <a:gd name="T0" fmla="*/ 284 w 288"/>
                <a:gd name="T1" fmla="*/ 14 h 118"/>
                <a:gd name="T2" fmla="*/ 284 w 288"/>
                <a:gd name="T3" fmla="*/ 14 h 118"/>
                <a:gd name="T4" fmla="*/ 284 w 288"/>
                <a:gd name="T5" fmla="*/ 14 h 118"/>
                <a:gd name="T6" fmla="*/ 263 w 288"/>
                <a:gd name="T7" fmla="*/ 3 h 118"/>
                <a:gd name="T8" fmla="*/ 13 w 288"/>
                <a:gd name="T9" fmla="*/ 82 h 118"/>
                <a:gd name="T10" fmla="*/ 13 w 288"/>
                <a:gd name="T11" fmla="*/ 82 h 118"/>
                <a:gd name="T12" fmla="*/ 2 w 288"/>
                <a:gd name="T13" fmla="*/ 103 h 118"/>
                <a:gd name="T14" fmla="*/ 2 w 288"/>
                <a:gd name="T15" fmla="*/ 103 h 118"/>
                <a:gd name="T16" fmla="*/ 23 w 288"/>
                <a:gd name="T17" fmla="*/ 114 h 118"/>
                <a:gd name="T18" fmla="*/ 273 w 288"/>
                <a:gd name="T19" fmla="*/ 35 h 118"/>
                <a:gd name="T20" fmla="*/ 273 w 288"/>
                <a:gd name="T21" fmla="*/ 35 h 118"/>
                <a:gd name="T22" fmla="*/ 284 w 288"/>
                <a:gd name="T23" fmla="*/ 14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8" h="118">
                  <a:moveTo>
                    <a:pt x="284" y="14"/>
                  </a:moveTo>
                  <a:lnTo>
                    <a:pt x="284" y="14"/>
                  </a:lnTo>
                  <a:lnTo>
                    <a:pt x="284" y="14"/>
                  </a:lnTo>
                  <a:cubicBezTo>
                    <a:pt x="282" y="5"/>
                    <a:pt x="272" y="0"/>
                    <a:pt x="263" y="3"/>
                  </a:cubicBezTo>
                  <a:lnTo>
                    <a:pt x="13" y="82"/>
                  </a:lnTo>
                  <a:lnTo>
                    <a:pt x="13" y="82"/>
                  </a:lnTo>
                  <a:cubicBezTo>
                    <a:pt x="4" y="84"/>
                    <a:pt x="0" y="94"/>
                    <a:pt x="2" y="103"/>
                  </a:cubicBezTo>
                  <a:lnTo>
                    <a:pt x="2" y="103"/>
                  </a:lnTo>
                  <a:cubicBezTo>
                    <a:pt x="5" y="112"/>
                    <a:pt x="15" y="117"/>
                    <a:pt x="23" y="114"/>
                  </a:cubicBezTo>
                  <a:lnTo>
                    <a:pt x="273" y="35"/>
                  </a:lnTo>
                  <a:lnTo>
                    <a:pt x="273" y="35"/>
                  </a:lnTo>
                  <a:cubicBezTo>
                    <a:pt x="282" y="33"/>
                    <a:pt x="287" y="23"/>
                    <a:pt x="284" y="14"/>
                  </a:cubicBezTo>
                </a:path>
              </a:pathLst>
            </a:custGeom>
            <a:solidFill>
              <a:schemeClr val="accent3">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25" name="Freeform 41">
              <a:extLst>
                <a:ext uri="{FF2B5EF4-FFF2-40B4-BE49-F238E27FC236}">
                  <a16:creationId xmlns:a16="http://schemas.microsoft.com/office/drawing/2014/main" id="{59EF9DE6-E6F1-9446-806E-4BA33CF1FF47}"/>
                </a:ext>
              </a:extLst>
            </p:cNvPr>
            <p:cNvSpPr>
              <a:spLocks noChangeArrowheads="1"/>
            </p:cNvSpPr>
            <p:nvPr/>
          </p:nvSpPr>
          <p:spPr bwMode="auto">
            <a:xfrm>
              <a:off x="11080311" y="4831492"/>
              <a:ext cx="37070" cy="98854"/>
            </a:xfrm>
            <a:custGeom>
              <a:avLst/>
              <a:gdLst>
                <a:gd name="T0" fmla="*/ 54 w 55"/>
                <a:gd name="T1" fmla="*/ 28 h 141"/>
                <a:gd name="T2" fmla="*/ 54 w 55"/>
                <a:gd name="T3" fmla="*/ 112 h 141"/>
                <a:gd name="T4" fmla="*/ 54 w 55"/>
                <a:gd name="T5" fmla="*/ 112 h 141"/>
                <a:gd name="T6" fmla="*/ 27 w 55"/>
                <a:gd name="T7" fmla="*/ 140 h 141"/>
                <a:gd name="T8" fmla="*/ 27 w 55"/>
                <a:gd name="T9" fmla="*/ 140 h 141"/>
                <a:gd name="T10" fmla="*/ 0 w 55"/>
                <a:gd name="T11" fmla="*/ 112 h 141"/>
                <a:gd name="T12" fmla="*/ 0 w 55"/>
                <a:gd name="T13" fmla="*/ 28 h 141"/>
                <a:gd name="T14" fmla="*/ 0 w 55"/>
                <a:gd name="T15" fmla="*/ 28 h 141"/>
                <a:gd name="T16" fmla="*/ 27 w 55"/>
                <a:gd name="T17" fmla="*/ 0 h 141"/>
                <a:gd name="T18" fmla="*/ 27 w 55"/>
                <a:gd name="T19" fmla="*/ 0 h 141"/>
                <a:gd name="T20" fmla="*/ 54 w 55"/>
                <a:gd name="T21" fmla="*/ 28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5" h="141">
                  <a:moveTo>
                    <a:pt x="54" y="28"/>
                  </a:moveTo>
                  <a:lnTo>
                    <a:pt x="54" y="112"/>
                  </a:lnTo>
                  <a:lnTo>
                    <a:pt x="54" y="112"/>
                  </a:lnTo>
                  <a:cubicBezTo>
                    <a:pt x="54" y="127"/>
                    <a:pt x="42" y="140"/>
                    <a:pt x="27" y="140"/>
                  </a:cubicBezTo>
                  <a:lnTo>
                    <a:pt x="27" y="140"/>
                  </a:lnTo>
                  <a:cubicBezTo>
                    <a:pt x="12" y="140"/>
                    <a:pt x="0" y="127"/>
                    <a:pt x="0" y="112"/>
                  </a:cubicBezTo>
                  <a:lnTo>
                    <a:pt x="0" y="28"/>
                  </a:lnTo>
                  <a:lnTo>
                    <a:pt x="0" y="28"/>
                  </a:lnTo>
                  <a:cubicBezTo>
                    <a:pt x="0" y="13"/>
                    <a:pt x="12" y="0"/>
                    <a:pt x="27" y="0"/>
                  </a:cubicBezTo>
                  <a:lnTo>
                    <a:pt x="27" y="0"/>
                  </a:lnTo>
                  <a:cubicBezTo>
                    <a:pt x="42" y="0"/>
                    <a:pt x="54" y="13"/>
                    <a:pt x="54" y="28"/>
                  </a:cubicBezTo>
                </a:path>
              </a:pathLst>
            </a:custGeom>
            <a:solidFill>
              <a:schemeClr val="accent3">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26" name="Freeform 42">
              <a:extLst>
                <a:ext uri="{FF2B5EF4-FFF2-40B4-BE49-F238E27FC236}">
                  <a16:creationId xmlns:a16="http://schemas.microsoft.com/office/drawing/2014/main" id="{C86A332C-36EF-B04F-998F-C33B0FBDCA07}"/>
                </a:ext>
              </a:extLst>
            </p:cNvPr>
            <p:cNvSpPr>
              <a:spLocks noChangeArrowheads="1"/>
            </p:cNvSpPr>
            <p:nvPr/>
          </p:nvSpPr>
          <p:spPr bwMode="auto">
            <a:xfrm>
              <a:off x="11080311" y="4284706"/>
              <a:ext cx="37070" cy="98854"/>
            </a:xfrm>
            <a:custGeom>
              <a:avLst/>
              <a:gdLst>
                <a:gd name="T0" fmla="*/ 54 w 55"/>
                <a:gd name="T1" fmla="*/ 28 h 140"/>
                <a:gd name="T2" fmla="*/ 54 w 55"/>
                <a:gd name="T3" fmla="*/ 112 h 140"/>
                <a:gd name="T4" fmla="*/ 54 w 55"/>
                <a:gd name="T5" fmla="*/ 112 h 140"/>
                <a:gd name="T6" fmla="*/ 27 w 55"/>
                <a:gd name="T7" fmla="*/ 139 h 140"/>
                <a:gd name="T8" fmla="*/ 27 w 55"/>
                <a:gd name="T9" fmla="*/ 139 h 140"/>
                <a:gd name="T10" fmla="*/ 0 w 55"/>
                <a:gd name="T11" fmla="*/ 112 h 140"/>
                <a:gd name="T12" fmla="*/ 0 w 55"/>
                <a:gd name="T13" fmla="*/ 28 h 140"/>
                <a:gd name="T14" fmla="*/ 0 w 55"/>
                <a:gd name="T15" fmla="*/ 28 h 140"/>
                <a:gd name="T16" fmla="*/ 27 w 55"/>
                <a:gd name="T17" fmla="*/ 0 h 140"/>
                <a:gd name="T18" fmla="*/ 27 w 55"/>
                <a:gd name="T19" fmla="*/ 0 h 140"/>
                <a:gd name="T20" fmla="*/ 54 w 55"/>
                <a:gd name="T21" fmla="*/ 28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5" h="140">
                  <a:moveTo>
                    <a:pt x="54" y="28"/>
                  </a:moveTo>
                  <a:lnTo>
                    <a:pt x="54" y="112"/>
                  </a:lnTo>
                  <a:lnTo>
                    <a:pt x="54" y="112"/>
                  </a:lnTo>
                  <a:cubicBezTo>
                    <a:pt x="54" y="127"/>
                    <a:pt x="42" y="139"/>
                    <a:pt x="27" y="139"/>
                  </a:cubicBezTo>
                  <a:lnTo>
                    <a:pt x="27" y="139"/>
                  </a:lnTo>
                  <a:cubicBezTo>
                    <a:pt x="12" y="139"/>
                    <a:pt x="0" y="127"/>
                    <a:pt x="0" y="112"/>
                  </a:cubicBezTo>
                  <a:lnTo>
                    <a:pt x="0" y="28"/>
                  </a:lnTo>
                  <a:lnTo>
                    <a:pt x="0" y="28"/>
                  </a:lnTo>
                  <a:cubicBezTo>
                    <a:pt x="0" y="12"/>
                    <a:pt x="12" y="0"/>
                    <a:pt x="27" y="0"/>
                  </a:cubicBezTo>
                  <a:lnTo>
                    <a:pt x="27" y="0"/>
                  </a:lnTo>
                  <a:cubicBezTo>
                    <a:pt x="42" y="0"/>
                    <a:pt x="54" y="12"/>
                    <a:pt x="54" y="28"/>
                  </a:cubicBezTo>
                </a:path>
              </a:pathLst>
            </a:custGeom>
            <a:solidFill>
              <a:schemeClr val="accent3">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27" name="Freeform 43">
              <a:extLst>
                <a:ext uri="{FF2B5EF4-FFF2-40B4-BE49-F238E27FC236}">
                  <a16:creationId xmlns:a16="http://schemas.microsoft.com/office/drawing/2014/main" id="{D22D916D-7340-CC44-B117-2BFD986DBE00}"/>
                </a:ext>
              </a:extLst>
            </p:cNvPr>
            <p:cNvSpPr>
              <a:spLocks noChangeArrowheads="1"/>
            </p:cNvSpPr>
            <p:nvPr/>
          </p:nvSpPr>
          <p:spPr bwMode="auto">
            <a:xfrm>
              <a:off x="11735219" y="4701746"/>
              <a:ext cx="30892" cy="108123"/>
            </a:xfrm>
            <a:custGeom>
              <a:avLst/>
              <a:gdLst>
                <a:gd name="T0" fmla="*/ 0 w 45"/>
                <a:gd name="T1" fmla="*/ 21 h 155"/>
                <a:gd name="T2" fmla="*/ 0 w 45"/>
                <a:gd name="T3" fmla="*/ 132 h 155"/>
                <a:gd name="T4" fmla="*/ 0 w 45"/>
                <a:gd name="T5" fmla="*/ 132 h 155"/>
                <a:gd name="T6" fmla="*/ 22 w 45"/>
                <a:gd name="T7" fmla="*/ 154 h 155"/>
                <a:gd name="T8" fmla="*/ 22 w 45"/>
                <a:gd name="T9" fmla="*/ 154 h 155"/>
                <a:gd name="T10" fmla="*/ 44 w 45"/>
                <a:gd name="T11" fmla="*/ 132 h 155"/>
                <a:gd name="T12" fmla="*/ 44 w 45"/>
                <a:gd name="T13" fmla="*/ 21 h 155"/>
                <a:gd name="T14" fmla="*/ 44 w 45"/>
                <a:gd name="T15" fmla="*/ 21 h 155"/>
                <a:gd name="T16" fmla="*/ 22 w 45"/>
                <a:gd name="T17" fmla="*/ 0 h 155"/>
                <a:gd name="T18" fmla="*/ 22 w 45"/>
                <a:gd name="T19" fmla="*/ 0 h 155"/>
                <a:gd name="T20" fmla="*/ 0 w 45"/>
                <a:gd name="T21" fmla="*/ 21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5" h="155">
                  <a:moveTo>
                    <a:pt x="0" y="21"/>
                  </a:moveTo>
                  <a:lnTo>
                    <a:pt x="0" y="132"/>
                  </a:lnTo>
                  <a:lnTo>
                    <a:pt x="0" y="132"/>
                  </a:lnTo>
                  <a:cubicBezTo>
                    <a:pt x="0" y="144"/>
                    <a:pt x="10" y="154"/>
                    <a:pt x="22" y="154"/>
                  </a:cubicBezTo>
                  <a:lnTo>
                    <a:pt x="22" y="154"/>
                  </a:lnTo>
                  <a:cubicBezTo>
                    <a:pt x="35" y="154"/>
                    <a:pt x="44" y="144"/>
                    <a:pt x="44" y="132"/>
                  </a:cubicBezTo>
                  <a:lnTo>
                    <a:pt x="44" y="21"/>
                  </a:lnTo>
                  <a:lnTo>
                    <a:pt x="44" y="21"/>
                  </a:lnTo>
                  <a:cubicBezTo>
                    <a:pt x="44" y="10"/>
                    <a:pt x="35" y="0"/>
                    <a:pt x="22" y="0"/>
                  </a:cubicBezTo>
                  <a:lnTo>
                    <a:pt x="22" y="0"/>
                  </a:lnTo>
                  <a:cubicBezTo>
                    <a:pt x="10" y="0"/>
                    <a:pt x="0" y="10"/>
                    <a:pt x="0" y="21"/>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28" name="Freeform 44">
              <a:extLst>
                <a:ext uri="{FF2B5EF4-FFF2-40B4-BE49-F238E27FC236}">
                  <a16:creationId xmlns:a16="http://schemas.microsoft.com/office/drawing/2014/main" id="{2FF42B4B-0BF7-A742-BF07-393019E2CA36}"/>
                </a:ext>
              </a:extLst>
            </p:cNvPr>
            <p:cNvSpPr>
              <a:spLocks noChangeArrowheads="1"/>
            </p:cNvSpPr>
            <p:nvPr/>
          </p:nvSpPr>
          <p:spPr bwMode="auto">
            <a:xfrm>
              <a:off x="11735219" y="4405184"/>
              <a:ext cx="30892" cy="108123"/>
            </a:xfrm>
            <a:custGeom>
              <a:avLst/>
              <a:gdLst>
                <a:gd name="T0" fmla="*/ 0 w 45"/>
                <a:gd name="T1" fmla="*/ 22 h 155"/>
                <a:gd name="T2" fmla="*/ 0 w 45"/>
                <a:gd name="T3" fmla="*/ 132 h 155"/>
                <a:gd name="T4" fmla="*/ 0 w 45"/>
                <a:gd name="T5" fmla="*/ 132 h 155"/>
                <a:gd name="T6" fmla="*/ 22 w 45"/>
                <a:gd name="T7" fmla="*/ 154 h 155"/>
                <a:gd name="T8" fmla="*/ 22 w 45"/>
                <a:gd name="T9" fmla="*/ 154 h 155"/>
                <a:gd name="T10" fmla="*/ 44 w 45"/>
                <a:gd name="T11" fmla="*/ 132 h 155"/>
                <a:gd name="T12" fmla="*/ 44 w 45"/>
                <a:gd name="T13" fmla="*/ 22 h 155"/>
                <a:gd name="T14" fmla="*/ 44 w 45"/>
                <a:gd name="T15" fmla="*/ 22 h 155"/>
                <a:gd name="T16" fmla="*/ 22 w 45"/>
                <a:gd name="T17" fmla="*/ 0 h 155"/>
                <a:gd name="T18" fmla="*/ 22 w 45"/>
                <a:gd name="T19" fmla="*/ 0 h 155"/>
                <a:gd name="T20" fmla="*/ 0 w 45"/>
                <a:gd name="T21" fmla="*/ 22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5" h="155">
                  <a:moveTo>
                    <a:pt x="0" y="22"/>
                  </a:moveTo>
                  <a:lnTo>
                    <a:pt x="0" y="132"/>
                  </a:lnTo>
                  <a:lnTo>
                    <a:pt x="0" y="132"/>
                  </a:lnTo>
                  <a:cubicBezTo>
                    <a:pt x="0" y="144"/>
                    <a:pt x="10" y="154"/>
                    <a:pt x="22" y="154"/>
                  </a:cubicBezTo>
                  <a:lnTo>
                    <a:pt x="22" y="154"/>
                  </a:lnTo>
                  <a:cubicBezTo>
                    <a:pt x="35" y="154"/>
                    <a:pt x="44" y="144"/>
                    <a:pt x="44" y="132"/>
                  </a:cubicBezTo>
                  <a:lnTo>
                    <a:pt x="44" y="22"/>
                  </a:lnTo>
                  <a:lnTo>
                    <a:pt x="44" y="22"/>
                  </a:lnTo>
                  <a:cubicBezTo>
                    <a:pt x="44" y="9"/>
                    <a:pt x="35" y="0"/>
                    <a:pt x="22" y="0"/>
                  </a:cubicBezTo>
                  <a:lnTo>
                    <a:pt x="22" y="0"/>
                  </a:lnTo>
                  <a:cubicBezTo>
                    <a:pt x="10" y="0"/>
                    <a:pt x="0" y="9"/>
                    <a:pt x="0" y="22"/>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29" name="Freeform 45">
              <a:extLst>
                <a:ext uri="{FF2B5EF4-FFF2-40B4-BE49-F238E27FC236}">
                  <a16:creationId xmlns:a16="http://schemas.microsoft.com/office/drawing/2014/main" id="{3E6B2A36-0AD5-1D42-97CC-007A2EE0E32D}"/>
                </a:ext>
              </a:extLst>
            </p:cNvPr>
            <p:cNvSpPr>
              <a:spLocks noChangeArrowheads="1"/>
            </p:cNvSpPr>
            <p:nvPr/>
          </p:nvSpPr>
          <p:spPr bwMode="auto">
            <a:xfrm>
              <a:off x="10768303" y="4395917"/>
              <a:ext cx="105032" cy="77229"/>
            </a:xfrm>
            <a:custGeom>
              <a:avLst/>
              <a:gdLst>
                <a:gd name="T0" fmla="*/ 148 w 149"/>
                <a:gd name="T1" fmla="*/ 25 h 109"/>
                <a:gd name="T2" fmla="*/ 148 w 149"/>
                <a:gd name="T3" fmla="*/ 25 h 109"/>
                <a:gd name="T4" fmla="*/ 122 w 149"/>
                <a:gd name="T5" fmla="*/ 51 h 109"/>
                <a:gd name="T6" fmla="*/ 122 w 149"/>
                <a:gd name="T7" fmla="*/ 51 h 109"/>
                <a:gd name="T8" fmla="*/ 50 w 149"/>
                <a:gd name="T9" fmla="*/ 92 h 109"/>
                <a:gd name="T10" fmla="*/ 50 w 149"/>
                <a:gd name="T11" fmla="*/ 92 h 109"/>
                <a:gd name="T12" fmla="*/ 16 w 149"/>
                <a:gd name="T13" fmla="*/ 102 h 109"/>
                <a:gd name="T14" fmla="*/ 16 w 149"/>
                <a:gd name="T15" fmla="*/ 102 h 109"/>
                <a:gd name="T16" fmla="*/ 6 w 149"/>
                <a:gd name="T17" fmla="*/ 66 h 109"/>
                <a:gd name="T18" fmla="*/ 6 w 149"/>
                <a:gd name="T19" fmla="*/ 66 h 109"/>
                <a:gd name="T20" fmla="*/ 122 w 149"/>
                <a:gd name="T21" fmla="*/ 0 h 109"/>
                <a:gd name="T22" fmla="*/ 122 w 149"/>
                <a:gd name="T23" fmla="*/ 0 h 109"/>
                <a:gd name="T24" fmla="*/ 148 w 149"/>
                <a:gd name="T25" fmla="*/ 25 h 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49" h="109">
                  <a:moveTo>
                    <a:pt x="148" y="25"/>
                  </a:moveTo>
                  <a:lnTo>
                    <a:pt x="148" y="25"/>
                  </a:lnTo>
                  <a:cubicBezTo>
                    <a:pt x="148" y="39"/>
                    <a:pt x="137" y="51"/>
                    <a:pt x="122" y="51"/>
                  </a:cubicBezTo>
                  <a:lnTo>
                    <a:pt x="122" y="51"/>
                  </a:lnTo>
                  <a:cubicBezTo>
                    <a:pt x="93" y="51"/>
                    <a:pt x="66" y="66"/>
                    <a:pt x="50" y="92"/>
                  </a:cubicBezTo>
                  <a:lnTo>
                    <a:pt x="50" y="92"/>
                  </a:lnTo>
                  <a:cubicBezTo>
                    <a:pt x="43" y="104"/>
                    <a:pt x="28" y="108"/>
                    <a:pt x="16" y="102"/>
                  </a:cubicBezTo>
                  <a:lnTo>
                    <a:pt x="16" y="102"/>
                  </a:lnTo>
                  <a:cubicBezTo>
                    <a:pt x="4" y="95"/>
                    <a:pt x="0" y="79"/>
                    <a:pt x="6" y="66"/>
                  </a:cubicBezTo>
                  <a:lnTo>
                    <a:pt x="6" y="66"/>
                  </a:lnTo>
                  <a:cubicBezTo>
                    <a:pt x="30" y="25"/>
                    <a:pt x="75" y="0"/>
                    <a:pt x="122" y="0"/>
                  </a:cubicBezTo>
                  <a:lnTo>
                    <a:pt x="122" y="0"/>
                  </a:lnTo>
                  <a:cubicBezTo>
                    <a:pt x="137" y="0"/>
                    <a:pt x="148" y="11"/>
                    <a:pt x="148" y="25"/>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30" name="Freeform 46">
              <a:extLst>
                <a:ext uri="{FF2B5EF4-FFF2-40B4-BE49-F238E27FC236}">
                  <a16:creationId xmlns:a16="http://schemas.microsoft.com/office/drawing/2014/main" id="{711A5325-98B2-0B49-8BFD-7DFD6FF8F5A4}"/>
                </a:ext>
              </a:extLst>
            </p:cNvPr>
            <p:cNvSpPr>
              <a:spLocks noChangeArrowheads="1"/>
            </p:cNvSpPr>
            <p:nvPr/>
          </p:nvSpPr>
          <p:spPr bwMode="auto">
            <a:xfrm>
              <a:off x="10765213" y="4741906"/>
              <a:ext cx="105032" cy="77229"/>
            </a:xfrm>
            <a:custGeom>
              <a:avLst/>
              <a:gdLst>
                <a:gd name="T0" fmla="*/ 149 w 150"/>
                <a:gd name="T1" fmla="*/ 83 h 110"/>
                <a:gd name="T2" fmla="*/ 149 w 150"/>
                <a:gd name="T3" fmla="*/ 83 h 110"/>
                <a:gd name="T4" fmla="*/ 123 w 150"/>
                <a:gd name="T5" fmla="*/ 109 h 110"/>
                <a:gd name="T6" fmla="*/ 123 w 150"/>
                <a:gd name="T7" fmla="*/ 109 h 110"/>
                <a:gd name="T8" fmla="*/ 7 w 150"/>
                <a:gd name="T9" fmla="*/ 42 h 110"/>
                <a:gd name="T10" fmla="*/ 7 w 150"/>
                <a:gd name="T11" fmla="*/ 42 h 110"/>
                <a:gd name="T12" fmla="*/ 17 w 150"/>
                <a:gd name="T13" fmla="*/ 7 h 110"/>
                <a:gd name="T14" fmla="*/ 17 w 150"/>
                <a:gd name="T15" fmla="*/ 7 h 110"/>
                <a:gd name="T16" fmla="*/ 51 w 150"/>
                <a:gd name="T17" fmla="*/ 16 h 110"/>
                <a:gd name="T18" fmla="*/ 51 w 150"/>
                <a:gd name="T19" fmla="*/ 16 h 110"/>
                <a:gd name="T20" fmla="*/ 123 w 150"/>
                <a:gd name="T21" fmla="*/ 58 h 110"/>
                <a:gd name="T22" fmla="*/ 123 w 150"/>
                <a:gd name="T23" fmla="*/ 58 h 110"/>
                <a:gd name="T24" fmla="*/ 149 w 150"/>
                <a:gd name="T25" fmla="*/ 83 h 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0" h="110">
                  <a:moveTo>
                    <a:pt x="149" y="83"/>
                  </a:moveTo>
                  <a:lnTo>
                    <a:pt x="149" y="83"/>
                  </a:lnTo>
                  <a:cubicBezTo>
                    <a:pt x="149" y="97"/>
                    <a:pt x="138" y="109"/>
                    <a:pt x="123" y="109"/>
                  </a:cubicBezTo>
                  <a:lnTo>
                    <a:pt x="123" y="109"/>
                  </a:lnTo>
                  <a:cubicBezTo>
                    <a:pt x="76" y="109"/>
                    <a:pt x="31" y="83"/>
                    <a:pt x="7" y="42"/>
                  </a:cubicBezTo>
                  <a:lnTo>
                    <a:pt x="7" y="42"/>
                  </a:lnTo>
                  <a:cubicBezTo>
                    <a:pt x="0" y="29"/>
                    <a:pt x="4" y="14"/>
                    <a:pt x="17" y="7"/>
                  </a:cubicBezTo>
                  <a:lnTo>
                    <a:pt x="17" y="7"/>
                  </a:lnTo>
                  <a:cubicBezTo>
                    <a:pt x="29" y="0"/>
                    <a:pt x="44" y="4"/>
                    <a:pt x="51" y="16"/>
                  </a:cubicBezTo>
                  <a:lnTo>
                    <a:pt x="51" y="16"/>
                  </a:lnTo>
                  <a:cubicBezTo>
                    <a:pt x="67" y="42"/>
                    <a:pt x="94" y="58"/>
                    <a:pt x="123" y="58"/>
                  </a:cubicBezTo>
                  <a:lnTo>
                    <a:pt x="123" y="58"/>
                  </a:lnTo>
                  <a:cubicBezTo>
                    <a:pt x="138" y="58"/>
                    <a:pt x="149" y="70"/>
                    <a:pt x="149" y="83"/>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31" name="Freeform 47">
              <a:extLst>
                <a:ext uri="{FF2B5EF4-FFF2-40B4-BE49-F238E27FC236}">
                  <a16:creationId xmlns:a16="http://schemas.microsoft.com/office/drawing/2014/main" id="{B3546708-B912-5544-94F0-E03A02D822E0}"/>
                </a:ext>
              </a:extLst>
            </p:cNvPr>
            <p:cNvSpPr>
              <a:spLocks noChangeArrowheads="1"/>
            </p:cNvSpPr>
            <p:nvPr/>
          </p:nvSpPr>
          <p:spPr bwMode="auto">
            <a:xfrm>
              <a:off x="11027795" y="4411362"/>
              <a:ext cx="639461" cy="389238"/>
            </a:xfrm>
            <a:custGeom>
              <a:avLst/>
              <a:gdLst>
                <a:gd name="T0" fmla="*/ 913 w 914"/>
                <a:gd name="T1" fmla="*/ 519 h 557"/>
                <a:gd name="T2" fmla="*/ 913 w 914"/>
                <a:gd name="T3" fmla="*/ 519 h 557"/>
                <a:gd name="T4" fmla="*/ 891 w 914"/>
                <a:gd name="T5" fmla="*/ 549 h 557"/>
                <a:gd name="T6" fmla="*/ 889 w 914"/>
                <a:gd name="T7" fmla="*/ 549 h 557"/>
                <a:gd name="T8" fmla="*/ 833 w 914"/>
                <a:gd name="T9" fmla="*/ 556 h 557"/>
                <a:gd name="T10" fmla="*/ 99 w 914"/>
                <a:gd name="T11" fmla="*/ 556 h 557"/>
                <a:gd name="T12" fmla="*/ 99 w 914"/>
                <a:gd name="T13" fmla="*/ 556 h 557"/>
                <a:gd name="T14" fmla="*/ 0 w 914"/>
                <a:gd name="T15" fmla="*/ 422 h 557"/>
                <a:gd name="T16" fmla="*/ 0 w 914"/>
                <a:gd name="T17" fmla="*/ 135 h 557"/>
                <a:gd name="T18" fmla="*/ 0 w 914"/>
                <a:gd name="T19" fmla="*/ 135 h 557"/>
                <a:gd name="T20" fmla="*/ 99 w 914"/>
                <a:gd name="T21" fmla="*/ 0 h 557"/>
                <a:gd name="T22" fmla="*/ 833 w 914"/>
                <a:gd name="T23" fmla="*/ 0 h 557"/>
                <a:gd name="T24" fmla="*/ 889 w 914"/>
                <a:gd name="T25" fmla="*/ 8 h 557"/>
                <a:gd name="T26" fmla="*/ 891 w 914"/>
                <a:gd name="T27" fmla="*/ 8 h 557"/>
                <a:gd name="T28" fmla="*/ 891 w 914"/>
                <a:gd name="T29" fmla="*/ 8 h 557"/>
                <a:gd name="T30" fmla="*/ 913 w 914"/>
                <a:gd name="T31" fmla="*/ 38 h 557"/>
                <a:gd name="T32" fmla="*/ 913 w 914"/>
                <a:gd name="T33" fmla="*/ 519 h 5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14" h="557">
                  <a:moveTo>
                    <a:pt x="913" y="519"/>
                  </a:moveTo>
                  <a:lnTo>
                    <a:pt x="913" y="519"/>
                  </a:lnTo>
                  <a:cubicBezTo>
                    <a:pt x="913" y="535"/>
                    <a:pt x="903" y="549"/>
                    <a:pt x="891" y="549"/>
                  </a:cubicBezTo>
                  <a:lnTo>
                    <a:pt x="889" y="549"/>
                  </a:lnTo>
                  <a:lnTo>
                    <a:pt x="833" y="556"/>
                  </a:lnTo>
                  <a:lnTo>
                    <a:pt x="99" y="556"/>
                  </a:lnTo>
                  <a:lnTo>
                    <a:pt x="99" y="556"/>
                  </a:lnTo>
                  <a:cubicBezTo>
                    <a:pt x="44" y="556"/>
                    <a:pt x="0" y="496"/>
                    <a:pt x="0" y="422"/>
                  </a:cubicBezTo>
                  <a:lnTo>
                    <a:pt x="0" y="135"/>
                  </a:lnTo>
                  <a:lnTo>
                    <a:pt x="0" y="135"/>
                  </a:lnTo>
                  <a:cubicBezTo>
                    <a:pt x="0" y="60"/>
                    <a:pt x="44" y="0"/>
                    <a:pt x="99" y="0"/>
                  </a:cubicBezTo>
                  <a:lnTo>
                    <a:pt x="833" y="0"/>
                  </a:lnTo>
                  <a:lnTo>
                    <a:pt x="889" y="8"/>
                  </a:lnTo>
                  <a:lnTo>
                    <a:pt x="891" y="8"/>
                  </a:lnTo>
                  <a:lnTo>
                    <a:pt x="891" y="8"/>
                  </a:lnTo>
                  <a:cubicBezTo>
                    <a:pt x="903" y="8"/>
                    <a:pt x="913" y="21"/>
                    <a:pt x="913" y="38"/>
                  </a:cubicBezTo>
                  <a:lnTo>
                    <a:pt x="913" y="519"/>
                  </a:lnTo>
                </a:path>
              </a:pathLst>
            </a:custGeom>
            <a:solidFill>
              <a:schemeClr val="accent6">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32" name="Freeform 48">
              <a:extLst>
                <a:ext uri="{FF2B5EF4-FFF2-40B4-BE49-F238E27FC236}">
                  <a16:creationId xmlns:a16="http://schemas.microsoft.com/office/drawing/2014/main" id="{497DCA79-5820-B14E-A38C-D29968FD44DB}"/>
                </a:ext>
              </a:extLst>
            </p:cNvPr>
            <p:cNvSpPr>
              <a:spLocks noChangeArrowheads="1"/>
            </p:cNvSpPr>
            <p:nvPr/>
          </p:nvSpPr>
          <p:spPr bwMode="auto">
            <a:xfrm>
              <a:off x="11027795" y="4411362"/>
              <a:ext cx="639461" cy="194620"/>
            </a:xfrm>
            <a:custGeom>
              <a:avLst/>
              <a:gdLst>
                <a:gd name="T0" fmla="*/ 0 w 914"/>
                <a:gd name="T1" fmla="*/ 135 h 279"/>
                <a:gd name="T2" fmla="*/ 0 w 914"/>
                <a:gd name="T3" fmla="*/ 278 h 279"/>
                <a:gd name="T4" fmla="*/ 913 w 914"/>
                <a:gd name="T5" fmla="*/ 278 h 279"/>
                <a:gd name="T6" fmla="*/ 913 w 914"/>
                <a:gd name="T7" fmla="*/ 38 h 279"/>
                <a:gd name="T8" fmla="*/ 913 w 914"/>
                <a:gd name="T9" fmla="*/ 38 h 279"/>
                <a:gd name="T10" fmla="*/ 891 w 914"/>
                <a:gd name="T11" fmla="*/ 8 h 279"/>
                <a:gd name="T12" fmla="*/ 889 w 914"/>
                <a:gd name="T13" fmla="*/ 8 h 279"/>
                <a:gd name="T14" fmla="*/ 833 w 914"/>
                <a:gd name="T15" fmla="*/ 0 h 279"/>
                <a:gd name="T16" fmla="*/ 99 w 914"/>
                <a:gd name="T17" fmla="*/ 0 h 279"/>
                <a:gd name="T18" fmla="*/ 99 w 914"/>
                <a:gd name="T19" fmla="*/ 0 h 279"/>
                <a:gd name="T20" fmla="*/ 0 w 914"/>
                <a:gd name="T21" fmla="*/ 135 h 2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14" h="279">
                  <a:moveTo>
                    <a:pt x="0" y="135"/>
                  </a:moveTo>
                  <a:lnTo>
                    <a:pt x="0" y="278"/>
                  </a:lnTo>
                  <a:lnTo>
                    <a:pt x="913" y="278"/>
                  </a:lnTo>
                  <a:lnTo>
                    <a:pt x="913" y="38"/>
                  </a:lnTo>
                  <a:lnTo>
                    <a:pt x="913" y="38"/>
                  </a:lnTo>
                  <a:cubicBezTo>
                    <a:pt x="913" y="21"/>
                    <a:pt x="903" y="8"/>
                    <a:pt x="891" y="8"/>
                  </a:cubicBezTo>
                  <a:lnTo>
                    <a:pt x="889" y="8"/>
                  </a:lnTo>
                  <a:lnTo>
                    <a:pt x="833" y="0"/>
                  </a:lnTo>
                  <a:lnTo>
                    <a:pt x="99" y="0"/>
                  </a:lnTo>
                  <a:lnTo>
                    <a:pt x="99" y="0"/>
                  </a:lnTo>
                  <a:cubicBezTo>
                    <a:pt x="44" y="0"/>
                    <a:pt x="0" y="60"/>
                    <a:pt x="0" y="135"/>
                  </a:cubicBezTo>
                </a:path>
              </a:pathLst>
            </a:custGeom>
            <a:solidFill>
              <a:schemeClr val="accent6">
                <a:lumMod val="50000"/>
              </a:schemeClr>
            </a:solidFill>
            <a:ln>
              <a:noFill/>
            </a:ln>
            <a:effectLst/>
          </p:spPr>
          <p:txBody>
            <a:bodyPr wrap="none" anchor="ctr"/>
            <a:lstStyle/>
            <a:p>
              <a:endParaRPr lang="en-US" sz="6532" dirty="0">
                <a:latin typeface="Fira Sans Light" panose="020B0403050000020004" pitchFamily="34" charset="0"/>
              </a:endParaRPr>
            </a:p>
          </p:txBody>
        </p:sp>
        <p:sp>
          <p:nvSpPr>
            <p:cNvPr id="233" name="Freeform 49">
              <a:extLst>
                <a:ext uri="{FF2B5EF4-FFF2-40B4-BE49-F238E27FC236}">
                  <a16:creationId xmlns:a16="http://schemas.microsoft.com/office/drawing/2014/main" id="{3B23B21E-5EE7-5E47-B41D-E3B080D9FCFE}"/>
                </a:ext>
              </a:extLst>
            </p:cNvPr>
            <p:cNvSpPr>
              <a:spLocks noChangeArrowheads="1"/>
            </p:cNvSpPr>
            <p:nvPr/>
          </p:nvSpPr>
          <p:spPr bwMode="auto">
            <a:xfrm>
              <a:off x="11197700" y="4448432"/>
              <a:ext cx="315097" cy="315097"/>
            </a:xfrm>
            <a:custGeom>
              <a:avLst/>
              <a:gdLst>
                <a:gd name="T0" fmla="*/ 0 w 449"/>
                <a:gd name="T1" fmla="*/ 403 h 450"/>
                <a:gd name="T2" fmla="*/ 0 w 449"/>
                <a:gd name="T3" fmla="*/ 46 h 450"/>
                <a:gd name="T4" fmla="*/ 0 w 449"/>
                <a:gd name="T5" fmla="*/ 46 h 450"/>
                <a:gd name="T6" fmla="*/ 46 w 449"/>
                <a:gd name="T7" fmla="*/ 0 h 450"/>
                <a:gd name="T8" fmla="*/ 402 w 449"/>
                <a:gd name="T9" fmla="*/ 0 h 450"/>
                <a:gd name="T10" fmla="*/ 402 w 449"/>
                <a:gd name="T11" fmla="*/ 0 h 450"/>
                <a:gd name="T12" fmla="*/ 448 w 449"/>
                <a:gd name="T13" fmla="*/ 46 h 450"/>
                <a:gd name="T14" fmla="*/ 448 w 449"/>
                <a:gd name="T15" fmla="*/ 403 h 450"/>
                <a:gd name="T16" fmla="*/ 448 w 449"/>
                <a:gd name="T17" fmla="*/ 403 h 450"/>
                <a:gd name="T18" fmla="*/ 402 w 449"/>
                <a:gd name="T19" fmla="*/ 449 h 450"/>
                <a:gd name="T20" fmla="*/ 46 w 449"/>
                <a:gd name="T21" fmla="*/ 449 h 450"/>
                <a:gd name="T22" fmla="*/ 46 w 449"/>
                <a:gd name="T23" fmla="*/ 449 h 450"/>
                <a:gd name="T24" fmla="*/ 0 w 449"/>
                <a:gd name="T25" fmla="*/ 403 h 4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9" h="450">
                  <a:moveTo>
                    <a:pt x="0" y="403"/>
                  </a:moveTo>
                  <a:lnTo>
                    <a:pt x="0" y="46"/>
                  </a:lnTo>
                  <a:lnTo>
                    <a:pt x="0" y="46"/>
                  </a:lnTo>
                  <a:cubicBezTo>
                    <a:pt x="0" y="21"/>
                    <a:pt x="21" y="0"/>
                    <a:pt x="46" y="0"/>
                  </a:cubicBezTo>
                  <a:lnTo>
                    <a:pt x="402" y="0"/>
                  </a:lnTo>
                  <a:lnTo>
                    <a:pt x="402" y="0"/>
                  </a:lnTo>
                  <a:cubicBezTo>
                    <a:pt x="427" y="0"/>
                    <a:pt x="448" y="21"/>
                    <a:pt x="448" y="46"/>
                  </a:cubicBezTo>
                  <a:lnTo>
                    <a:pt x="448" y="403"/>
                  </a:lnTo>
                  <a:lnTo>
                    <a:pt x="448" y="403"/>
                  </a:lnTo>
                  <a:cubicBezTo>
                    <a:pt x="448" y="428"/>
                    <a:pt x="427" y="449"/>
                    <a:pt x="402" y="449"/>
                  </a:cubicBezTo>
                  <a:lnTo>
                    <a:pt x="46" y="449"/>
                  </a:lnTo>
                  <a:lnTo>
                    <a:pt x="46" y="449"/>
                  </a:lnTo>
                  <a:cubicBezTo>
                    <a:pt x="21" y="449"/>
                    <a:pt x="0" y="428"/>
                    <a:pt x="0" y="403"/>
                  </a:cubicBezTo>
                </a:path>
              </a:pathLst>
            </a:custGeom>
            <a:solidFill>
              <a:schemeClr val="accent3"/>
            </a:solidFill>
            <a:ln>
              <a:noFill/>
            </a:ln>
            <a:effectLst/>
          </p:spPr>
          <p:txBody>
            <a:bodyPr wrap="none" anchor="ctr"/>
            <a:lstStyle/>
            <a:p>
              <a:endParaRPr lang="en-US" sz="6532" dirty="0">
                <a:latin typeface="Fira Sans Light" panose="020B0403050000020004" pitchFamily="34" charset="0"/>
              </a:endParaRPr>
            </a:p>
          </p:txBody>
        </p:sp>
        <p:sp>
          <p:nvSpPr>
            <p:cNvPr id="234" name="Freeform 50">
              <a:extLst>
                <a:ext uri="{FF2B5EF4-FFF2-40B4-BE49-F238E27FC236}">
                  <a16:creationId xmlns:a16="http://schemas.microsoft.com/office/drawing/2014/main" id="{E8B1463E-2773-0643-A7D4-7506E85589D4}"/>
                </a:ext>
              </a:extLst>
            </p:cNvPr>
            <p:cNvSpPr>
              <a:spLocks noChangeArrowheads="1"/>
            </p:cNvSpPr>
            <p:nvPr/>
          </p:nvSpPr>
          <p:spPr bwMode="auto">
            <a:xfrm>
              <a:off x="11030884" y="4717193"/>
              <a:ext cx="228600" cy="95764"/>
            </a:xfrm>
            <a:custGeom>
              <a:avLst/>
              <a:gdLst>
                <a:gd name="T0" fmla="*/ 326 w 327"/>
                <a:gd name="T1" fmla="*/ 50 h 136"/>
                <a:gd name="T2" fmla="*/ 14 w 327"/>
                <a:gd name="T3" fmla="*/ 135 h 136"/>
                <a:gd name="T4" fmla="*/ 0 w 327"/>
                <a:gd name="T5" fmla="*/ 86 h 136"/>
                <a:gd name="T6" fmla="*/ 313 w 327"/>
                <a:gd name="T7" fmla="*/ 0 h 136"/>
                <a:gd name="T8" fmla="*/ 326 w 327"/>
                <a:gd name="T9" fmla="*/ 50 h 136"/>
              </a:gdLst>
              <a:ahLst/>
              <a:cxnLst>
                <a:cxn ang="0">
                  <a:pos x="T0" y="T1"/>
                </a:cxn>
                <a:cxn ang="0">
                  <a:pos x="T2" y="T3"/>
                </a:cxn>
                <a:cxn ang="0">
                  <a:pos x="T4" y="T5"/>
                </a:cxn>
                <a:cxn ang="0">
                  <a:pos x="T6" y="T7"/>
                </a:cxn>
                <a:cxn ang="0">
                  <a:pos x="T8" y="T9"/>
                </a:cxn>
              </a:cxnLst>
              <a:rect l="0" t="0" r="r" b="b"/>
              <a:pathLst>
                <a:path w="327" h="136">
                  <a:moveTo>
                    <a:pt x="326" y="50"/>
                  </a:moveTo>
                  <a:lnTo>
                    <a:pt x="14" y="135"/>
                  </a:lnTo>
                  <a:lnTo>
                    <a:pt x="0" y="86"/>
                  </a:lnTo>
                  <a:lnTo>
                    <a:pt x="313" y="0"/>
                  </a:lnTo>
                  <a:lnTo>
                    <a:pt x="326" y="50"/>
                  </a:lnTo>
                </a:path>
              </a:pathLst>
            </a:custGeom>
            <a:solidFill>
              <a:schemeClr val="accent3"/>
            </a:solidFill>
            <a:ln>
              <a:noFill/>
            </a:ln>
            <a:effectLst/>
          </p:spPr>
          <p:txBody>
            <a:bodyPr wrap="none" anchor="ctr"/>
            <a:lstStyle/>
            <a:p>
              <a:endParaRPr lang="en-US" sz="6532" dirty="0">
                <a:latin typeface="Fira Sans Light" panose="020B0403050000020004" pitchFamily="34" charset="0"/>
              </a:endParaRPr>
            </a:p>
          </p:txBody>
        </p:sp>
        <p:sp>
          <p:nvSpPr>
            <p:cNvPr id="235" name="Freeform 51">
              <a:extLst>
                <a:ext uri="{FF2B5EF4-FFF2-40B4-BE49-F238E27FC236}">
                  <a16:creationId xmlns:a16="http://schemas.microsoft.com/office/drawing/2014/main" id="{A574B7BE-92C8-AA4B-AAA5-4489132183DF}"/>
                </a:ext>
              </a:extLst>
            </p:cNvPr>
            <p:cNvSpPr>
              <a:spLocks noChangeArrowheads="1"/>
            </p:cNvSpPr>
            <p:nvPr/>
          </p:nvSpPr>
          <p:spPr bwMode="auto">
            <a:xfrm>
              <a:off x="11460282" y="4707924"/>
              <a:ext cx="172995" cy="123568"/>
            </a:xfrm>
            <a:custGeom>
              <a:avLst/>
              <a:gdLst>
                <a:gd name="T0" fmla="*/ 247 w 248"/>
                <a:gd name="T1" fmla="*/ 132 h 176"/>
                <a:gd name="T2" fmla="*/ 221 w 248"/>
                <a:gd name="T3" fmla="*/ 175 h 176"/>
                <a:gd name="T4" fmla="*/ 0 w 248"/>
                <a:gd name="T5" fmla="*/ 43 h 176"/>
                <a:gd name="T6" fmla="*/ 26 w 248"/>
                <a:gd name="T7" fmla="*/ 0 h 176"/>
                <a:gd name="T8" fmla="*/ 247 w 248"/>
                <a:gd name="T9" fmla="*/ 132 h 176"/>
              </a:gdLst>
              <a:ahLst/>
              <a:cxnLst>
                <a:cxn ang="0">
                  <a:pos x="T0" y="T1"/>
                </a:cxn>
                <a:cxn ang="0">
                  <a:pos x="T2" y="T3"/>
                </a:cxn>
                <a:cxn ang="0">
                  <a:pos x="T4" y="T5"/>
                </a:cxn>
                <a:cxn ang="0">
                  <a:pos x="T6" y="T7"/>
                </a:cxn>
                <a:cxn ang="0">
                  <a:pos x="T8" y="T9"/>
                </a:cxn>
              </a:cxnLst>
              <a:rect l="0" t="0" r="r" b="b"/>
              <a:pathLst>
                <a:path w="248" h="176">
                  <a:moveTo>
                    <a:pt x="247" y="132"/>
                  </a:moveTo>
                  <a:lnTo>
                    <a:pt x="221" y="175"/>
                  </a:lnTo>
                  <a:lnTo>
                    <a:pt x="0" y="43"/>
                  </a:lnTo>
                  <a:lnTo>
                    <a:pt x="26" y="0"/>
                  </a:lnTo>
                  <a:lnTo>
                    <a:pt x="247" y="132"/>
                  </a:lnTo>
                </a:path>
              </a:pathLst>
            </a:custGeom>
            <a:solidFill>
              <a:schemeClr val="accent3"/>
            </a:solidFill>
            <a:ln>
              <a:noFill/>
            </a:ln>
            <a:effectLst/>
          </p:spPr>
          <p:txBody>
            <a:bodyPr wrap="none" anchor="ctr"/>
            <a:lstStyle/>
            <a:p>
              <a:endParaRPr lang="en-US" sz="6532" dirty="0">
                <a:latin typeface="Fira Sans Light" panose="020B0403050000020004" pitchFamily="34" charset="0"/>
              </a:endParaRPr>
            </a:p>
          </p:txBody>
        </p:sp>
        <p:sp>
          <p:nvSpPr>
            <p:cNvPr id="236" name="Freeform 52">
              <a:extLst>
                <a:ext uri="{FF2B5EF4-FFF2-40B4-BE49-F238E27FC236}">
                  <a16:creationId xmlns:a16="http://schemas.microsoft.com/office/drawing/2014/main" id="{3961F9A0-8D4D-C04D-BBD5-FBAE0F15102C}"/>
                </a:ext>
              </a:extLst>
            </p:cNvPr>
            <p:cNvSpPr>
              <a:spLocks noChangeArrowheads="1"/>
            </p:cNvSpPr>
            <p:nvPr/>
          </p:nvSpPr>
          <p:spPr bwMode="auto">
            <a:xfrm>
              <a:off x="11030884" y="4399005"/>
              <a:ext cx="228600" cy="95766"/>
            </a:xfrm>
            <a:custGeom>
              <a:avLst/>
              <a:gdLst>
                <a:gd name="T0" fmla="*/ 326 w 327"/>
                <a:gd name="T1" fmla="*/ 86 h 136"/>
                <a:gd name="T2" fmla="*/ 313 w 327"/>
                <a:gd name="T3" fmla="*/ 135 h 136"/>
                <a:gd name="T4" fmla="*/ 0 w 327"/>
                <a:gd name="T5" fmla="*/ 50 h 136"/>
                <a:gd name="T6" fmla="*/ 14 w 327"/>
                <a:gd name="T7" fmla="*/ 0 h 136"/>
                <a:gd name="T8" fmla="*/ 326 w 327"/>
                <a:gd name="T9" fmla="*/ 86 h 136"/>
              </a:gdLst>
              <a:ahLst/>
              <a:cxnLst>
                <a:cxn ang="0">
                  <a:pos x="T0" y="T1"/>
                </a:cxn>
                <a:cxn ang="0">
                  <a:pos x="T2" y="T3"/>
                </a:cxn>
                <a:cxn ang="0">
                  <a:pos x="T4" y="T5"/>
                </a:cxn>
                <a:cxn ang="0">
                  <a:pos x="T6" y="T7"/>
                </a:cxn>
                <a:cxn ang="0">
                  <a:pos x="T8" y="T9"/>
                </a:cxn>
              </a:cxnLst>
              <a:rect l="0" t="0" r="r" b="b"/>
              <a:pathLst>
                <a:path w="327" h="136">
                  <a:moveTo>
                    <a:pt x="326" y="86"/>
                  </a:moveTo>
                  <a:lnTo>
                    <a:pt x="313" y="135"/>
                  </a:lnTo>
                  <a:lnTo>
                    <a:pt x="0" y="50"/>
                  </a:lnTo>
                  <a:lnTo>
                    <a:pt x="14" y="0"/>
                  </a:lnTo>
                  <a:lnTo>
                    <a:pt x="326" y="86"/>
                  </a:lnTo>
                </a:path>
              </a:pathLst>
            </a:custGeom>
            <a:solidFill>
              <a:schemeClr val="accent3"/>
            </a:solidFill>
            <a:ln>
              <a:noFill/>
            </a:ln>
            <a:effectLst/>
          </p:spPr>
          <p:txBody>
            <a:bodyPr wrap="none" anchor="ctr"/>
            <a:lstStyle/>
            <a:p>
              <a:endParaRPr lang="en-US" sz="6532" dirty="0">
                <a:latin typeface="Fira Sans Light" panose="020B0403050000020004" pitchFamily="34" charset="0"/>
              </a:endParaRPr>
            </a:p>
          </p:txBody>
        </p:sp>
        <p:sp>
          <p:nvSpPr>
            <p:cNvPr id="237" name="Freeform 53">
              <a:extLst>
                <a:ext uri="{FF2B5EF4-FFF2-40B4-BE49-F238E27FC236}">
                  <a16:creationId xmlns:a16="http://schemas.microsoft.com/office/drawing/2014/main" id="{30B5CD1C-60A5-0749-B47B-04396A84BDE1}"/>
                </a:ext>
              </a:extLst>
            </p:cNvPr>
            <p:cNvSpPr>
              <a:spLocks noChangeArrowheads="1"/>
            </p:cNvSpPr>
            <p:nvPr/>
          </p:nvSpPr>
          <p:spPr bwMode="auto">
            <a:xfrm>
              <a:off x="11460282" y="4380470"/>
              <a:ext cx="172995" cy="123568"/>
            </a:xfrm>
            <a:custGeom>
              <a:avLst/>
              <a:gdLst>
                <a:gd name="T0" fmla="*/ 247 w 248"/>
                <a:gd name="T1" fmla="*/ 44 h 177"/>
                <a:gd name="T2" fmla="*/ 26 w 248"/>
                <a:gd name="T3" fmla="*/ 176 h 177"/>
                <a:gd name="T4" fmla="*/ 0 w 248"/>
                <a:gd name="T5" fmla="*/ 133 h 177"/>
                <a:gd name="T6" fmla="*/ 221 w 248"/>
                <a:gd name="T7" fmla="*/ 0 h 177"/>
                <a:gd name="T8" fmla="*/ 247 w 248"/>
                <a:gd name="T9" fmla="*/ 44 h 177"/>
              </a:gdLst>
              <a:ahLst/>
              <a:cxnLst>
                <a:cxn ang="0">
                  <a:pos x="T0" y="T1"/>
                </a:cxn>
                <a:cxn ang="0">
                  <a:pos x="T2" y="T3"/>
                </a:cxn>
                <a:cxn ang="0">
                  <a:pos x="T4" y="T5"/>
                </a:cxn>
                <a:cxn ang="0">
                  <a:pos x="T6" y="T7"/>
                </a:cxn>
                <a:cxn ang="0">
                  <a:pos x="T8" y="T9"/>
                </a:cxn>
              </a:cxnLst>
              <a:rect l="0" t="0" r="r" b="b"/>
              <a:pathLst>
                <a:path w="248" h="177">
                  <a:moveTo>
                    <a:pt x="247" y="44"/>
                  </a:moveTo>
                  <a:lnTo>
                    <a:pt x="26" y="176"/>
                  </a:lnTo>
                  <a:lnTo>
                    <a:pt x="0" y="133"/>
                  </a:lnTo>
                  <a:lnTo>
                    <a:pt x="221" y="0"/>
                  </a:lnTo>
                  <a:lnTo>
                    <a:pt x="247" y="44"/>
                  </a:lnTo>
                </a:path>
              </a:pathLst>
            </a:custGeom>
            <a:solidFill>
              <a:schemeClr val="accent3"/>
            </a:solidFill>
            <a:ln>
              <a:noFill/>
            </a:ln>
            <a:effectLst/>
          </p:spPr>
          <p:txBody>
            <a:bodyPr wrap="none" anchor="ctr"/>
            <a:lstStyle/>
            <a:p>
              <a:endParaRPr lang="en-US" sz="6532" dirty="0">
                <a:latin typeface="Fira Sans Light" panose="020B0403050000020004" pitchFamily="34" charset="0"/>
              </a:endParaRPr>
            </a:p>
          </p:txBody>
        </p:sp>
      </p:grpSp>
      <p:grpSp>
        <p:nvGrpSpPr>
          <p:cNvPr id="12" name="Group 11">
            <a:extLst>
              <a:ext uri="{FF2B5EF4-FFF2-40B4-BE49-F238E27FC236}">
                <a16:creationId xmlns:a16="http://schemas.microsoft.com/office/drawing/2014/main" id="{343D1749-6F46-7749-AAC5-D273CABD4EF0}"/>
              </a:ext>
            </a:extLst>
          </p:cNvPr>
          <p:cNvGrpSpPr/>
          <p:nvPr/>
        </p:nvGrpSpPr>
        <p:grpSpPr>
          <a:xfrm>
            <a:off x="6630956" y="3534030"/>
            <a:ext cx="645641" cy="1071950"/>
            <a:chOff x="5371490" y="815546"/>
            <a:chExt cx="645641" cy="1071950"/>
          </a:xfrm>
        </p:grpSpPr>
        <p:sp>
          <p:nvSpPr>
            <p:cNvPr id="238" name="Freeform 54">
              <a:extLst>
                <a:ext uri="{FF2B5EF4-FFF2-40B4-BE49-F238E27FC236}">
                  <a16:creationId xmlns:a16="http://schemas.microsoft.com/office/drawing/2014/main" id="{C4F0CE9A-E3F4-3B4F-87CA-B200B74308C2}"/>
                </a:ext>
              </a:extLst>
            </p:cNvPr>
            <p:cNvSpPr>
              <a:spLocks noChangeArrowheads="1"/>
            </p:cNvSpPr>
            <p:nvPr/>
          </p:nvSpPr>
          <p:spPr bwMode="auto">
            <a:xfrm>
              <a:off x="5433274" y="815546"/>
              <a:ext cx="515895" cy="1071950"/>
            </a:xfrm>
            <a:custGeom>
              <a:avLst/>
              <a:gdLst>
                <a:gd name="T0" fmla="*/ 90 w 736"/>
                <a:gd name="T1" fmla="*/ 0 h 1532"/>
                <a:gd name="T2" fmla="*/ 645 w 736"/>
                <a:gd name="T3" fmla="*/ 0 h 1532"/>
                <a:gd name="T4" fmla="*/ 645 w 736"/>
                <a:gd name="T5" fmla="*/ 0 h 1532"/>
                <a:gd name="T6" fmla="*/ 726 w 736"/>
                <a:gd name="T7" fmla="*/ 81 h 1532"/>
                <a:gd name="T8" fmla="*/ 735 w 736"/>
                <a:gd name="T9" fmla="*/ 287 h 1532"/>
                <a:gd name="T10" fmla="*/ 735 w 736"/>
                <a:gd name="T11" fmla="*/ 1375 h 1532"/>
                <a:gd name="T12" fmla="*/ 735 w 736"/>
                <a:gd name="T13" fmla="*/ 1375 h 1532"/>
                <a:gd name="T14" fmla="*/ 533 w 736"/>
                <a:gd name="T15" fmla="*/ 1531 h 1532"/>
                <a:gd name="T16" fmla="*/ 203 w 736"/>
                <a:gd name="T17" fmla="*/ 1531 h 1532"/>
                <a:gd name="T18" fmla="*/ 203 w 736"/>
                <a:gd name="T19" fmla="*/ 1531 h 1532"/>
                <a:gd name="T20" fmla="*/ 0 w 736"/>
                <a:gd name="T21" fmla="*/ 1375 h 1532"/>
                <a:gd name="T22" fmla="*/ 0 w 736"/>
                <a:gd name="T23" fmla="*/ 287 h 1532"/>
                <a:gd name="T24" fmla="*/ 9 w 736"/>
                <a:gd name="T25" fmla="*/ 81 h 1532"/>
                <a:gd name="T26" fmla="*/ 9 w 736"/>
                <a:gd name="T27" fmla="*/ 81 h 1532"/>
                <a:gd name="T28" fmla="*/ 90 w 736"/>
                <a:gd name="T29" fmla="*/ 0 h 15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36" h="1532">
                  <a:moveTo>
                    <a:pt x="90" y="0"/>
                  </a:moveTo>
                  <a:lnTo>
                    <a:pt x="645" y="0"/>
                  </a:lnTo>
                  <a:lnTo>
                    <a:pt x="645" y="0"/>
                  </a:lnTo>
                  <a:cubicBezTo>
                    <a:pt x="689" y="0"/>
                    <a:pt x="726" y="37"/>
                    <a:pt x="726" y="81"/>
                  </a:cubicBezTo>
                  <a:lnTo>
                    <a:pt x="735" y="287"/>
                  </a:lnTo>
                  <a:lnTo>
                    <a:pt x="735" y="1375"/>
                  </a:lnTo>
                  <a:lnTo>
                    <a:pt x="735" y="1375"/>
                  </a:lnTo>
                  <a:cubicBezTo>
                    <a:pt x="735" y="1487"/>
                    <a:pt x="644" y="1531"/>
                    <a:pt x="533" y="1531"/>
                  </a:cubicBezTo>
                  <a:lnTo>
                    <a:pt x="203" y="1531"/>
                  </a:lnTo>
                  <a:lnTo>
                    <a:pt x="203" y="1531"/>
                  </a:lnTo>
                  <a:cubicBezTo>
                    <a:pt x="91" y="1531"/>
                    <a:pt x="0" y="1487"/>
                    <a:pt x="0" y="1375"/>
                  </a:cubicBezTo>
                  <a:lnTo>
                    <a:pt x="0" y="287"/>
                  </a:lnTo>
                  <a:lnTo>
                    <a:pt x="9" y="81"/>
                  </a:lnTo>
                  <a:lnTo>
                    <a:pt x="9" y="81"/>
                  </a:lnTo>
                  <a:cubicBezTo>
                    <a:pt x="9" y="37"/>
                    <a:pt x="46" y="0"/>
                    <a:pt x="90" y="0"/>
                  </a:cubicBezTo>
                </a:path>
              </a:pathLst>
            </a:custGeom>
            <a:solidFill>
              <a:schemeClr val="accent1">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39" name="Freeform 55">
              <a:extLst>
                <a:ext uri="{FF2B5EF4-FFF2-40B4-BE49-F238E27FC236}">
                  <a16:creationId xmlns:a16="http://schemas.microsoft.com/office/drawing/2014/main" id="{821DE48D-22FC-9146-9B01-FDD15AAEB0B8}"/>
                </a:ext>
              </a:extLst>
            </p:cNvPr>
            <p:cNvSpPr>
              <a:spLocks noChangeArrowheads="1"/>
            </p:cNvSpPr>
            <p:nvPr/>
          </p:nvSpPr>
          <p:spPr bwMode="auto">
            <a:xfrm>
              <a:off x="5470344" y="849528"/>
              <a:ext cx="444843" cy="1000897"/>
            </a:xfrm>
            <a:custGeom>
              <a:avLst/>
              <a:gdLst>
                <a:gd name="T0" fmla="*/ 595 w 636"/>
                <a:gd name="T1" fmla="*/ 0 h 1430"/>
                <a:gd name="T2" fmla="*/ 595 w 636"/>
                <a:gd name="T3" fmla="*/ 0 h 1430"/>
                <a:gd name="T4" fmla="*/ 625 w 636"/>
                <a:gd name="T5" fmla="*/ 30 h 1430"/>
                <a:gd name="T6" fmla="*/ 625 w 636"/>
                <a:gd name="T7" fmla="*/ 32 h 1430"/>
                <a:gd name="T8" fmla="*/ 635 w 636"/>
                <a:gd name="T9" fmla="*/ 238 h 1430"/>
                <a:gd name="T10" fmla="*/ 635 w 636"/>
                <a:gd name="T11" fmla="*/ 1324 h 1430"/>
                <a:gd name="T12" fmla="*/ 635 w 636"/>
                <a:gd name="T13" fmla="*/ 1324 h 1430"/>
                <a:gd name="T14" fmla="*/ 483 w 636"/>
                <a:gd name="T15" fmla="*/ 1429 h 1430"/>
                <a:gd name="T16" fmla="*/ 153 w 636"/>
                <a:gd name="T17" fmla="*/ 1429 h 1430"/>
                <a:gd name="T18" fmla="*/ 153 w 636"/>
                <a:gd name="T19" fmla="*/ 1429 h 1430"/>
                <a:gd name="T20" fmla="*/ 0 w 636"/>
                <a:gd name="T21" fmla="*/ 1324 h 1430"/>
                <a:gd name="T22" fmla="*/ 0 w 636"/>
                <a:gd name="T23" fmla="*/ 238 h 1430"/>
                <a:gd name="T24" fmla="*/ 10 w 636"/>
                <a:gd name="T25" fmla="*/ 31 h 1430"/>
                <a:gd name="T26" fmla="*/ 10 w 636"/>
                <a:gd name="T27" fmla="*/ 30 h 1430"/>
                <a:gd name="T28" fmla="*/ 10 w 636"/>
                <a:gd name="T29" fmla="*/ 30 h 1430"/>
                <a:gd name="T30" fmla="*/ 40 w 636"/>
                <a:gd name="T31" fmla="*/ 0 h 1430"/>
                <a:gd name="T32" fmla="*/ 595 w 636"/>
                <a:gd name="T33" fmla="*/ 0 h 14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36" h="1430">
                  <a:moveTo>
                    <a:pt x="595" y="0"/>
                  </a:moveTo>
                  <a:lnTo>
                    <a:pt x="595" y="0"/>
                  </a:lnTo>
                  <a:cubicBezTo>
                    <a:pt x="611" y="0"/>
                    <a:pt x="625" y="14"/>
                    <a:pt x="625" y="30"/>
                  </a:cubicBezTo>
                  <a:lnTo>
                    <a:pt x="625" y="32"/>
                  </a:lnTo>
                  <a:lnTo>
                    <a:pt x="635" y="238"/>
                  </a:lnTo>
                  <a:lnTo>
                    <a:pt x="635" y="1324"/>
                  </a:lnTo>
                  <a:lnTo>
                    <a:pt x="635" y="1324"/>
                  </a:lnTo>
                  <a:cubicBezTo>
                    <a:pt x="635" y="1394"/>
                    <a:pt x="584" y="1429"/>
                    <a:pt x="483" y="1429"/>
                  </a:cubicBezTo>
                  <a:lnTo>
                    <a:pt x="153" y="1429"/>
                  </a:lnTo>
                  <a:lnTo>
                    <a:pt x="153" y="1429"/>
                  </a:lnTo>
                  <a:cubicBezTo>
                    <a:pt x="51" y="1429"/>
                    <a:pt x="0" y="1394"/>
                    <a:pt x="0" y="1324"/>
                  </a:cubicBezTo>
                  <a:lnTo>
                    <a:pt x="0" y="238"/>
                  </a:lnTo>
                  <a:lnTo>
                    <a:pt x="10" y="31"/>
                  </a:lnTo>
                  <a:lnTo>
                    <a:pt x="10" y="30"/>
                  </a:lnTo>
                  <a:lnTo>
                    <a:pt x="10" y="30"/>
                  </a:lnTo>
                  <a:cubicBezTo>
                    <a:pt x="10" y="14"/>
                    <a:pt x="24" y="0"/>
                    <a:pt x="40" y="0"/>
                  </a:cubicBezTo>
                  <a:lnTo>
                    <a:pt x="595"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40" name="Freeform 56">
              <a:extLst>
                <a:ext uri="{FF2B5EF4-FFF2-40B4-BE49-F238E27FC236}">
                  <a16:creationId xmlns:a16="http://schemas.microsoft.com/office/drawing/2014/main" id="{A27F7301-5548-1949-A2B3-D96AEAAC76C8}"/>
                </a:ext>
              </a:extLst>
            </p:cNvPr>
            <p:cNvSpPr>
              <a:spLocks noChangeArrowheads="1"/>
            </p:cNvSpPr>
            <p:nvPr/>
          </p:nvSpPr>
          <p:spPr bwMode="auto">
            <a:xfrm>
              <a:off x="5566110" y="849528"/>
              <a:ext cx="253313" cy="1000897"/>
            </a:xfrm>
            <a:custGeom>
              <a:avLst/>
              <a:gdLst>
                <a:gd name="T0" fmla="*/ 15 w 360"/>
                <a:gd name="T1" fmla="*/ 1429 h 1430"/>
                <a:gd name="T2" fmla="*/ 345 w 360"/>
                <a:gd name="T3" fmla="*/ 1429 h 1430"/>
                <a:gd name="T4" fmla="*/ 345 w 360"/>
                <a:gd name="T5" fmla="*/ 1429 h 1430"/>
                <a:gd name="T6" fmla="*/ 359 w 360"/>
                <a:gd name="T7" fmla="*/ 1429 h 1430"/>
                <a:gd name="T8" fmla="*/ 359 w 360"/>
                <a:gd name="T9" fmla="*/ 87 h 1430"/>
                <a:gd name="T10" fmla="*/ 358 w 360"/>
                <a:gd name="T11" fmla="*/ 0 h 1430"/>
                <a:gd name="T12" fmla="*/ 2 w 360"/>
                <a:gd name="T13" fmla="*/ 0 h 1430"/>
                <a:gd name="T14" fmla="*/ 0 w 360"/>
                <a:gd name="T15" fmla="*/ 87 h 1430"/>
                <a:gd name="T16" fmla="*/ 0 w 360"/>
                <a:gd name="T17" fmla="*/ 1429 h 1430"/>
                <a:gd name="T18" fmla="*/ 0 w 360"/>
                <a:gd name="T19" fmla="*/ 1429 h 1430"/>
                <a:gd name="T20" fmla="*/ 15 w 360"/>
                <a:gd name="T21" fmla="*/ 1429 h 14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60" h="1430">
                  <a:moveTo>
                    <a:pt x="15" y="1429"/>
                  </a:moveTo>
                  <a:lnTo>
                    <a:pt x="345" y="1429"/>
                  </a:lnTo>
                  <a:lnTo>
                    <a:pt x="345" y="1429"/>
                  </a:lnTo>
                  <a:cubicBezTo>
                    <a:pt x="350" y="1429"/>
                    <a:pt x="355" y="1429"/>
                    <a:pt x="359" y="1429"/>
                  </a:cubicBezTo>
                  <a:lnTo>
                    <a:pt x="359" y="87"/>
                  </a:lnTo>
                  <a:lnTo>
                    <a:pt x="358" y="0"/>
                  </a:lnTo>
                  <a:lnTo>
                    <a:pt x="2" y="0"/>
                  </a:lnTo>
                  <a:lnTo>
                    <a:pt x="0" y="87"/>
                  </a:lnTo>
                  <a:lnTo>
                    <a:pt x="0" y="1429"/>
                  </a:lnTo>
                  <a:lnTo>
                    <a:pt x="0" y="1429"/>
                  </a:lnTo>
                  <a:cubicBezTo>
                    <a:pt x="5" y="1429"/>
                    <a:pt x="9" y="1429"/>
                    <a:pt x="15" y="1429"/>
                  </a:cubicBezTo>
                </a:path>
              </a:pathLst>
            </a:custGeom>
            <a:solidFill>
              <a:schemeClr val="accent1">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41" name="Freeform 57">
              <a:extLst>
                <a:ext uri="{FF2B5EF4-FFF2-40B4-BE49-F238E27FC236}">
                  <a16:creationId xmlns:a16="http://schemas.microsoft.com/office/drawing/2014/main" id="{92B476A3-BCCC-7A4D-88A9-4C5ACBC977B5}"/>
                </a:ext>
              </a:extLst>
            </p:cNvPr>
            <p:cNvSpPr>
              <a:spLocks noChangeArrowheads="1"/>
            </p:cNvSpPr>
            <p:nvPr/>
          </p:nvSpPr>
          <p:spPr bwMode="auto">
            <a:xfrm>
              <a:off x="5482701" y="1726858"/>
              <a:ext cx="114301" cy="114299"/>
            </a:xfrm>
            <a:custGeom>
              <a:avLst/>
              <a:gdLst>
                <a:gd name="T0" fmla="*/ 25 w 161"/>
                <a:gd name="T1" fmla="*/ 0 h 161"/>
                <a:gd name="T2" fmla="*/ 25 w 161"/>
                <a:gd name="T3" fmla="*/ 0 h 161"/>
                <a:gd name="T4" fmla="*/ 51 w 161"/>
                <a:gd name="T5" fmla="*/ 25 h 161"/>
                <a:gd name="T6" fmla="*/ 51 w 161"/>
                <a:gd name="T7" fmla="*/ 25 h 161"/>
                <a:gd name="T8" fmla="*/ 135 w 161"/>
                <a:gd name="T9" fmla="*/ 109 h 161"/>
                <a:gd name="T10" fmla="*/ 135 w 161"/>
                <a:gd name="T11" fmla="*/ 109 h 161"/>
                <a:gd name="T12" fmla="*/ 160 w 161"/>
                <a:gd name="T13" fmla="*/ 134 h 161"/>
                <a:gd name="T14" fmla="*/ 160 w 161"/>
                <a:gd name="T15" fmla="*/ 134 h 161"/>
                <a:gd name="T16" fmla="*/ 135 w 161"/>
                <a:gd name="T17" fmla="*/ 160 h 161"/>
                <a:gd name="T18" fmla="*/ 135 w 161"/>
                <a:gd name="T19" fmla="*/ 160 h 161"/>
                <a:gd name="T20" fmla="*/ 0 w 161"/>
                <a:gd name="T21" fmla="*/ 25 h 161"/>
                <a:gd name="T22" fmla="*/ 0 w 161"/>
                <a:gd name="T23" fmla="*/ 25 h 161"/>
                <a:gd name="T24" fmla="*/ 25 w 161"/>
                <a:gd name="T25" fmla="*/ 0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1" h="161">
                  <a:moveTo>
                    <a:pt x="25" y="0"/>
                  </a:moveTo>
                  <a:lnTo>
                    <a:pt x="25" y="0"/>
                  </a:lnTo>
                  <a:cubicBezTo>
                    <a:pt x="39" y="0"/>
                    <a:pt x="51" y="11"/>
                    <a:pt x="51" y="25"/>
                  </a:cubicBezTo>
                  <a:lnTo>
                    <a:pt x="51" y="25"/>
                  </a:lnTo>
                  <a:cubicBezTo>
                    <a:pt x="51" y="72"/>
                    <a:pt x="88" y="109"/>
                    <a:pt x="135" y="109"/>
                  </a:cubicBezTo>
                  <a:lnTo>
                    <a:pt x="135" y="109"/>
                  </a:lnTo>
                  <a:cubicBezTo>
                    <a:pt x="149" y="109"/>
                    <a:pt x="160" y="120"/>
                    <a:pt x="160" y="134"/>
                  </a:cubicBezTo>
                  <a:lnTo>
                    <a:pt x="160" y="134"/>
                  </a:lnTo>
                  <a:cubicBezTo>
                    <a:pt x="160" y="148"/>
                    <a:pt x="149" y="160"/>
                    <a:pt x="135" y="160"/>
                  </a:cubicBezTo>
                  <a:lnTo>
                    <a:pt x="135" y="160"/>
                  </a:lnTo>
                  <a:cubicBezTo>
                    <a:pt x="61" y="160"/>
                    <a:pt x="0" y="99"/>
                    <a:pt x="0" y="25"/>
                  </a:cubicBezTo>
                  <a:lnTo>
                    <a:pt x="0" y="25"/>
                  </a:lnTo>
                  <a:cubicBezTo>
                    <a:pt x="0" y="11"/>
                    <a:pt x="11" y="0"/>
                    <a:pt x="25" y="0"/>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42" name="Freeform 58">
              <a:extLst>
                <a:ext uri="{FF2B5EF4-FFF2-40B4-BE49-F238E27FC236}">
                  <a16:creationId xmlns:a16="http://schemas.microsoft.com/office/drawing/2014/main" id="{5C34F7BC-4C44-194D-A3A5-1D654F14ADA9}"/>
                </a:ext>
              </a:extLst>
            </p:cNvPr>
            <p:cNvSpPr>
              <a:spLocks noChangeArrowheads="1"/>
            </p:cNvSpPr>
            <p:nvPr/>
          </p:nvSpPr>
          <p:spPr bwMode="auto">
            <a:xfrm>
              <a:off x="5788531" y="1726858"/>
              <a:ext cx="114299" cy="114299"/>
            </a:xfrm>
            <a:custGeom>
              <a:avLst/>
              <a:gdLst>
                <a:gd name="T0" fmla="*/ 135 w 161"/>
                <a:gd name="T1" fmla="*/ 0 h 161"/>
                <a:gd name="T2" fmla="*/ 135 w 161"/>
                <a:gd name="T3" fmla="*/ 0 h 161"/>
                <a:gd name="T4" fmla="*/ 160 w 161"/>
                <a:gd name="T5" fmla="*/ 25 h 161"/>
                <a:gd name="T6" fmla="*/ 160 w 161"/>
                <a:gd name="T7" fmla="*/ 25 h 161"/>
                <a:gd name="T8" fmla="*/ 26 w 161"/>
                <a:gd name="T9" fmla="*/ 160 h 161"/>
                <a:gd name="T10" fmla="*/ 26 w 161"/>
                <a:gd name="T11" fmla="*/ 160 h 161"/>
                <a:gd name="T12" fmla="*/ 0 w 161"/>
                <a:gd name="T13" fmla="*/ 134 h 161"/>
                <a:gd name="T14" fmla="*/ 0 w 161"/>
                <a:gd name="T15" fmla="*/ 134 h 161"/>
                <a:gd name="T16" fmla="*/ 26 w 161"/>
                <a:gd name="T17" fmla="*/ 109 h 161"/>
                <a:gd name="T18" fmla="*/ 26 w 161"/>
                <a:gd name="T19" fmla="*/ 109 h 161"/>
                <a:gd name="T20" fmla="*/ 110 w 161"/>
                <a:gd name="T21" fmla="*/ 25 h 161"/>
                <a:gd name="T22" fmla="*/ 110 w 161"/>
                <a:gd name="T23" fmla="*/ 25 h 161"/>
                <a:gd name="T24" fmla="*/ 135 w 161"/>
                <a:gd name="T25" fmla="*/ 0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1" h="161">
                  <a:moveTo>
                    <a:pt x="135" y="0"/>
                  </a:moveTo>
                  <a:lnTo>
                    <a:pt x="135" y="0"/>
                  </a:lnTo>
                  <a:cubicBezTo>
                    <a:pt x="149" y="0"/>
                    <a:pt x="160" y="11"/>
                    <a:pt x="160" y="25"/>
                  </a:cubicBezTo>
                  <a:lnTo>
                    <a:pt x="160" y="25"/>
                  </a:lnTo>
                  <a:cubicBezTo>
                    <a:pt x="160" y="99"/>
                    <a:pt x="100" y="160"/>
                    <a:pt x="26" y="160"/>
                  </a:cubicBezTo>
                  <a:lnTo>
                    <a:pt x="26" y="160"/>
                  </a:lnTo>
                  <a:cubicBezTo>
                    <a:pt x="12" y="160"/>
                    <a:pt x="0" y="148"/>
                    <a:pt x="0" y="134"/>
                  </a:cubicBezTo>
                  <a:lnTo>
                    <a:pt x="0" y="134"/>
                  </a:lnTo>
                  <a:cubicBezTo>
                    <a:pt x="0" y="120"/>
                    <a:pt x="12" y="109"/>
                    <a:pt x="26" y="109"/>
                  </a:cubicBezTo>
                  <a:lnTo>
                    <a:pt x="26" y="109"/>
                  </a:lnTo>
                  <a:cubicBezTo>
                    <a:pt x="72" y="109"/>
                    <a:pt x="110" y="72"/>
                    <a:pt x="110" y="25"/>
                  </a:cubicBezTo>
                  <a:lnTo>
                    <a:pt x="110" y="25"/>
                  </a:lnTo>
                  <a:cubicBezTo>
                    <a:pt x="110" y="11"/>
                    <a:pt x="121" y="0"/>
                    <a:pt x="135" y="0"/>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43" name="Freeform 59">
              <a:extLst>
                <a:ext uri="{FF2B5EF4-FFF2-40B4-BE49-F238E27FC236}">
                  <a16:creationId xmlns:a16="http://schemas.microsoft.com/office/drawing/2014/main" id="{9EF94BC3-1FE6-7846-84D2-DC101495736C}"/>
                </a:ext>
              </a:extLst>
            </p:cNvPr>
            <p:cNvSpPr>
              <a:spLocks noChangeArrowheads="1"/>
            </p:cNvSpPr>
            <p:nvPr/>
          </p:nvSpPr>
          <p:spPr bwMode="auto">
            <a:xfrm>
              <a:off x="5498147" y="932935"/>
              <a:ext cx="392326" cy="639463"/>
            </a:xfrm>
            <a:custGeom>
              <a:avLst/>
              <a:gdLst>
                <a:gd name="T0" fmla="*/ 519 w 558"/>
                <a:gd name="T1" fmla="*/ 0 h 914"/>
                <a:gd name="T2" fmla="*/ 519 w 558"/>
                <a:gd name="T3" fmla="*/ 0 h 914"/>
                <a:gd name="T4" fmla="*/ 549 w 558"/>
                <a:gd name="T5" fmla="*/ 21 h 914"/>
                <a:gd name="T6" fmla="*/ 549 w 558"/>
                <a:gd name="T7" fmla="*/ 23 h 914"/>
                <a:gd name="T8" fmla="*/ 557 w 558"/>
                <a:gd name="T9" fmla="*/ 80 h 914"/>
                <a:gd name="T10" fmla="*/ 557 w 558"/>
                <a:gd name="T11" fmla="*/ 814 h 914"/>
                <a:gd name="T12" fmla="*/ 557 w 558"/>
                <a:gd name="T13" fmla="*/ 814 h 914"/>
                <a:gd name="T14" fmla="*/ 422 w 558"/>
                <a:gd name="T15" fmla="*/ 913 h 914"/>
                <a:gd name="T16" fmla="*/ 135 w 558"/>
                <a:gd name="T17" fmla="*/ 913 h 914"/>
                <a:gd name="T18" fmla="*/ 135 w 558"/>
                <a:gd name="T19" fmla="*/ 913 h 914"/>
                <a:gd name="T20" fmla="*/ 0 w 558"/>
                <a:gd name="T21" fmla="*/ 814 h 914"/>
                <a:gd name="T22" fmla="*/ 0 w 558"/>
                <a:gd name="T23" fmla="*/ 80 h 914"/>
                <a:gd name="T24" fmla="*/ 9 w 558"/>
                <a:gd name="T25" fmla="*/ 23 h 914"/>
                <a:gd name="T26" fmla="*/ 9 w 558"/>
                <a:gd name="T27" fmla="*/ 21 h 914"/>
                <a:gd name="T28" fmla="*/ 9 w 558"/>
                <a:gd name="T29" fmla="*/ 21 h 914"/>
                <a:gd name="T30" fmla="*/ 38 w 558"/>
                <a:gd name="T31" fmla="*/ 0 h 914"/>
                <a:gd name="T32" fmla="*/ 519 w 558"/>
                <a:gd name="T33" fmla="*/ 0 h 9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58" h="914">
                  <a:moveTo>
                    <a:pt x="519" y="0"/>
                  </a:moveTo>
                  <a:lnTo>
                    <a:pt x="519" y="0"/>
                  </a:lnTo>
                  <a:cubicBezTo>
                    <a:pt x="536" y="0"/>
                    <a:pt x="549" y="10"/>
                    <a:pt x="549" y="21"/>
                  </a:cubicBezTo>
                  <a:lnTo>
                    <a:pt x="549" y="23"/>
                  </a:lnTo>
                  <a:lnTo>
                    <a:pt x="557" y="80"/>
                  </a:lnTo>
                  <a:lnTo>
                    <a:pt x="557" y="814"/>
                  </a:lnTo>
                  <a:lnTo>
                    <a:pt x="557" y="814"/>
                  </a:lnTo>
                  <a:cubicBezTo>
                    <a:pt x="557" y="869"/>
                    <a:pt x="497" y="913"/>
                    <a:pt x="422" y="913"/>
                  </a:cubicBezTo>
                  <a:lnTo>
                    <a:pt x="135" y="913"/>
                  </a:lnTo>
                  <a:lnTo>
                    <a:pt x="135" y="913"/>
                  </a:lnTo>
                  <a:cubicBezTo>
                    <a:pt x="61" y="913"/>
                    <a:pt x="0" y="869"/>
                    <a:pt x="0" y="814"/>
                  </a:cubicBezTo>
                  <a:lnTo>
                    <a:pt x="0" y="80"/>
                  </a:lnTo>
                  <a:lnTo>
                    <a:pt x="9" y="23"/>
                  </a:lnTo>
                  <a:lnTo>
                    <a:pt x="9" y="21"/>
                  </a:lnTo>
                  <a:lnTo>
                    <a:pt x="9" y="21"/>
                  </a:lnTo>
                  <a:cubicBezTo>
                    <a:pt x="9" y="10"/>
                    <a:pt x="22" y="0"/>
                    <a:pt x="38" y="0"/>
                  </a:cubicBezTo>
                  <a:lnTo>
                    <a:pt x="519" y="0"/>
                  </a:lnTo>
                </a:path>
              </a:pathLst>
            </a:custGeom>
            <a:solidFill>
              <a:schemeClr val="accent6">
                <a:lumMod val="50000"/>
              </a:schemeClr>
            </a:solidFill>
            <a:ln>
              <a:noFill/>
            </a:ln>
            <a:effectLst/>
          </p:spPr>
          <p:txBody>
            <a:bodyPr wrap="none" anchor="ctr"/>
            <a:lstStyle/>
            <a:p>
              <a:endParaRPr lang="en-US" sz="6532" dirty="0">
                <a:latin typeface="Fira Sans Light" panose="020B0403050000020004" pitchFamily="34" charset="0"/>
              </a:endParaRPr>
            </a:p>
          </p:txBody>
        </p:sp>
        <p:sp>
          <p:nvSpPr>
            <p:cNvPr id="244" name="Freeform 60">
              <a:extLst>
                <a:ext uri="{FF2B5EF4-FFF2-40B4-BE49-F238E27FC236}">
                  <a16:creationId xmlns:a16="http://schemas.microsoft.com/office/drawing/2014/main" id="{D8476049-ADF4-B544-8396-5097B7550FF4}"/>
                </a:ext>
              </a:extLst>
            </p:cNvPr>
            <p:cNvSpPr>
              <a:spLocks noChangeArrowheads="1"/>
            </p:cNvSpPr>
            <p:nvPr/>
          </p:nvSpPr>
          <p:spPr bwMode="auto">
            <a:xfrm>
              <a:off x="5498147" y="932935"/>
              <a:ext cx="194618" cy="639463"/>
            </a:xfrm>
            <a:custGeom>
              <a:avLst/>
              <a:gdLst>
                <a:gd name="T0" fmla="*/ 135 w 279"/>
                <a:gd name="T1" fmla="*/ 913 h 914"/>
                <a:gd name="T2" fmla="*/ 278 w 279"/>
                <a:gd name="T3" fmla="*/ 913 h 914"/>
                <a:gd name="T4" fmla="*/ 278 w 279"/>
                <a:gd name="T5" fmla="*/ 0 h 914"/>
                <a:gd name="T6" fmla="*/ 38 w 279"/>
                <a:gd name="T7" fmla="*/ 0 h 914"/>
                <a:gd name="T8" fmla="*/ 38 w 279"/>
                <a:gd name="T9" fmla="*/ 0 h 914"/>
                <a:gd name="T10" fmla="*/ 9 w 279"/>
                <a:gd name="T11" fmla="*/ 21 h 914"/>
                <a:gd name="T12" fmla="*/ 9 w 279"/>
                <a:gd name="T13" fmla="*/ 23 h 914"/>
                <a:gd name="T14" fmla="*/ 0 w 279"/>
                <a:gd name="T15" fmla="*/ 80 h 914"/>
                <a:gd name="T16" fmla="*/ 0 w 279"/>
                <a:gd name="T17" fmla="*/ 814 h 914"/>
                <a:gd name="T18" fmla="*/ 0 w 279"/>
                <a:gd name="T19" fmla="*/ 814 h 914"/>
                <a:gd name="T20" fmla="*/ 135 w 279"/>
                <a:gd name="T21" fmla="*/ 913 h 9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79" h="914">
                  <a:moveTo>
                    <a:pt x="135" y="913"/>
                  </a:moveTo>
                  <a:lnTo>
                    <a:pt x="278" y="913"/>
                  </a:lnTo>
                  <a:lnTo>
                    <a:pt x="278" y="0"/>
                  </a:lnTo>
                  <a:lnTo>
                    <a:pt x="38" y="0"/>
                  </a:lnTo>
                  <a:lnTo>
                    <a:pt x="38" y="0"/>
                  </a:lnTo>
                  <a:cubicBezTo>
                    <a:pt x="22" y="0"/>
                    <a:pt x="9" y="10"/>
                    <a:pt x="9" y="21"/>
                  </a:cubicBezTo>
                  <a:lnTo>
                    <a:pt x="9" y="23"/>
                  </a:lnTo>
                  <a:lnTo>
                    <a:pt x="0" y="80"/>
                  </a:lnTo>
                  <a:lnTo>
                    <a:pt x="0" y="814"/>
                  </a:lnTo>
                  <a:lnTo>
                    <a:pt x="0" y="814"/>
                  </a:lnTo>
                  <a:cubicBezTo>
                    <a:pt x="0" y="869"/>
                    <a:pt x="61" y="913"/>
                    <a:pt x="135" y="913"/>
                  </a:cubicBezTo>
                </a:path>
              </a:pathLst>
            </a:custGeom>
            <a:solidFill>
              <a:schemeClr val="accent6">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45" name="Freeform 61">
              <a:extLst>
                <a:ext uri="{FF2B5EF4-FFF2-40B4-BE49-F238E27FC236}">
                  <a16:creationId xmlns:a16="http://schemas.microsoft.com/office/drawing/2014/main" id="{B9B6C2AD-4892-2F45-A5A4-5C54D4ABE154}"/>
                </a:ext>
              </a:extLst>
            </p:cNvPr>
            <p:cNvSpPr>
              <a:spLocks noChangeArrowheads="1"/>
            </p:cNvSpPr>
            <p:nvPr/>
          </p:nvSpPr>
          <p:spPr bwMode="auto">
            <a:xfrm>
              <a:off x="5816333" y="1353065"/>
              <a:ext cx="95766" cy="182263"/>
            </a:xfrm>
            <a:custGeom>
              <a:avLst/>
              <a:gdLst>
                <a:gd name="T0" fmla="*/ 38 w 135"/>
                <a:gd name="T1" fmla="*/ 0 h 261"/>
                <a:gd name="T2" fmla="*/ 134 w 135"/>
                <a:gd name="T3" fmla="*/ 245 h 261"/>
                <a:gd name="T4" fmla="*/ 96 w 135"/>
                <a:gd name="T5" fmla="*/ 260 h 261"/>
                <a:gd name="T6" fmla="*/ 0 w 135"/>
                <a:gd name="T7" fmla="*/ 15 h 261"/>
                <a:gd name="T8" fmla="*/ 38 w 135"/>
                <a:gd name="T9" fmla="*/ 0 h 261"/>
              </a:gdLst>
              <a:ahLst/>
              <a:cxnLst>
                <a:cxn ang="0">
                  <a:pos x="T0" y="T1"/>
                </a:cxn>
                <a:cxn ang="0">
                  <a:pos x="T2" y="T3"/>
                </a:cxn>
                <a:cxn ang="0">
                  <a:pos x="T4" y="T5"/>
                </a:cxn>
                <a:cxn ang="0">
                  <a:pos x="T6" y="T7"/>
                </a:cxn>
                <a:cxn ang="0">
                  <a:pos x="T8" y="T9"/>
                </a:cxn>
              </a:cxnLst>
              <a:rect l="0" t="0" r="r" b="b"/>
              <a:pathLst>
                <a:path w="135" h="261">
                  <a:moveTo>
                    <a:pt x="38" y="0"/>
                  </a:moveTo>
                  <a:lnTo>
                    <a:pt x="134" y="245"/>
                  </a:lnTo>
                  <a:lnTo>
                    <a:pt x="96" y="260"/>
                  </a:lnTo>
                  <a:lnTo>
                    <a:pt x="0" y="15"/>
                  </a:lnTo>
                  <a:lnTo>
                    <a:pt x="38"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46" name="Freeform 62">
              <a:extLst>
                <a:ext uri="{FF2B5EF4-FFF2-40B4-BE49-F238E27FC236}">
                  <a16:creationId xmlns:a16="http://schemas.microsoft.com/office/drawing/2014/main" id="{56F06EB0-FCEB-BC40-B87D-DB6EF24153EE}"/>
                </a:ext>
              </a:extLst>
            </p:cNvPr>
            <p:cNvSpPr>
              <a:spLocks noChangeArrowheads="1"/>
            </p:cNvSpPr>
            <p:nvPr/>
          </p:nvSpPr>
          <p:spPr bwMode="auto">
            <a:xfrm>
              <a:off x="5844137" y="1192427"/>
              <a:ext cx="55605" cy="27804"/>
            </a:xfrm>
            <a:custGeom>
              <a:avLst/>
              <a:gdLst>
                <a:gd name="T0" fmla="*/ 0 w 78"/>
                <a:gd name="T1" fmla="*/ 0 h 41"/>
                <a:gd name="T2" fmla="*/ 77 w 78"/>
                <a:gd name="T3" fmla="*/ 0 h 41"/>
                <a:gd name="T4" fmla="*/ 77 w 78"/>
                <a:gd name="T5" fmla="*/ 40 h 41"/>
                <a:gd name="T6" fmla="*/ 0 w 78"/>
                <a:gd name="T7" fmla="*/ 40 h 41"/>
                <a:gd name="T8" fmla="*/ 0 w 78"/>
                <a:gd name="T9" fmla="*/ 0 h 41"/>
              </a:gdLst>
              <a:ahLst/>
              <a:cxnLst>
                <a:cxn ang="0">
                  <a:pos x="T0" y="T1"/>
                </a:cxn>
                <a:cxn ang="0">
                  <a:pos x="T2" y="T3"/>
                </a:cxn>
                <a:cxn ang="0">
                  <a:pos x="T4" y="T5"/>
                </a:cxn>
                <a:cxn ang="0">
                  <a:pos x="T6" y="T7"/>
                </a:cxn>
                <a:cxn ang="0">
                  <a:pos x="T8" y="T9"/>
                </a:cxn>
              </a:cxnLst>
              <a:rect l="0" t="0" r="r" b="b"/>
              <a:pathLst>
                <a:path w="78" h="41">
                  <a:moveTo>
                    <a:pt x="0" y="0"/>
                  </a:moveTo>
                  <a:lnTo>
                    <a:pt x="77" y="0"/>
                  </a:lnTo>
                  <a:lnTo>
                    <a:pt x="77" y="40"/>
                  </a:lnTo>
                  <a:lnTo>
                    <a:pt x="0" y="40"/>
                  </a:lnTo>
                  <a:lnTo>
                    <a:pt x="0"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47" name="Freeform 63">
              <a:extLst>
                <a:ext uri="{FF2B5EF4-FFF2-40B4-BE49-F238E27FC236}">
                  <a16:creationId xmlns:a16="http://schemas.microsoft.com/office/drawing/2014/main" id="{EA05B40B-C11C-0B40-BE9A-1E1552A25FE7}"/>
                </a:ext>
              </a:extLst>
            </p:cNvPr>
            <p:cNvSpPr>
              <a:spLocks noChangeArrowheads="1"/>
            </p:cNvSpPr>
            <p:nvPr/>
          </p:nvSpPr>
          <p:spPr bwMode="auto">
            <a:xfrm>
              <a:off x="5831780" y="920578"/>
              <a:ext cx="67962" cy="83409"/>
            </a:xfrm>
            <a:custGeom>
              <a:avLst/>
              <a:gdLst>
                <a:gd name="T0" fmla="*/ 62 w 97"/>
                <a:gd name="T1" fmla="*/ 0 h 118"/>
                <a:gd name="T2" fmla="*/ 96 w 97"/>
                <a:gd name="T3" fmla="*/ 22 h 118"/>
                <a:gd name="T4" fmla="*/ 34 w 97"/>
                <a:gd name="T5" fmla="*/ 117 h 118"/>
                <a:gd name="T6" fmla="*/ 0 w 97"/>
                <a:gd name="T7" fmla="*/ 95 h 118"/>
                <a:gd name="T8" fmla="*/ 62 w 97"/>
                <a:gd name="T9" fmla="*/ 0 h 118"/>
              </a:gdLst>
              <a:ahLst/>
              <a:cxnLst>
                <a:cxn ang="0">
                  <a:pos x="T0" y="T1"/>
                </a:cxn>
                <a:cxn ang="0">
                  <a:pos x="T2" y="T3"/>
                </a:cxn>
                <a:cxn ang="0">
                  <a:pos x="T4" y="T5"/>
                </a:cxn>
                <a:cxn ang="0">
                  <a:pos x="T6" y="T7"/>
                </a:cxn>
                <a:cxn ang="0">
                  <a:pos x="T8" y="T9"/>
                </a:cxn>
              </a:cxnLst>
              <a:rect l="0" t="0" r="r" b="b"/>
              <a:pathLst>
                <a:path w="97" h="118">
                  <a:moveTo>
                    <a:pt x="62" y="0"/>
                  </a:moveTo>
                  <a:lnTo>
                    <a:pt x="96" y="22"/>
                  </a:lnTo>
                  <a:lnTo>
                    <a:pt x="34" y="117"/>
                  </a:lnTo>
                  <a:lnTo>
                    <a:pt x="0" y="95"/>
                  </a:lnTo>
                  <a:lnTo>
                    <a:pt x="62"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48" name="Freeform 64">
              <a:extLst>
                <a:ext uri="{FF2B5EF4-FFF2-40B4-BE49-F238E27FC236}">
                  <a16:creationId xmlns:a16="http://schemas.microsoft.com/office/drawing/2014/main" id="{3A93D090-9941-DF4E-AF10-3CF8273EB343}"/>
                </a:ext>
              </a:extLst>
            </p:cNvPr>
            <p:cNvSpPr>
              <a:spLocks noChangeArrowheads="1"/>
            </p:cNvSpPr>
            <p:nvPr/>
          </p:nvSpPr>
          <p:spPr bwMode="auto">
            <a:xfrm>
              <a:off x="5467256" y="1353065"/>
              <a:ext cx="95764" cy="182263"/>
            </a:xfrm>
            <a:custGeom>
              <a:avLst/>
              <a:gdLst>
                <a:gd name="T0" fmla="*/ 96 w 135"/>
                <a:gd name="T1" fmla="*/ 0 h 261"/>
                <a:gd name="T2" fmla="*/ 134 w 135"/>
                <a:gd name="T3" fmla="*/ 15 h 261"/>
                <a:gd name="T4" fmla="*/ 37 w 135"/>
                <a:gd name="T5" fmla="*/ 260 h 261"/>
                <a:gd name="T6" fmla="*/ 0 w 135"/>
                <a:gd name="T7" fmla="*/ 245 h 261"/>
                <a:gd name="T8" fmla="*/ 96 w 135"/>
                <a:gd name="T9" fmla="*/ 0 h 261"/>
              </a:gdLst>
              <a:ahLst/>
              <a:cxnLst>
                <a:cxn ang="0">
                  <a:pos x="T0" y="T1"/>
                </a:cxn>
                <a:cxn ang="0">
                  <a:pos x="T2" y="T3"/>
                </a:cxn>
                <a:cxn ang="0">
                  <a:pos x="T4" y="T5"/>
                </a:cxn>
                <a:cxn ang="0">
                  <a:pos x="T6" y="T7"/>
                </a:cxn>
                <a:cxn ang="0">
                  <a:pos x="T8" y="T9"/>
                </a:cxn>
              </a:cxnLst>
              <a:rect l="0" t="0" r="r" b="b"/>
              <a:pathLst>
                <a:path w="135" h="261">
                  <a:moveTo>
                    <a:pt x="96" y="0"/>
                  </a:moveTo>
                  <a:lnTo>
                    <a:pt x="134" y="15"/>
                  </a:lnTo>
                  <a:lnTo>
                    <a:pt x="37" y="260"/>
                  </a:lnTo>
                  <a:lnTo>
                    <a:pt x="0" y="245"/>
                  </a:lnTo>
                  <a:lnTo>
                    <a:pt x="96"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49" name="Freeform 65">
              <a:extLst>
                <a:ext uri="{FF2B5EF4-FFF2-40B4-BE49-F238E27FC236}">
                  <a16:creationId xmlns:a16="http://schemas.microsoft.com/office/drawing/2014/main" id="{8338E364-FCF9-5743-B1E0-6D9235051238}"/>
                </a:ext>
              </a:extLst>
            </p:cNvPr>
            <p:cNvSpPr>
              <a:spLocks noChangeArrowheads="1"/>
            </p:cNvSpPr>
            <p:nvPr/>
          </p:nvSpPr>
          <p:spPr bwMode="auto">
            <a:xfrm>
              <a:off x="5479612" y="1192427"/>
              <a:ext cx="52515" cy="27804"/>
            </a:xfrm>
            <a:custGeom>
              <a:avLst/>
              <a:gdLst>
                <a:gd name="T0" fmla="*/ 0 w 77"/>
                <a:gd name="T1" fmla="*/ 0 h 41"/>
                <a:gd name="T2" fmla="*/ 76 w 77"/>
                <a:gd name="T3" fmla="*/ 0 h 41"/>
                <a:gd name="T4" fmla="*/ 76 w 77"/>
                <a:gd name="T5" fmla="*/ 40 h 41"/>
                <a:gd name="T6" fmla="*/ 0 w 77"/>
                <a:gd name="T7" fmla="*/ 40 h 41"/>
                <a:gd name="T8" fmla="*/ 0 w 77"/>
                <a:gd name="T9" fmla="*/ 0 h 41"/>
              </a:gdLst>
              <a:ahLst/>
              <a:cxnLst>
                <a:cxn ang="0">
                  <a:pos x="T0" y="T1"/>
                </a:cxn>
                <a:cxn ang="0">
                  <a:pos x="T2" y="T3"/>
                </a:cxn>
                <a:cxn ang="0">
                  <a:pos x="T4" y="T5"/>
                </a:cxn>
                <a:cxn ang="0">
                  <a:pos x="T6" y="T7"/>
                </a:cxn>
                <a:cxn ang="0">
                  <a:pos x="T8" y="T9"/>
                </a:cxn>
              </a:cxnLst>
              <a:rect l="0" t="0" r="r" b="b"/>
              <a:pathLst>
                <a:path w="77" h="41">
                  <a:moveTo>
                    <a:pt x="0" y="0"/>
                  </a:moveTo>
                  <a:lnTo>
                    <a:pt x="76" y="0"/>
                  </a:lnTo>
                  <a:lnTo>
                    <a:pt x="76" y="40"/>
                  </a:lnTo>
                  <a:lnTo>
                    <a:pt x="0" y="40"/>
                  </a:lnTo>
                  <a:lnTo>
                    <a:pt x="0"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50" name="Freeform 66">
              <a:extLst>
                <a:ext uri="{FF2B5EF4-FFF2-40B4-BE49-F238E27FC236}">
                  <a16:creationId xmlns:a16="http://schemas.microsoft.com/office/drawing/2014/main" id="{5A6EE280-38CC-C44F-8557-A7F53E7BC526}"/>
                </a:ext>
              </a:extLst>
            </p:cNvPr>
            <p:cNvSpPr>
              <a:spLocks noChangeArrowheads="1"/>
            </p:cNvSpPr>
            <p:nvPr/>
          </p:nvSpPr>
          <p:spPr bwMode="auto">
            <a:xfrm>
              <a:off x="5479612" y="920578"/>
              <a:ext cx="67962" cy="83409"/>
            </a:xfrm>
            <a:custGeom>
              <a:avLst/>
              <a:gdLst>
                <a:gd name="T0" fmla="*/ 35 w 97"/>
                <a:gd name="T1" fmla="*/ 0 h 118"/>
                <a:gd name="T2" fmla="*/ 96 w 97"/>
                <a:gd name="T3" fmla="*/ 95 h 118"/>
                <a:gd name="T4" fmla="*/ 62 w 97"/>
                <a:gd name="T5" fmla="*/ 117 h 118"/>
                <a:gd name="T6" fmla="*/ 0 w 97"/>
                <a:gd name="T7" fmla="*/ 22 h 118"/>
                <a:gd name="T8" fmla="*/ 35 w 97"/>
                <a:gd name="T9" fmla="*/ 0 h 118"/>
              </a:gdLst>
              <a:ahLst/>
              <a:cxnLst>
                <a:cxn ang="0">
                  <a:pos x="T0" y="T1"/>
                </a:cxn>
                <a:cxn ang="0">
                  <a:pos x="T2" y="T3"/>
                </a:cxn>
                <a:cxn ang="0">
                  <a:pos x="T4" y="T5"/>
                </a:cxn>
                <a:cxn ang="0">
                  <a:pos x="T6" y="T7"/>
                </a:cxn>
                <a:cxn ang="0">
                  <a:pos x="T8" y="T9"/>
                </a:cxn>
              </a:cxnLst>
              <a:rect l="0" t="0" r="r" b="b"/>
              <a:pathLst>
                <a:path w="97" h="118">
                  <a:moveTo>
                    <a:pt x="35" y="0"/>
                  </a:moveTo>
                  <a:lnTo>
                    <a:pt x="96" y="95"/>
                  </a:lnTo>
                  <a:lnTo>
                    <a:pt x="62" y="117"/>
                  </a:lnTo>
                  <a:lnTo>
                    <a:pt x="0" y="22"/>
                  </a:lnTo>
                  <a:lnTo>
                    <a:pt x="35"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51" name="Freeform 67">
              <a:extLst>
                <a:ext uri="{FF2B5EF4-FFF2-40B4-BE49-F238E27FC236}">
                  <a16:creationId xmlns:a16="http://schemas.microsoft.com/office/drawing/2014/main" id="{91397588-CB61-554C-9BC5-C8B0EE2DA446}"/>
                </a:ext>
              </a:extLst>
            </p:cNvPr>
            <p:cNvSpPr>
              <a:spLocks noChangeArrowheads="1"/>
            </p:cNvSpPr>
            <p:nvPr/>
          </p:nvSpPr>
          <p:spPr bwMode="auto">
            <a:xfrm>
              <a:off x="5791619" y="830993"/>
              <a:ext cx="117389" cy="37070"/>
            </a:xfrm>
            <a:custGeom>
              <a:avLst/>
              <a:gdLst>
                <a:gd name="T0" fmla="*/ 25 w 169"/>
                <a:gd name="T1" fmla="*/ 0 h 52"/>
                <a:gd name="T2" fmla="*/ 143 w 169"/>
                <a:gd name="T3" fmla="*/ 0 h 52"/>
                <a:gd name="T4" fmla="*/ 143 w 169"/>
                <a:gd name="T5" fmla="*/ 0 h 52"/>
                <a:gd name="T6" fmla="*/ 168 w 169"/>
                <a:gd name="T7" fmla="*/ 25 h 52"/>
                <a:gd name="T8" fmla="*/ 168 w 169"/>
                <a:gd name="T9" fmla="*/ 25 h 52"/>
                <a:gd name="T10" fmla="*/ 143 w 169"/>
                <a:gd name="T11" fmla="*/ 51 h 52"/>
                <a:gd name="T12" fmla="*/ 25 w 169"/>
                <a:gd name="T13" fmla="*/ 51 h 52"/>
                <a:gd name="T14" fmla="*/ 25 w 169"/>
                <a:gd name="T15" fmla="*/ 51 h 52"/>
                <a:gd name="T16" fmla="*/ 0 w 169"/>
                <a:gd name="T17" fmla="*/ 25 h 52"/>
                <a:gd name="T18" fmla="*/ 0 w 169"/>
                <a:gd name="T19" fmla="*/ 25 h 52"/>
                <a:gd name="T20" fmla="*/ 25 w 169"/>
                <a:gd name="T21" fmla="*/ 0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9" h="52">
                  <a:moveTo>
                    <a:pt x="25" y="0"/>
                  </a:moveTo>
                  <a:lnTo>
                    <a:pt x="143" y="0"/>
                  </a:lnTo>
                  <a:lnTo>
                    <a:pt x="143" y="0"/>
                  </a:lnTo>
                  <a:cubicBezTo>
                    <a:pt x="157" y="0"/>
                    <a:pt x="168" y="11"/>
                    <a:pt x="168" y="25"/>
                  </a:cubicBezTo>
                  <a:lnTo>
                    <a:pt x="168" y="25"/>
                  </a:lnTo>
                  <a:cubicBezTo>
                    <a:pt x="168" y="39"/>
                    <a:pt x="157" y="51"/>
                    <a:pt x="143" y="51"/>
                  </a:cubicBezTo>
                  <a:lnTo>
                    <a:pt x="25" y="51"/>
                  </a:lnTo>
                  <a:lnTo>
                    <a:pt x="25" y="51"/>
                  </a:lnTo>
                  <a:cubicBezTo>
                    <a:pt x="11" y="51"/>
                    <a:pt x="0" y="39"/>
                    <a:pt x="0" y="25"/>
                  </a:cubicBezTo>
                  <a:lnTo>
                    <a:pt x="0" y="25"/>
                  </a:lnTo>
                  <a:cubicBezTo>
                    <a:pt x="0" y="11"/>
                    <a:pt x="11" y="0"/>
                    <a:pt x="25" y="0"/>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52" name="Freeform 68">
              <a:extLst>
                <a:ext uri="{FF2B5EF4-FFF2-40B4-BE49-F238E27FC236}">
                  <a16:creationId xmlns:a16="http://schemas.microsoft.com/office/drawing/2014/main" id="{02D45A7D-E38B-744F-B7C7-9B4F423E9DFF}"/>
                </a:ext>
              </a:extLst>
            </p:cNvPr>
            <p:cNvSpPr>
              <a:spLocks noChangeArrowheads="1"/>
            </p:cNvSpPr>
            <p:nvPr/>
          </p:nvSpPr>
          <p:spPr bwMode="auto">
            <a:xfrm>
              <a:off x="5476522" y="830993"/>
              <a:ext cx="117389" cy="37070"/>
            </a:xfrm>
            <a:custGeom>
              <a:avLst/>
              <a:gdLst>
                <a:gd name="T0" fmla="*/ 25 w 169"/>
                <a:gd name="T1" fmla="*/ 0 h 52"/>
                <a:gd name="T2" fmla="*/ 143 w 169"/>
                <a:gd name="T3" fmla="*/ 0 h 52"/>
                <a:gd name="T4" fmla="*/ 143 w 169"/>
                <a:gd name="T5" fmla="*/ 0 h 52"/>
                <a:gd name="T6" fmla="*/ 168 w 169"/>
                <a:gd name="T7" fmla="*/ 25 h 52"/>
                <a:gd name="T8" fmla="*/ 168 w 169"/>
                <a:gd name="T9" fmla="*/ 25 h 52"/>
                <a:gd name="T10" fmla="*/ 143 w 169"/>
                <a:gd name="T11" fmla="*/ 51 h 52"/>
                <a:gd name="T12" fmla="*/ 25 w 169"/>
                <a:gd name="T13" fmla="*/ 51 h 52"/>
                <a:gd name="T14" fmla="*/ 25 w 169"/>
                <a:gd name="T15" fmla="*/ 51 h 52"/>
                <a:gd name="T16" fmla="*/ 0 w 169"/>
                <a:gd name="T17" fmla="*/ 25 h 52"/>
                <a:gd name="T18" fmla="*/ 0 w 169"/>
                <a:gd name="T19" fmla="*/ 25 h 52"/>
                <a:gd name="T20" fmla="*/ 25 w 169"/>
                <a:gd name="T21" fmla="*/ 0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9" h="52">
                  <a:moveTo>
                    <a:pt x="25" y="0"/>
                  </a:moveTo>
                  <a:lnTo>
                    <a:pt x="143" y="0"/>
                  </a:lnTo>
                  <a:lnTo>
                    <a:pt x="143" y="0"/>
                  </a:lnTo>
                  <a:cubicBezTo>
                    <a:pt x="157" y="0"/>
                    <a:pt x="168" y="11"/>
                    <a:pt x="168" y="25"/>
                  </a:cubicBezTo>
                  <a:lnTo>
                    <a:pt x="168" y="25"/>
                  </a:lnTo>
                  <a:cubicBezTo>
                    <a:pt x="168" y="39"/>
                    <a:pt x="157" y="51"/>
                    <a:pt x="143" y="51"/>
                  </a:cubicBezTo>
                  <a:lnTo>
                    <a:pt x="25" y="51"/>
                  </a:lnTo>
                  <a:lnTo>
                    <a:pt x="25" y="51"/>
                  </a:lnTo>
                  <a:cubicBezTo>
                    <a:pt x="11" y="51"/>
                    <a:pt x="0" y="39"/>
                    <a:pt x="0" y="25"/>
                  </a:cubicBezTo>
                  <a:lnTo>
                    <a:pt x="0" y="25"/>
                  </a:lnTo>
                  <a:cubicBezTo>
                    <a:pt x="0" y="11"/>
                    <a:pt x="11" y="0"/>
                    <a:pt x="25" y="0"/>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53" name="Freeform 69">
              <a:extLst>
                <a:ext uri="{FF2B5EF4-FFF2-40B4-BE49-F238E27FC236}">
                  <a16:creationId xmlns:a16="http://schemas.microsoft.com/office/drawing/2014/main" id="{368456A8-9E1D-B94C-9944-BD7BDA27E240}"/>
                </a:ext>
              </a:extLst>
            </p:cNvPr>
            <p:cNvSpPr>
              <a:spLocks noChangeArrowheads="1"/>
            </p:cNvSpPr>
            <p:nvPr/>
          </p:nvSpPr>
          <p:spPr bwMode="auto">
            <a:xfrm>
              <a:off x="5918277" y="1455009"/>
              <a:ext cx="98854" cy="40158"/>
            </a:xfrm>
            <a:custGeom>
              <a:avLst/>
              <a:gdLst>
                <a:gd name="T0" fmla="*/ 27 w 140"/>
                <a:gd name="T1" fmla="*/ 0 h 56"/>
                <a:gd name="T2" fmla="*/ 111 w 140"/>
                <a:gd name="T3" fmla="*/ 0 h 56"/>
                <a:gd name="T4" fmla="*/ 111 w 140"/>
                <a:gd name="T5" fmla="*/ 0 h 56"/>
                <a:gd name="T6" fmla="*/ 139 w 140"/>
                <a:gd name="T7" fmla="*/ 28 h 56"/>
                <a:gd name="T8" fmla="*/ 139 w 140"/>
                <a:gd name="T9" fmla="*/ 28 h 56"/>
                <a:gd name="T10" fmla="*/ 111 w 140"/>
                <a:gd name="T11" fmla="*/ 55 h 56"/>
                <a:gd name="T12" fmla="*/ 27 w 140"/>
                <a:gd name="T13" fmla="*/ 55 h 56"/>
                <a:gd name="T14" fmla="*/ 27 w 140"/>
                <a:gd name="T15" fmla="*/ 55 h 56"/>
                <a:gd name="T16" fmla="*/ 0 w 140"/>
                <a:gd name="T17" fmla="*/ 28 h 56"/>
                <a:gd name="T18" fmla="*/ 0 w 140"/>
                <a:gd name="T19" fmla="*/ 28 h 56"/>
                <a:gd name="T20" fmla="*/ 27 w 140"/>
                <a:gd name="T21" fmla="*/ 0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0" h="56">
                  <a:moveTo>
                    <a:pt x="27" y="0"/>
                  </a:moveTo>
                  <a:lnTo>
                    <a:pt x="111" y="0"/>
                  </a:lnTo>
                  <a:lnTo>
                    <a:pt x="111" y="0"/>
                  </a:lnTo>
                  <a:cubicBezTo>
                    <a:pt x="127" y="0"/>
                    <a:pt x="139" y="13"/>
                    <a:pt x="139" y="28"/>
                  </a:cubicBezTo>
                  <a:lnTo>
                    <a:pt x="139" y="28"/>
                  </a:lnTo>
                  <a:cubicBezTo>
                    <a:pt x="139" y="43"/>
                    <a:pt x="127" y="55"/>
                    <a:pt x="111" y="55"/>
                  </a:cubicBezTo>
                  <a:lnTo>
                    <a:pt x="27" y="55"/>
                  </a:lnTo>
                  <a:lnTo>
                    <a:pt x="27" y="55"/>
                  </a:lnTo>
                  <a:cubicBezTo>
                    <a:pt x="12" y="55"/>
                    <a:pt x="0" y="43"/>
                    <a:pt x="0" y="28"/>
                  </a:cubicBezTo>
                  <a:lnTo>
                    <a:pt x="0" y="28"/>
                  </a:lnTo>
                  <a:cubicBezTo>
                    <a:pt x="0" y="13"/>
                    <a:pt x="12" y="0"/>
                    <a:pt x="27" y="0"/>
                  </a:cubicBezTo>
                </a:path>
              </a:pathLst>
            </a:custGeom>
            <a:solidFill>
              <a:schemeClr val="accent1">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54" name="Freeform 70">
              <a:extLst>
                <a:ext uri="{FF2B5EF4-FFF2-40B4-BE49-F238E27FC236}">
                  <a16:creationId xmlns:a16="http://schemas.microsoft.com/office/drawing/2014/main" id="{708DDB70-931F-5340-AD9F-F1F5F7DA7AA2}"/>
                </a:ext>
              </a:extLst>
            </p:cNvPr>
            <p:cNvSpPr>
              <a:spLocks noChangeArrowheads="1"/>
            </p:cNvSpPr>
            <p:nvPr/>
          </p:nvSpPr>
          <p:spPr bwMode="auto">
            <a:xfrm>
              <a:off x="5371490" y="1455009"/>
              <a:ext cx="98854" cy="40158"/>
            </a:xfrm>
            <a:custGeom>
              <a:avLst/>
              <a:gdLst>
                <a:gd name="T0" fmla="*/ 27 w 140"/>
                <a:gd name="T1" fmla="*/ 0 h 56"/>
                <a:gd name="T2" fmla="*/ 111 w 140"/>
                <a:gd name="T3" fmla="*/ 0 h 56"/>
                <a:gd name="T4" fmla="*/ 111 w 140"/>
                <a:gd name="T5" fmla="*/ 0 h 56"/>
                <a:gd name="T6" fmla="*/ 139 w 140"/>
                <a:gd name="T7" fmla="*/ 28 h 56"/>
                <a:gd name="T8" fmla="*/ 139 w 140"/>
                <a:gd name="T9" fmla="*/ 28 h 56"/>
                <a:gd name="T10" fmla="*/ 111 w 140"/>
                <a:gd name="T11" fmla="*/ 55 h 56"/>
                <a:gd name="T12" fmla="*/ 27 w 140"/>
                <a:gd name="T13" fmla="*/ 55 h 56"/>
                <a:gd name="T14" fmla="*/ 27 w 140"/>
                <a:gd name="T15" fmla="*/ 55 h 56"/>
                <a:gd name="T16" fmla="*/ 0 w 140"/>
                <a:gd name="T17" fmla="*/ 28 h 56"/>
                <a:gd name="T18" fmla="*/ 0 w 140"/>
                <a:gd name="T19" fmla="*/ 28 h 56"/>
                <a:gd name="T20" fmla="*/ 27 w 140"/>
                <a:gd name="T21" fmla="*/ 0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0" h="56">
                  <a:moveTo>
                    <a:pt x="27" y="0"/>
                  </a:moveTo>
                  <a:lnTo>
                    <a:pt x="111" y="0"/>
                  </a:lnTo>
                  <a:lnTo>
                    <a:pt x="111" y="0"/>
                  </a:lnTo>
                  <a:cubicBezTo>
                    <a:pt x="127" y="0"/>
                    <a:pt x="139" y="13"/>
                    <a:pt x="139" y="28"/>
                  </a:cubicBezTo>
                  <a:lnTo>
                    <a:pt x="139" y="28"/>
                  </a:lnTo>
                  <a:cubicBezTo>
                    <a:pt x="139" y="43"/>
                    <a:pt x="127" y="55"/>
                    <a:pt x="111" y="55"/>
                  </a:cubicBezTo>
                  <a:lnTo>
                    <a:pt x="27" y="55"/>
                  </a:lnTo>
                  <a:lnTo>
                    <a:pt x="27" y="55"/>
                  </a:lnTo>
                  <a:cubicBezTo>
                    <a:pt x="12" y="55"/>
                    <a:pt x="0" y="43"/>
                    <a:pt x="0" y="28"/>
                  </a:cubicBezTo>
                  <a:lnTo>
                    <a:pt x="0" y="28"/>
                  </a:lnTo>
                  <a:cubicBezTo>
                    <a:pt x="0" y="13"/>
                    <a:pt x="12" y="0"/>
                    <a:pt x="27" y="0"/>
                  </a:cubicBezTo>
                </a:path>
              </a:pathLst>
            </a:custGeom>
            <a:solidFill>
              <a:schemeClr val="accent1">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55" name="Freeform 71">
              <a:extLst>
                <a:ext uri="{FF2B5EF4-FFF2-40B4-BE49-F238E27FC236}">
                  <a16:creationId xmlns:a16="http://schemas.microsoft.com/office/drawing/2014/main" id="{73B490FB-9F66-5941-9F51-5E694CE2E499}"/>
                </a:ext>
              </a:extLst>
            </p:cNvPr>
            <p:cNvSpPr>
              <a:spLocks noChangeArrowheads="1"/>
            </p:cNvSpPr>
            <p:nvPr/>
          </p:nvSpPr>
          <p:spPr bwMode="auto">
            <a:xfrm>
              <a:off x="5529039" y="982362"/>
              <a:ext cx="330542" cy="410863"/>
            </a:xfrm>
            <a:custGeom>
              <a:avLst/>
              <a:gdLst>
                <a:gd name="T0" fmla="*/ 438 w 471"/>
                <a:gd name="T1" fmla="*/ 0 h 586"/>
                <a:gd name="T2" fmla="*/ 438 w 471"/>
                <a:gd name="T3" fmla="*/ 0 h 586"/>
                <a:gd name="T4" fmla="*/ 463 w 471"/>
                <a:gd name="T5" fmla="*/ 14 h 586"/>
                <a:gd name="T6" fmla="*/ 463 w 471"/>
                <a:gd name="T7" fmla="*/ 14 h 586"/>
                <a:gd name="T8" fmla="*/ 470 w 471"/>
                <a:gd name="T9" fmla="*/ 521 h 586"/>
                <a:gd name="T10" fmla="*/ 470 w 471"/>
                <a:gd name="T11" fmla="*/ 521 h 586"/>
                <a:gd name="T12" fmla="*/ 355 w 471"/>
                <a:gd name="T13" fmla="*/ 585 h 586"/>
                <a:gd name="T14" fmla="*/ 114 w 471"/>
                <a:gd name="T15" fmla="*/ 585 h 586"/>
                <a:gd name="T16" fmla="*/ 114 w 471"/>
                <a:gd name="T17" fmla="*/ 585 h 586"/>
                <a:gd name="T18" fmla="*/ 0 w 471"/>
                <a:gd name="T19" fmla="*/ 521 h 586"/>
                <a:gd name="T20" fmla="*/ 6 w 471"/>
                <a:gd name="T21" fmla="*/ 14 h 586"/>
                <a:gd name="T22" fmla="*/ 6 w 471"/>
                <a:gd name="T23" fmla="*/ 14 h 586"/>
                <a:gd name="T24" fmla="*/ 6 w 471"/>
                <a:gd name="T25" fmla="*/ 14 h 586"/>
                <a:gd name="T26" fmla="*/ 31 w 471"/>
                <a:gd name="T27" fmla="*/ 0 h 586"/>
                <a:gd name="T28" fmla="*/ 438 w 471"/>
                <a:gd name="T29" fmla="*/ 0 h 5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71" h="586">
                  <a:moveTo>
                    <a:pt x="438" y="0"/>
                  </a:moveTo>
                  <a:lnTo>
                    <a:pt x="438" y="0"/>
                  </a:lnTo>
                  <a:cubicBezTo>
                    <a:pt x="452" y="0"/>
                    <a:pt x="463" y="5"/>
                    <a:pt x="463" y="14"/>
                  </a:cubicBezTo>
                  <a:lnTo>
                    <a:pt x="463" y="14"/>
                  </a:lnTo>
                  <a:lnTo>
                    <a:pt x="470" y="521"/>
                  </a:lnTo>
                  <a:lnTo>
                    <a:pt x="470" y="521"/>
                  </a:lnTo>
                  <a:cubicBezTo>
                    <a:pt x="470" y="557"/>
                    <a:pt x="419" y="585"/>
                    <a:pt x="355" y="585"/>
                  </a:cubicBezTo>
                  <a:lnTo>
                    <a:pt x="114" y="585"/>
                  </a:lnTo>
                  <a:lnTo>
                    <a:pt x="114" y="585"/>
                  </a:lnTo>
                  <a:cubicBezTo>
                    <a:pt x="51" y="585"/>
                    <a:pt x="0" y="557"/>
                    <a:pt x="0" y="521"/>
                  </a:cubicBezTo>
                  <a:lnTo>
                    <a:pt x="6" y="14"/>
                  </a:lnTo>
                  <a:lnTo>
                    <a:pt x="6" y="14"/>
                  </a:lnTo>
                  <a:lnTo>
                    <a:pt x="6" y="14"/>
                  </a:lnTo>
                  <a:cubicBezTo>
                    <a:pt x="6" y="5"/>
                    <a:pt x="17" y="0"/>
                    <a:pt x="31" y="0"/>
                  </a:cubicBezTo>
                  <a:lnTo>
                    <a:pt x="438" y="0"/>
                  </a:lnTo>
                </a:path>
              </a:pathLst>
            </a:custGeom>
            <a:solidFill>
              <a:schemeClr val="accent1">
                <a:lumMod val="75000"/>
              </a:schemeClr>
            </a:solidFill>
            <a:ln>
              <a:noFill/>
            </a:ln>
            <a:effectLst/>
          </p:spPr>
          <p:txBody>
            <a:bodyPr wrap="none" anchor="ctr"/>
            <a:lstStyle/>
            <a:p>
              <a:endParaRPr lang="en-US" sz="6532" dirty="0">
                <a:latin typeface="Fira Sans Light" panose="020B0403050000020004" pitchFamily="34" charset="0"/>
              </a:endParaRPr>
            </a:p>
          </p:txBody>
        </p:sp>
      </p:grpSp>
      <p:grpSp>
        <p:nvGrpSpPr>
          <p:cNvPr id="10" name="Group 9">
            <a:extLst>
              <a:ext uri="{FF2B5EF4-FFF2-40B4-BE49-F238E27FC236}">
                <a16:creationId xmlns:a16="http://schemas.microsoft.com/office/drawing/2014/main" id="{678E92EF-111A-BC4D-A7AE-C8CC38BC93E9}"/>
              </a:ext>
            </a:extLst>
          </p:cNvPr>
          <p:cNvGrpSpPr/>
          <p:nvPr/>
        </p:nvGrpSpPr>
        <p:grpSpPr>
          <a:xfrm>
            <a:off x="8617867" y="8683712"/>
            <a:ext cx="1115196" cy="673443"/>
            <a:chOff x="7320769" y="8683712"/>
            <a:chExt cx="1115196" cy="673443"/>
          </a:xfrm>
        </p:grpSpPr>
        <p:sp>
          <p:nvSpPr>
            <p:cNvPr id="256" name="Freeform 72">
              <a:extLst>
                <a:ext uri="{FF2B5EF4-FFF2-40B4-BE49-F238E27FC236}">
                  <a16:creationId xmlns:a16="http://schemas.microsoft.com/office/drawing/2014/main" id="{BE0DD0E2-9553-494D-8F34-5E60FD2BAA26}"/>
                </a:ext>
              </a:extLst>
            </p:cNvPr>
            <p:cNvSpPr>
              <a:spLocks noChangeArrowheads="1"/>
            </p:cNvSpPr>
            <p:nvPr/>
          </p:nvSpPr>
          <p:spPr bwMode="auto">
            <a:xfrm>
              <a:off x="7320769" y="8751674"/>
              <a:ext cx="1115196" cy="537519"/>
            </a:xfrm>
            <a:custGeom>
              <a:avLst/>
              <a:gdLst>
                <a:gd name="T0" fmla="*/ 0 w 1594"/>
                <a:gd name="T1" fmla="*/ 672 h 767"/>
                <a:gd name="T2" fmla="*/ 0 w 1594"/>
                <a:gd name="T3" fmla="*/ 94 h 767"/>
                <a:gd name="T4" fmla="*/ 0 w 1594"/>
                <a:gd name="T5" fmla="*/ 94 h 767"/>
                <a:gd name="T6" fmla="*/ 84 w 1594"/>
                <a:gd name="T7" fmla="*/ 10 h 767"/>
                <a:gd name="T8" fmla="*/ 178 w 1594"/>
                <a:gd name="T9" fmla="*/ 0 h 767"/>
                <a:gd name="T10" fmla="*/ 1383 w 1594"/>
                <a:gd name="T11" fmla="*/ 0 h 767"/>
                <a:gd name="T12" fmla="*/ 1383 w 1594"/>
                <a:gd name="T13" fmla="*/ 0 h 767"/>
                <a:gd name="T14" fmla="*/ 1593 w 1594"/>
                <a:gd name="T15" fmla="*/ 211 h 767"/>
                <a:gd name="T16" fmla="*/ 1593 w 1594"/>
                <a:gd name="T17" fmla="*/ 555 h 767"/>
                <a:gd name="T18" fmla="*/ 1593 w 1594"/>
                <a:gd name="T19" fmla="*/ 555 h 767"/>
                <a:gd name="T20" fmla="*/ 1383 w 1594"/>
                <a:gd name="T21" fmla="*/ 766 h 767"/>
                <a:gd name="T22" fmla="*/ 178 w 1594"/>
                <a:gd name="T23" fmla="*/ 766 h 767"/>
                <a:gd name="T24" fmla="*/ 84 w 1594"/>
                <a:gd name="T25" fmla="*/ 757 h 767"/>
                <a:gd name="T26" fmla="*/ 84 w 1594"/>
                <a:gd name="T27" fmla="*/ 757 h 767"/>
                <a:gd name="T28" fmla="*/ 0 w 1594"/>
                <a:gd name="T29" fmla="*/ 672 h 7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594" h="767">
                  <a:moveTo>
                    <a:pt x="0" y="672"/>
                  </a:moveTo>
                  <a:lnTo>
                    <a:pt x="0" y="94"/>
                  </a:lnTo>
                  <a:lnTo>
                    <a:pt x="0" y="94"/>
                  </a:lnTo>
                  <a:cubicBezTo>
                    <a:pt x="0" y="47"/>
                    <a:pt x="37" y="10"/>
                    <a:pt x="84" y="10"/>
                  </a:cubicBezTo>
                  <a:lnTo>
                    <a:pt x="178" y="0"/>
                  </a:lnTo>
                  <a:lnTo>
                    <a:pt x="1383" y="0"/>
                  </a:lnTo>
                  <a:lnTo>
                    <a:pt x="1383" y="0"/>
                  </a:lnTo>
                  <a:cubicBezTo>
                    <a:pt x="1499" y="0"/>
                    <a:pt x="1593" y="95"/>
                    <a:pt x="1593" y="211"/>
                  </a:cubicBezTo>
                  <a:lnTo>
                    <a:pt x="1593" y="555"/>
                  </a:lnTo>
                  <a:lnTo>
                    <a:pt x="1593" y="555"/>
                  </a:lnTo>
                  <a:cubicBezTo>
                    <a:pt x="1593" y="671"/>
                    <a:pt x="1499" y="766"/>
                    <a:pt x="1383" y="766"/>
                  </a:cubicBezTo>
                  <a:lnTo>
                    <a:pt x="178" y="766"/>
                  </a:lnTo>
                  <a:lnTo>
                    <a:pt x="84" y="757"/>
                  </a:lnTo>
                  <a:lnTo>
                    <a:pt x="84" y="757"/>
                  </a:lnTo>
                  <a:cubicBezTo>
                    <a:pt x="37" y="757"/>
                    <a:pt x="0" y="719"/>
                    <a:pt x="0" y="672"/>
                  </a:cubicBezTo>
                </a:path>
              </a:pathLst>
            </a:custGeom>
            <a:solidFill>
              <a:schemeClr val="accent2">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57" name="Freeform 73">
              <a:extLst>
                <a:ext uri="{FF2B5EF4-FFF2-40B4-BE49-F238E27FC236}">
                  <a16:creationId xmlns:a16="http://schemas.microsoft.com/office/drawing/2014/main" id="{403518F4-7D35-724F-A706-A36B268488F3}"/>
                </a:ext>
              </a:extLst>
            </p:cNvPr>
            <p:cNvSpPr>
              <a:spLocks noChangeArrowheads="1"/>
            </p:cNvSpPr>
            <p:nvPr/>
          </p:nvSpPr>
          <p:spPr bwMode="auto">
            <a:xfrm>
              <a:off x="7988034" y="8683712"/>
              <a:ext cx="40158" cy="101942"/>
            </a:xfrm>
            <a:custGeom>
              <a:avLst/>
              <a:gdLst>
                <a:gd name="T0" fmla="*/ 0 w 59"/>
                <a:gd name="T1" fmla="*/ 117 h 146"/>
                <a:gd name="T2" fmla="*/ 0 w 59"/>
                <a:gd name="T3" fmla="*/ 29 h 146"/>
                <a:gd name="T4" fmla="*/ 0 w 59"/>
                <a:gd name="T5" fmla="*/ 29 h 146"/>
                <a:gd name="T6" fmla="*/ 29 w 59"/>
                <a:gd name="T7" fmla="*/ 0 h 146"/>
                <a:gd name="T8" fmla="*/ 29 w 59"/>
                <a:gd name="T9" fmla="*/ 0 h 146"/>
                <a:gd name="T10" fmla="*/ 58 w 59"/>
                <a:gd name="T11" fmla="*/ 29 h 146"/>
                <a:gd name="T12" fmla="*/ 58 w 59"/>
                <a:gd name="T13" fmla="*/ 117 h 146"/>
                <a:gd name="T14" fmla="*/ 58 w 59"/>
                <a:gd name="T15" fmla="*/ 117 h 146"/>
                <a:gd name="T16" fmla="*/ 29 w 59"/>
                <a:gd name="T17" fmla="*/ 145 h 146"/>
                <a:gd name="T18" fmla="*/ 29 w 59"/>
                <a:gd name="T19" fmla="*/ 145 h 146"/>
                <a:gd name="T20" fmla="*/ 0 w 59"/>
                <a:gd name="T21" fmla="*/ 117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9" h="146">
                  <a:moveTo>
                    <a:pt x="0" y="117"/>
                  </a:moveTo>
                  <a:lnTo>
                    <a:pt x="0" y="29"/>
                  </a:lnTo>
                  <a:lnTo>
                    <a:pt x="0" y="29"/>
                  </a:lnTo>
                  <a:cubicBezTo>
                    <a:pt x="0" y="13"/>
                    <a:pt x="13" y="0"/>
                    <a:pt x="29" y="0"/>
                  </a:cubicBezTo>
                  <a:lnTo>
                    <a:pt x="29" y="0"/>
                  </a:lnTo>
                  <a:cubicBezTo>
                    <a:pt x="45" y="0"/>
                    <a:pt x="58" y="13"/>
                    <a:pt x="58" y="29"/>
                  </a:cubicBezTo>
                  <a:lnTo>
                    <a:pt x="58" y="117"/>
                  </a:lnTo>
                  <a:lnTo>
                    <a:pt x="58" y="117"/>
                  </a:lnTo>
                  <a:cubicBezTo>
                    <a:pt x="58" y="132"/>
                    <a:pt x="45" y="145"/>
                    <a:pt x="29" y="145"/>
                  </a:cubicBezTo>
                  <a:lnTo>
                    <a:pt x="29" y="145"/>
                  </a:lnTo>
                  <a:cubicBezTo>
                    <a:pt x="13" y="145"/>
                    <a:pt x="0" y="132"/>
                    <a:pt x="0" y="117"/>
                  </a:cubicBezTo>
                </a:path>
              </a:pathLst>
            </a:custGeom>
            <a:solidFill>
              <a:schemeClr val="accent2">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58" name="Freeform 74">
              <a:extLst>
                <a:ext uri="{FF2B5EF4-FFF2-40B4-BE49-F238E27FC236}">
                  <a16:creationId xmlns:a16="http://schemas.microsoft.com/office/drawing/2014/main" id="{53D22347-C883-EE4F-B52F-4DA5716CD82B}"/>
                </a:ext>
              </a:extLst>
            </p:cNvPr>
            <p:cNvSpPr>
              <a:spLocks noChangeArrowheads="1"/>
            </p:cNvSpPr>
            <p:nvPr/>
          </p:nvSpPr>
          <p:spPr bwMode="auto">
            <a:xfrm>
              <a:off x="7988034" y="9255211"/>
              <a:ext cx="40158" cy="101944"/>
            </a:xfrm>
            <a:custGeom>
              <a:avLst/>
              <a:gdLst>
                <a:gd name="T0" fmla="*/ 0 w 59"/>
                <a:gd name="T1" fmla="*/ 117 h 146"/>
                <a:gd name="T2" fmla="*/ 0 w 59"/>
                <a:gd name="T3" fmla="*/ 29 h 146"/>
                <a:gd name="T4" fmla="*/ 0 w 59"/>
                <a:gd name="T5" fmla="*/ 29 h 146"/>
                <a:gd name="T6" fmla="*/ 29 w 59"/>
                <a:gd name="T7" fmla="*/ 0 h 146"/>
                <a:gd name="T8" fmla="*/ 29 w 59"/>
                <a:gd name="T9" fmla="*/ 0 h 146"/>
                <a:gd name="T10" fmla="*/ 58 w 59"/>
                <a:gd name="T11" fmla="*/ 29 h 146"/>
                <a:gd name="T12" fmla="*/ 58 w 59"/>
                <a:gd name="T13" fmla="*/ 117 h 146"/>
                <a:gd name="T14" fmla="*/ 58 w 59"/>
                <a:gd name="T15" fmla="*/ 117 h 146"/>
                <a:gd name="T16" fmla="*/ 29 w 59"/>
                <a:gd name="T17" fmla="*/ 145 h 146"/>
                <a:gd name="T18" fmla="*/ 29 w 59"/>
                <a:gd name="T19" fmla="*/ 145 h 146"/>
                <a:gd name="T20" fmla="*/ 0 w 59"/>
                <a:gd name="T21" fmla="*/ 117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9" h="146">
                  <a:moveTo>
                    <a:pt x="0" y="117"/>
                  </a:moveTo>
                  <a:lnTo>
                    <a:pt x="0" y="29"/>
                  </a:lnTo>
                  <a:lnTo>
                    <a:pt x="0" y="29"/>
                  </a:lnTo>
                  <a:cubicBezTo>
                    <a:pt x="0" y="13"/>
                    <a:pt x="13" y="0"/>
                    <a:pt x="29" y="0"/>
                  </a:cubicBezTo>
                  <a:lnTo>
                    <a:pt x="29" y="0"/>
                  </a:lnTo>
                  <a:cubicBezTo>
                    <a:pt x="45" y="0"/>
                    <a:pt x="58" y="13"/>
                    <a:pt x="58" y="29"/>
                  </a:cubicBezTo>
                  <a:lnTo>
                    <a:pt x="58" y="117"/>
                  </a:lnTo>
                  <a:lnTo>
                    <a:pt x="58" y="117"/>
                  </a:lnTo>
                  <a:cubicBezTo>
                    <a:pt x="58" y="133"/>
                    <a:pt x="45" y="145"/>
                    <a:pt x="29" y="145"/>
                  </a:cubicBezTo>
                  <a:lnTo>
                    <a:pt x="29" y="145"/>
                  </a:lnTo>
                  <a:cubicBezTo>
                    <a:pt x="13" y="145"/>
                    <a:pt x="0" y="133"/>
                    <a:pt x="0" y="117"/>
                  </a:cubicBezTo>
                </a:path>
              </a:pathLst>
            </a:custGeom>
            <a:solidFill>
              <a:schemeClr val="accent2">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59" name="Freeform 75">
              <a:extLst>
                <a:ext uri="{FF2B5EF4-FFF2-40B4-BE49-F238E27FC236}">
                  <a16:creationId xmlns:a16="http://schemas.microsoft.com/office/drawing/2014/main" id="{B71FAA94-80B2-5B47-962E-41F49C992802}"/>
                </a:ext>
              </a:extLst>
            </p:cNvPr>
            <p:cNvSpPr>
              <a:spLocks noChangeArrowheads="1"/>
            </p:cNvSpPr>
            <p:nvPr/>
          </p:nvSpPr>
          <p:spPr bwMode="auto">
            <a:xfrm>
              <a:off x="7354749" y="8785654"/>
              <a:ext cx="1047236" cy="469557"/>
            </a:xfrm>
            <a:custGeom>
              <a:avLst/>
              <a:gdLst>
                <a:gd name="T0" fmla="*/ 0 w 1497"/>
                <a:gd name="T1" fmla="*/ 46 h 670"/>
                <a:gd name="T2" fmla="*/ 0 w 1497"/>
                <a:gd name="T3" fmla="*/ 46 h 670"/>
                <a:gd name="T4" fmla="*/ 35 w 1497"/>
                <a:gd name="T5" fmla="*/ 10 h 670"/>
                <a:gd name="T6" fmla="*/ 38 w 1497"/>
                <a:gd name="T7" fmla="*/ 10 h 670"/>
                <a:gd name="T8" fmla="*/ 131 w 1497"/>
                <a:gd name="T9" fmla="*/ 0 h 670"/>
                <a:gd name="T10" fmla="*/ 1334 w 1497"/>
                <a:gd name="T11" fmla="*/ 0 h 670"/>
                <a:gd name="T12" fmla="*/ 1334 w 1497"/>
                <a:gd name="T13" fmla="*/ 0 h 670"/>
                <a:gd name="T14" fmla="*/ 1496 w 1497"/>
                <a:gd name="T15" fmla="*/ 163 h 670"/>
                <a:gd name="T16" fmla="*/ 1496 w 1497"/>
                <a:gd name="T17" fmla="*/ 507 h 670"/>
                <a:gd name="T18" fmla="*/ 1496 w 1497"/>
                <a:gd name="T19" fmla="*/ 507 h 670"/>
                <a:gd name="T20" fmla="*/ 1334 w 1497"/>
                <a:gd name="T21" fmla="*/ 669 h 670"/>
                <a:gd name="T22" fmla="*/ 131 w 1497"/>
                <a:gd name="T23" fmla="*/ 669 h 670"/>
                <a:gd name="T24" fmla="*/ 38 w 1497"/>
                <a:gd name="T25" fmla="*/ 660 h 670"/>
                <a:gd name="T26" fmla="*/ 35 w 1497"/>
                <a:gd name="T27" fmla="*/ 660 h 670"/>
                <a:gd name="T28" fmla="*/ 35 w 1497"/>
                <a:gd name="T29" fmla="*/ 660 h 670"/>
                <a:gd name="T30" fmla="*/ 0 w 1497"/>
                <a:gd name="T31" fmla="*/ 624 h 670"/>
                <a:gd name="T32" fmla="*/ 0 w 1497"/>
                <a:gd name="T33" fmla="*/ 46 h 6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497" h="670">
                  <a:moveTo>
                    <a:pt x="0" y="46"/>
                  </a:moveTo>
                  <a:lnTo>
                    <a:pt x="0" y="46"/>
                  </a:lnTo>
                  <a:cubicBezTo>
                    <a:pt x="0" y="26"/>
                    <a:pt x="15" y="10"/>
                    <a:pt x="35" y="10"/>
                  </a:cubicBezTo>
                  <a:lnTo>
                    <a:pt x="38" y="10"/>
                  </a:lnTo>
                  <a:lnTo>
                    <a:pt x="131" y="0"/>
                  </a:lnTo>
                  <a:lnTo>
                    <a:pt x="1334" y="0"/>
                  </a:lnTo>
                  <a:lnTo>
                    <a:pt x="1334" y="0"/>
                  </a:lnTo>
                  <a:cubicBezTo>
                    <a:pt x="1423" y="0"/>
                    <a:pt x="1496" y="73"/>
                    <a:pt x="1496" y="163"/>
                  </a:cubicBezTo>
                  <a:lnTo>
                    <a:pt x="1496" y="507"/>
                  </a:lnTo>
                  <a:lnTo>
                    <a:pt x="1496" y="507"/>
                  </a:lnTo>
                  <a:cubicBezTo>
                    <a:pt x="1496" y="597"/>
                    <a:pt x="1423" y="669"/>
                    <a:pt x="1334" y="669"/>
                  </a:cubicBezTo>
                  <a:lnTo>
                    <a:pt x="131" y="669"/>
                  </a:lnTo>
                  <a:lnTo>
                    <a:pt x="38" y="660"/>
                  </a:lnTo>
                  <a:lnTo>
                    <a:pt x="35" y="660"/>
                  </a:lnTo>
                  <a:lnTo>
                    <a:pt x="35" y="660"/>
                  </a:lnTo>
                  <a:cubicBezTo>
                    <a:pt x="15" y="660"/>
                    <a:pt x="0" y="643"/>
                    <a:pt x="0" y="624"/>
                  </a:cubicBezTo>
                  <a:lnTo>
                    <a:pt x="0" y="46"/>
                  </a:ln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60" name="Freeform 76">
              <a:extLst>
                <a:ext uri="{FF2B5EF4-FFF2-40B4-BE49-F238E27FC236}">
                  <a16:creationId xmlns:a16="http://schemas.microsoft.com/office/drawing/2014/main" id="{FDAE85A5-ADA9-6047-BDF2-E76450B829A1}"/>
                </a:ext>
              </a:extLst>
            </p:cNvPr>
            <p:cNvSpPr>
              <a:spLocks noChangeArrowheads="1"/>
            </p:cNvSpPr>
            <p:nvPr/>
          </p:nvSpPr>
          <p:spPr bwMode="auto">
            <a:xfrm>
              <a:off x="8272239" y="9122377"/>
              <a:ext cx="117389" cy="117389"/>
            </a:xfrm>
            <a:custGeom>
              <a:avLst/>
              <a:gdLst>
                <a:gd name="T0" fmla="*/ 0 w 167"/>
                <a:gd name="T1" fmla="*/ 140 h 167"/>
                <a:gd name="T2" fmla="*/ 0 w 167"/>
                <a:gd name="T3" fmla="*/ 140 h 167"/>
                <a:gd name="T4" fmla="*/ 27 w 167"/>
                <a:gd name="T5" fmla="*/ 113 h 167"/>
                <a:gd name="T6" fmla="*/ 27 w 167"/>
                <a:gd name="T7" fmla="*/ 113 h 167"/>
                <a:gd name="T8" fmla="*/ 113 w 167"/>
                <a:gd name="T9" fmla="*/ 26 h 167"/>
                <a:gd name="T10" fmla="*/ 113 w 167"/>
                <a:gd name="T11" fmla="*/ 26 h 167"/>
                <a:gd name="T12" fmla="*/ 140 w 167"/>
                <a:gd name="T13" fmla="*/ 0 h 167"/>
                <a:gd name="T14" fmla="*/ 140 w 167"/>
                <a:gd name="T15" fmla="*/ 0 h 167"/>
                <a:gd name="T16" fmla="*/ 166 w 167"/>
                <a:gd name="T17" fmla="*/ 26 h 167"/>
                <a:gd name="T18" fmla="*/ 166 w 167"/>
                <a:gd name="T19" fmla="*/ 26 h 167"/>
                <a:gd name="T20" fmla="*/ 27 w 167"/>
                <a:gd name="T21" fmla="*/ 166 h 167"/>
                <a:gd name="T22" fmla="*/ 27 w 167"/>
                <a:gd name="T23" fmla="*/ 166 h 167"/>
                <a:gd name="T24" fmla="*/ 0 w 167"/>
                <a:gd name="T25" fmla="*/ 140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7" h="167">
                  <a:moveTo>
                    <a:pt x="0" y="140"/>
                  </a:moveTo>
                  <a:lnTo>
                    <a:pt x="0" y="140"/>
                  </a:lnTo>
                  <a:cubicBezTo>
                    <a:pt x="0" y="125"/>
                    <a:pt x="12" y="113"/>
                    <a:pt x="27" y="113"/>
                  </a:cubicBezTo>
                  <a:lnTo>
                    <a:pt x="27" y="113"/>
                  </a:lnTo>
                  <a:cubicBezTo>
                    <a:pt x="75" y="113"/>
                    <a:pt x="113" y="74"/>
                    <a:pt x="113" y="26"/>
                  </a:cubicBezTo>
                  <a:lnTo>
                    <a:pt x="113" y="26"/>
                  </a:lnTo>
                  <a:cubicBezTo>
                    <a:pt x="113" y="11"/>
                    <a:pt x="126" y="0"/>
                    <a:pt x="140" y="0"/>
                  </a:cubicBezTo>
                  <a:lnTo>
                    <a:pt x="140" y="0"/>
                  </a:lnTo>
                  <a:cubicBezTo>
                    <a:pt x="154" y="0"/>
                    <a:pt x="166" y="11"/>
                    <a:pt x="166" y="26"/>
                  </a:cubicBezTo>
                  <a:lnTo>
                    <a:pt x="166" y="26"/>
                  </a:lnTo>
                  <a:cubicBezTo>
                    <a:pt x="166" y="103"/>
                    <a:pt x="103" y="166"/>
                    <a:pt x="27" y="166"/>
                  </a:cubicBezTo>
                  <a:lnTo>
                    <a:pt x="27" y="166"/>
                  </a:lnTo>
                  <a:cubicBezTo>
                    <a:pt x="12" y="166"/>
                    <a:pt x="0" y="154"/>
                    <a:pt x="0" y="140"/>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61" name="Freeform 77">
              <a:extLst>
                <a:ext uri="{FF2B5EF4-FFF2-40B4-BE49-F238E27FC236}">
                  <a16:creationId xmlns:a16="http://schemas.microsoft.com/office/drawing/2014/main" id="{74470410-1275-E044-929E-AB9B1F4417F4}"/>
                </a:ext>
              </a:extLst>
            </p:cNvPr>
            <p:cNvSpPr>
              <a:spLocks noChangeArrowheads="1"/>
            </p:cNvSpPr>
            <p:nvPr/>
          </p:nvSpPr>
          <p:spPr bwMode="auto">
            <a:xfrm>
              <a:off x="8272239" y="8801101"/>
              <a:ext cx="117389" cy="117389"/>
            </a:xfrm>
            <a:custGeom>
              <a:avLst/>
              <a:gdLst>
                <a:gd name="T0" fmla="*/ 0 w 167"/>
                <a:gd name="T1" fmla="*/ 26 h 167"/>
                <a:gd name="T2" fmla="*/ 0 w 167"/>
                <a:gd name="T3" fmla="*/ 26 h 167"/>
                <a:gd name="T4" fmla="*/ 27 w 167"/>
                <a:gd name="T5" fmla="*/ 0 h 167"/>
                <a:gd name="T6" fmla="*/ 27 w 167"/>
                <a:gd name="T7" fmla="*/ 0 h 167"/>
                <a:gd name="T8" fmla="*/ 166 w 167"/>
                <a:gd name="T9" fmla="*/ 140 h 167"/>
                <a:gd name="T10" fmla="*/ 166 w 167"/>
                <a:gd name="T11" fmla="*/ 140 h 167"/>
                <a:gd name="T12" fmla="*/ 140 w 167"/>
                <a:gd name="T13" fmla="*/ 166 h 167"/>
                <a:gd name="T14" fmla="*/ 140 w 167"/>
                <a:gd name="T15" fmla="*/ 166 h 167"/>
                <a:gd name="T16" fmla="*/ 113 w 167"/>
                <a:gd name="T17" fmla="*/ 140 h 167"/>
                <a:gd name="T18" fmla="*/ 113 w 167"/>
                <a:gd name="T19" fmla="*/ 140 h 167"/>
                <a:gd name="T20" fmla="*/ 27 w 167"/>
                <a:gd name="T21" fmla="*/ 52 h 167"/>
                <a:gd name="T22" fmla="*/ 27 w 167"/>
                <a:gd name="T23" fmla="*/ 52 h 167"/>
                <a:gd name="T24" fmla="*/ 0 w 167"/>
                <a:gd name="T25" fmla="*/ 26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7" h="167">
                  <a:moveTo>
                    <a:pt x="0" y="26"/>
                  </a:moveTo>
                  <a:lnTo>
                    <a:pt x="0" y="26"/>
                  </a:lnTo>
                  <a:cubicBezTo>
                    <a:pt x="0" y="11"/>
                    <a:pt x="12" y="0"/>
                    <a:pt x="27" y="0"/>
                  </a:cubicBezTo>
                  <a:lnTo>
                    <a:pt x="27" y="0"/>
                  </a:lnTo>
                  <a:cubicBezTo>
                    <a:pt x="103" y="0"/>
                    <a:pt x="166" y="62"/>
                    <a:pt x="166" y="140"/>
                  </a:cubicBezTo>
                  <a:lnTo>
                    <a:pt x="166" y="140"/>
                  </a:lnTo>
                  <a:cubicBezTo>
                    <a:pt x="166" y="154"/>
                    <a:pt x="154" y="166"/>
                    <a:pt x="140" y="166"/>
                  </a:cubicBezTo>
                  <a:lnTo>
                    <a:pt x="140" y="166"/>
                  </a:lnTo>
                  <a:cubicBezTo>
                    <a:pt x="126" y="166"/>
                    <a:pt x="113" y="154"/>
                    <a:pt x="113" y="140"/>
                  </a:cubicBezTo>
                  <a:lnTo>
                    <a:pt x="113" y="140"/>
                  </a:lnTo>
                  <a:cubicBezTo>
                    <a:pt x="113" y="91"/>
                    <a:pt x="75" y="52"/>
                    <a:pt x="27" y="52"/>
                  </a:cubicBezTo>
                  <a:lnTo>
                    <a:pt x="27" y="52"/>
                  </a:lnTo>
                  <a:cubicBezTo>
                    <a:pt x="12" y="52"/>
                    <a:pt x="0" y="41"/>
                    <a:pt x="0" y="26"/>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62" name="Freeform 78">
              <a:extLst>
                <a:ext uri="{FF2B5EF4-FFF2-40B4-BE49-F238E27FC236}">
                  <a16:creationId xmlns:a16="http://schemas.microsoft.com/office/drawing/2014/main" id="{5139B298-675F-7044-9F1A-3DCB32E37193}"/>
                </a:ext>
              </a:extLst>
            </p:cNvPr>
            <p:cNvSpPr>
              <a:spLocks noChangeArrowheads="1"/>
            </p:cNvSpPr>
            <p:nvPr/>
          </p:nvSpPr>
          <p:spPr bwMode="auto">
            <a:xfrm>
              <a:off x="7444336" y="8816546"/>
              <a:ext cx="667265" cy="407773"/>
            </a:xfrm>
            <a:custGeom>
              <a:avLst/>
              <a:gdLst>
                <a:gd name="T0" fmla="*/ 0 w 951"/>
                <a:gd name="T1" fmla="*/ 40 h 582"/>
                <a:gd name="T2" fmla="*/ 0 w 951"/>
                <a:gd name="T3" fmla="*/ 40 h 582"/>
                <a:gd name="T4" fmla="*/ 22 w 951"/>
                <a:gd name="T5" fmla="*/ 9 h 582"/>
                <a:gd name="T6" fmla="*/ 24 w 951"/>
                <a:gd name="T7" fmla="*/ 9 h 582"/>
                <a:gd name="T8" fmla="*/ 84 w 951"/>
                <a:gd name="T9" fmla="*/ 0 h 582"/>
                <a:gd name="T10" fmla="*/ 848 w 951"/>
                <a:gd name="T11" fmla="*/ 0 h 582"/>
                <a:gd name="T12" fmla="*/ 848 w 951"/>
                <a:gd name="T13" fmla="*/ 0 h 582"/>
                <a:gd name="T14" fmla="*/ 950 w 951"/>
                <a:gd name="T15" fmla="*/ 141 h 582"/>
                <a:gd name="T16" fmla="*/ 950 w 951"/>
                <a:gd name="T17" fmla="*/ 440 h 582"/>
                <a:gd name="T18" fmla="*/ 950 w 951"/>
                <a:gd name="T19" fmla="*/ 440 h 582"/>
                <a:gd name="T20" fmla="*/ 848 w 951"/>
                <a:gd name="T21" fmla="*/ 581 h 582"/>
                <a:gd name="T22" fmla="*/ 84 w 951"/>
                <a:gd name="T23" fmla="*/ 581 h 582"/>
                <a:gd name="T24" fmla="*/ 24 w 951"/>
                <a:gd name="T25" fmla="*/ 572 h 582"/>
                <a:gd name="T26" fmla="*/ 22 w 951"/>
                <a:gd name="T27" fmla="*/ 572 h 582"/>
                <a:gd name="T28" fmla="*/ 22 w 951"/>
                <a:gd name="T29" fmla="*/ 572 h 582"/>
                <a:gd name="T30" fmla="*/ 0 w 951"/>
                <a:gd name="T31" fmla="*/ 542 h 582"/>
                <a:gd name="T32" fmla="*/ 0 w 951"/>
                <a:gd name="T33" fmla="*/ 40 h 5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51" h="582">
                  <a:moveTo>
                    <a:pt x="0" y="40"/>
                  </a:moveTo>
                  <a:lnTo>
                    <a:pt x="0" y="40"/>
                  </a:lnTo>
                  <a:cubicBezTo>
                    <a:pt x="0" y="23"/>
                    <a:pt x="10" y="9"/>
                    <a:pt x="22" y="9"/>
                  </a:cubicBezTo>
                  <a:lnTo>
                    <a:pt x="24" y="9"/>
                  </a:lnTo>
                  <a:lnTo>
                    <a:pt x="84" y="0"/>
                  </a:lnTo>
                  <a:lnTo>
                    <a:pt x="848" y="0"/>
                  </a:lnTo>
                  <a:lnTo>
                    <a:pt x="848" y="0"/>
                  </a:lnTo>
                  <a:cubicBezTo>
                    <a:pt x="905" y="0"/>
                    <a:pt x="950" y="64"/>
                    <a:pt x="950" y="141"/>
                  </a:cubicBezTo>
                  <a:lnTo>
                    <a:pt x="950" y="440"/>
                  </a:lnTo>
                  <a:lnTo>
                    <a:pt x="950" y="440"/>
                  </a:lnTo>
                  <a:cubicBezTo>
                    <a:pt x="950" y="518"/>
                    <a:pt x="905" y="581"/>
                    <a:pt x="848" y="581"/>
                  </a:cubicBezTo>
                  <a:lnTo>
                    <a:pt x="84" y="581"/>
                  </a:lnTo>
                  <a:lnTo>
                    <a:pt x="24" y="572"/>
                  </a:lnTo>
                  <a:lnTo>
                    <a:pt x="22" y="572"/>
                  </a:lnTo>
                  <a:lnTo>
                    <a:pt x="22" y="572"/>
                  </a:lnTo>
                  <a:cubicBezTo>
                    <a:pt x="10" y="572"/>
                    <a:pt x="0" y="559"/>
                    <a:pt x="0" y="542"/>
                  </a:cubicBezTo>
                  <a:lnTo>
                    <a:pt x="0" y="40"/>
                  </a:lnTo>
                </a:path>
              </a:pathLst>
            </a:custGeom>
            <a:solidFill>
              <a:schemeClr val="accent6">
                <a:lumMod val="50000"/>
              </a:schemeClr>
            </a:solidFill>
            <a:ln>
              <a:noFill/>
            </a:ln>
            <a:effectLst/>
          </p:spPr>
          <p:txBody>
            <a:bodyPr wrap="none" anchor="ctr"/>
            <a:lstStyle/>
            <a:p>
              <a:endParaRPr lang="en-US" sz="6532" dirty="0">
                <a:latin typeface="Fira Sans Light" panose="020B0403050000020004" pitchFamily="34" charset="0"/>
              </a:endParaRPr>
            </a:p>
          </p:txBody>
        </p:sp>
        <p:sp>
          <p:nvSpPr>
            <p:cNvPr id="263" name="Freeform 79">
              <a:extLst>
                <a:ext uri="{FF2B5EF4-FFF2-40B4-BE49-F238E27FC236}">
                  <a16:creationId xmlns:a16="http://schemas.microsoft.com/office/drawing/2014/main" id="{36FE639D-5485-4A43-88D1-27AC83891B46}"/>
                </a:ext>
              </a:extLst>
            </p:cNvPr>
            <p:cNvSpPr>
              <a:spLocks noChangeArrowheads="1"/>
            </p:cNvSpPr>
            <p:nvPr/>
          </p:nvSpPr>
          <p:spPr bwMode="auto">
            <a:xfrm>
              <a:off x="7444336" y="9020432"/>
              <a:ext cx="667265" cy="203886"/>
            </a:xfrm>
            <a:custGeom>
              <a:avLst/>
              <a:gdLst>
                <a:gd name="T0" fmla="*/ 950 w 951"/>
                <a:gd name="T1" fmla="*/ 149 h 291"/>
                <a:gd name="T2" fmla="*/ 950 w 951"/>
                <a:gd name="T3" fmla="*/ 0 h 291"/>
                <a:gd name="T4" fmla="*/ 0 w 951"/>
                <a:gd name="T5" fmla="*/ 0 h 291"/>
                <a:gd name="T6" fmla="*/ 0 w 951"/>
                <a:gd name="T7" fmla="*/ 251 h 291"/>
                <a:gd name="T8" fmla="*/ 0 w 951"/>
                <a:gd name="T9" fmla="*/ 251 h 291"/>
                <a:gd name="T10" fmla="*/ 22 w 951"/>
                <a:gd name="T11" fmla="*/ 281 h 291"/>
                <a:gd name="T12" fmla="*/ 24 w 951"/>
                <a:gd name="T13" fmla="*/ 281 h 291"/>
                <a:gd name="T14" fmla="*/ 84 w 951"/>
                <a:gd name="T15" fmla="*/ 290 h 291"/>
                <a:gd name="T16" fmla="*/ 848 w 951"/>
                <a:gd name="T17" fmla="*/ 290 h 291"/>
                <a:gd name="T18" fmla="*/ 848 w 951"/>
                <a:gd name="T19" fmla="*/ 290 h 291"/>
                <a:gd name="T20" fmla="*/ 950 w 951"/>
                <a:gd name="T21" fmla="*/ 149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51" h="291">
                  <a:moveTo>
                    <a:pt x="950" y="149"/>
                  </a:moveTo>
                  <a:lnTo>
                    <a:pt x="950" y="0"/>
                  </a:lnTo>
                  <a:lnTo>
                    <a:pt x="0" y="0"/>
                  </a:lnTo>
                  <a:lnTo>
                    <a:pt x="0" y="251"/>
                  </a:lnTo>
                  <a:lnTo>
                    <a:pt x="0" y="251"/>
                  </a:lnTo>
                  <a:cubicBezTo>
                    <a:pt x="0" y="268"/>
                    <a:pt x="10" y="281"/>
                    <a:pt x="22" y="281"/>
                  </a:cubicBezTo>
                  <a:lnTo>
                    <a:pt x="24" y="281"/>
                  </a:lnTo>
                  <a:lnTo>
                    <a:pt x="84" y="290"/>
                  </a:lnTo>
                  <a:lnTo>
                    <a:pt x="848" y="290"/>
                  </a:lnTo>
                  <a:lnTo>
                    <a:pt x="848" y="290"/>
                  </a:lnTo>
                  <a:cubicBezTo>
                    <a:pt x="905" y="290"/>
                    <a:pt x="950" y="227"/>
                    <a:pt x="950" y="149"/>
                  </a:cubicBezTo>
                </a:path>
              </a:pathLst>
            </a:custGeom>
            <a:solidFill>
              <a:schemeClr val="accent6">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64" name="Freeform 80">
              <a:extLst>
                <a:ext uri="{FF2B5EF4-FFF2-40B4-BE49-F238E27FC236}">
                  <a16:creationId xmlns:a16="http://schemas.microsoft.com/office/drawing/2014/main" id="{F2925599-00A6-144A-9378-BE26B31C2F4C}"/>
                </a:ext>
              </a:extLst>
            </p:cNvPr>
            <p:cNvSpPr>
              <a:spLocks noChangeArrowheads="1"/>
            </p:cNvSpPr>
            <p:nvPr/>
          </p:nvSpPr>
          <p:spPr bwMode="auto">
            <a:xfrm>
              <a:off x="7493763" y="8850528"/>
              <a:ext cx="426308" cy="342899"/>
            </a:xfrm>
            <a:custGeom>
              <a:avLst/>
              <a:gdLst>
                <a:gd name="T0" fmla="*/ 0 w 610"/>
                <a:gd name="T1" fmla="*/ 33 h 491"/>
                <a:gd name="T2" fmla="*/ 0 w 610"/>
                <a:gd name="T3" fmla="*/ 33 h 491"/>
                <a:gd name="T4" fmla="*/ 14 w 610"/>
                <a:gd name="T5" fmla="*/ 7 h 491"/>
                <a:gd name="T6" fmla="*/ 15 w 610"/>
                <a:gd name="T7" fmla="*/ 7 h 491"/>
                <a:gd name="T8" fmla="*/ 542 w 610"/>
                <a:gd name="T9" fmla="*/ 0 h 491"/>
                <a:gd name="T10" fmla="*/ 542 w 610"/>
                <a:gd name="T11" fmla="*/ 0 h 491"/>
                <a:gd name="T12" fmla="*/ 609 w 610"/>
                <a:gd name="T13" fmla="*/ 119 h 491"/>
                <a:gd name="T14" fmla="*/ 609 w 610"/>
                <a:gd name="T15" fmla="*/ 371 h 491"/>
                <a:gd name="T16" fmla="*/ 609 w 610"/>
                <a:gd name="T17" fmla="*/ 371 h 491"/>
                <a:gd name="T18" fmla="*/ 542 w 610"/>
                <a:gd name="T19" fmla="*/ 490 h 491"/>
                <a:gd name="T20" fmla="*/ 15 w 610"/>
                <a:gd name="T21" fmla="*/ 483 h 491"/>
                <a:gd name="T22" fmla="*/ 14 w 610"/>
                <a:gd name="T23" fmla="*/ 483 h 491"/>
                <a:gd name="T24" fmla="*/ 14 w 610"/>
                <a:gd name="T25" fmla="*/ 483 h 491"/>
                <a:gd name="T26" fmla="*/ 0 w 610"/>
                <a:gd name="T27" fmla="*/ 457 h 491"/>
                <a:gd name="T28" fmla="*/ 0 w 610"/>
                <a:gd name="T29" fmla="*/ 33 h 4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10" h="491">
                  <a:moveTo>
                    <a:pt x="0" y="33"/>
                  </a:moveTo>
                  <a:lnTo>
                    <a:pt x="0" y="33"/>
                  </a:lnTo>
                  <a:cubicBezTo>
                    <a:pt x="0" y="18"/>
                    <a:pt x="6" y="7"/>
                    <a:pt x="14" y="7"/>
                  </a:cubicBezTo>
                  <a:lnTo>
                    <a:pt x="15" y="7"/>
                  </a:lnTo>
                  <a:lnTo>
                    <a:pt x="542" y="0"/>
                  </a:lnTo>
                  <a:lnTo>
                    <a:pt x="542" y="0"/>
                  </a:lnTo>
                  <a:cubicBezTo>
                    <a:pt x="579" y="0"/>
                    <a:pt x="609" y="53"/>
                    <a:pt x="609" y="119"/>
                  </a:cubicBezTo>
                  <a:lnTo>
                    <a:pt x="609" y="371"/>
                  </a:lnTo>
                  <a:lnTo>
                    <a:pt x="609" y="371"/>
                  </a:lnTo>
                  <a:cubicBezTo>
                    <a:pt x="609" y="437"/>
                    <a:pt x="579" y="490"/>
                    <a:pt x="542" y="490"/>
                  </a:cubicBezTo>
                  <a:lnTo>
                    <a:pt x="15" y="483"/>
                  </a:lnTo>
                  <a:lnTo>
                    <a:pt x="14" y="483"/>
                  </a:lnTo>
                  <a:lnTo>
                    <a:pt x="14" y="483"/>
                  </a:lnTo>
                  <a:cubicBezTo>
                    <a:pt x="6" y="483"/>
                    <a:pt x="0" y="471"/>
                    <a:pt x="0" y="457"/>
                  </a:cubicBezTo>
                  <a:lnTo>
                    <a:pt x="0" y="33"/>
                  </a:ln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65" name="Freeform 81">
              <a:extLst>
                <a:ext uri="{FF2B5EF4-FFF2-40B4-BE49-F238E27FC236}">
                  <a16:creationId xmlns:a16="http://schemas.microsoft.com/office/drawing/2014/main" id="{9FFA2488-133F-2446-A99B-4C35F8086417}"/>
                </a:ext>
              </a:extLst>
            </p:cNvPr>
            <p:cNvSpPr>
              <a:spLocks noChangeArrowheads="1"/>
            </p:cNvSpPr>
            <p:nvPr/>
          </p:nvSpPr>
          <p:spPr bwMode="auto">
            <a:xfrm>
              <a:off x="7870644" y="8788744"/>
              <a:ext cx="210065" cy="105032"/>
            </a:xfrm>
            <a:custGeom>
              <a:avLst/>
              <a:gdLst>
                <a:gd name="T0" fmla="*/ 0 w 301"/>
                <a:gd name="T1" fmla="*/ 124 h 149"/>
                <a:gd name="T2" fmla="*/ 0 w 301"/>
                <a:gd name="T3" fmla="*/ 124 h 149"/>
                <a:gd name="T4" fmla="*/ 13 w 301"/>
                <a:gd name="T5" fmla="*/ 105 h 149"/>
                <a:gd name="T6" fmla="*/ 269 w 301"/>
                <a:gd name="T7" fmla="*/ 5 h 149"/>
                <a:gd name="T8" fmla="*/ 269 w 301"/>
                <a:gd name="T9" fmla="*/ 5 h 149"/>
                <a:gd name="T10" fmla="*/ 296 w 301"/>
                <a:gd name="T11" fmla="*/ 17 h 149"/>
                <a:gd name="T12" fmla="*/ 296 w 301"/>
                <a:gd name="T13" fmla="*/ 17 h 149"/>
                <a:gd name="T14" fmla="*/ 285 w 301"/>
                <a:gd name="T15" fmla="*/ 44 h 149"/>
                <a:gd name="T16" fmla="*/ 29 w 301"/>
                <a:gd name="T17" fmla="*/ 144 h 149"/>
                <a:gd name="T18" fmla="*/ 29 w 301"/>
                <a:gd name="T19" fmla="*/ 144 h 149"/>
                <a:gd name="T20" fmla="*/ 2 w 301"/>
                <a:gd name="T21" fmla="*/ 132 h 149"/>
                <a:gd name="T22" fmla="*/ 2 w 301"/>
                <a:gd name="T23" fmla="*/ 132 h 149"/>
                <a:gd name="T24" fmla="*/ 0 w 301"/>
                <a:gd name="T25" fmla="*/ 124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01" h="149">
                  <a:moveTo>
                    <a:pt x="0" y="124"/>
                  </a:moveTo>
                  <a:lnTo>
                    <a:pt x="0" y="124"/>
                  </a:lnTo>
                  <a:cubicBezTo>
                    <a:pt x="0" y="116"/>
                    <a:pt x="5" y="108"/>
                    <a:pt x="13" y="105"/>
                  </a:cubicBezTo>
                  <a:lnTo>
                    <a:pt x="269" y="5"/>
                  </a:lnTo>
                  <a:lnTo>
                    <a:pt x="269" y="5"/>
                  </a:lnTo>
                  <a:cubicBezTo>
                    <a:pt x="280" y="0"/>
                    <a:pt x="292" y="6"/>
                    <a:pt x="296" y="17"/>
                  </a:cubicBezTo>
                  <a:lnTo>
                    <a:pt x="296" y="17"/>
                  </a:lnTo>
                  <a:cubicBezTo>
                    <a:pt x="300" y="28"/>
                    <a:pt x="295" y="40"/>
                    <a:pt x="285" y="44"/>
                  </a:cubicBezTo>
                  <a:lnTo>
                    <a:pt x="29" y="144"/>
                  </a:lnTo>
                  <a:lnTo>
                    <a:pt x="29" y="144"/>
                  </a:lnTo>
                  <a:cubicBezTo>
                    <a:pt x="18" y="148"/>
                    <a:pt x="6" y="143"/>
                    <a:pt x="2" y="132"/>
                  </a:cubicBezTo>
                  <a:lnTo>
                    <a:pt x="2" y="132"/>
                  </a:lnTo>
                  <a:cubicBezTo>
                    <a:pt x="0" y="129"/>
                    <a:pt x="0" y="127"/>
                    <a:pt x="0" y="124"/>
                  </a:cubicBez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66" name="Freeform 82">
              <a:extLst>
                <a:ext uri="{FF2B5EF4-FFF2-40B4-BE49-F238E27FC236}">
                  <a16:creationId xmlns:a16="http://schemas.microsoft.com/office/drawing/2014/main" id="{36547952-3F6F-594A-A27C-FF440A7D5C17}"/>
                </a:ext>
              </a:extLst>
            </p:cNvPr>
            <p:cNvSpPr>
              <a:spLocks noChangeArrowheads="1"/>
            </p:cNvSpPr>
            <p:nvPr/>
          </p:nvSpPr>
          <p:spPr bwMode="auto">
            <a:xfrm>
              <a:off x="7713095" y="8791832"/>
              <a:ext cx="30892" cy="86497"/>
            </a:xfrm>
            <a:custGeom>
              <a:avLst/>
              <a:gdLst>
                <a:gd name="T0" fmla="*/ 0 w 43"/>
                <a:gd name="T1" fmla="*/ 101 h 123"/>
                <a:gd name="T2" fmla="*/ 0 w 43"/>
                <a:gd name="T3" fmla="*/ 21 h 123"/>
                <a:gd name="T4" fmla="*/ 0 w 43"/>
                <a:gd name="T5" fmla="*/ 21 h 123"/>
                <a:gd name="T6" fmla="*/ 21 w 43"/>
                <a:gd name="T7" fmla="*/ 0 h 123"/>
                <a:gd name="T8" fmla="*/ 21 w 43"/>
                <a:gd name="T9" fmla="*/ 0 h 123"/>
                <a:gd name="T10" fmla="*/ 42 w 43"/>
                <a:gd name="T11" fmla="*/ 21 h 123"/>
                <a:gd name="T12" fmla="*/ 42 w 43"/>
                <a:gd name="T13" fmla="*/ 101 h 123"/>
                <a:gd name="T14" fmla="*/ 42 w 43"/>
                <a:gd name="T15" fmla="*/ 101 h 123"/>
                <a:gd name="T16" fmla="*/ 21 w 43"/>
                <a:gd name="T17" fmla="*/ 122 h 123"/>
                <a:gd name="T18" fmla="*/ 21 w 43"/>
                <a:gd name="T19" fmla="*/ 122 h 123"/>
                <a:gd name="T20" fmla="*/ 0 w 43"/>
                <a:gd name="T21" fmla="*/ 101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3" h="123">
                  <a:moveTo>
                    <a:pt x="0" y="101"/>
                  </a:moveTo>
                  <a:lnTo>
                    <a:pt x="0" y="21"/>
                  </a:lnTo>
                  <a:lnTo>
                    <a:pt x="0" y="21"/>
                  </a:lnTo>
                  <a:cubicBezTo>
                    <a:pt x="0" y="9"/>
                    <a:pt x="9" y="0"/>
                    <a:pt x="21" y="0"/>
                  </a:cubicBezTo>
                  <a:lnTo>
                    <a:pt x="21" y="0"/>
                  </a:lnTo>
                  <a:cubicBezTo>
                    <a:pt x="33" y="0"/>
                    <a:pt x="42" y="9"/>
                    <a:pt x="42" y="21"/>
                  </a:cubicBezTo>
                  <a:lnTo>
                    <a:pt x="42" y="101"/>
                  </a:lnTo>
                  <a:lnTo>
                    <a:pt x="42" y="101"/>
                  </a:lnTo>
                  <a:cubicBezTo>
                    <a:pt x="42" y="112"/>
                    <a:pt x="33" y="122"/>
                    <a:pt x="21" y="122"/>
                  </a:cubicBezTo>
                  <a:lnTo>
                    <a:pt x="21" y="122"/>
                  </a:lnTo>
                  <a:cubicBezTo>
                    <a:pt x="9" y="122"/>
                    <a:pt x="0" y="112"/>
                    <a:pt x="0" y="101"/>
                  </a:cubicBez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67" name="Freeform 83">
              <a:extLst>
                <a:ext uri="{FF2B5EF4-FFF2-40B4-BE49-F238E27FC236}">
                  <a16:creationId xmlns:a16="http://schemas.microsoft.com/office/drawing/2014/main" id="{FEF8EAF3-37E2-844D-84C6-C69E7AA21040}"/>
                </a:ext>
              </a:extLst>
            </p:cNvPr>
            <p:cNvSpPr>
              <a:spLocks noChangeArrowheads="1"/>
            </p:cNvSpPr>
            <p:nvPr/>
          </p:nvSpPr>
          <p:spPr bwMode="auto">
            <a:xfrm>
              <a:off x="7422711" y="8801101"/>
              <a:ext cx="101944" cy="80319"/>
            </a:xfrm>
            <a:custGeom>
              <a:avLst/>
              <a:gdLst>
                <a:gd name="T0" fmla="*/ 0 w 145"/>
                <a:gd name="T1" fmla="*/ 24 h 114"/>
                <a:gd name="T2" fmla="*/ 0 w 145"/>
                <a:gd name="T3" fmla="*/ 24 h 114"/>
                <a:gd name="T4" fmla="*/ 3 w 145"/>
                <a:gd name="T5" fmla="*/ 13 h 114"/>
                <a:gd name="T6" fmla="*/ 3 w 145"/>
                <a:gd name="T7" fmla="*/ 13 h 114"/>
                <a:gd name="T8" fmla="*/ 33 w 145"/>
                <a:gd name="T9" fmla="*/ 7 h 114"/>
                <a:gd name="T10" fmla="*/ 132 w 145"/>
                <a:gd name="T11" fmla="*/ 71 h 114"/>
                <a:gd name="T12" fmla="*/ 132 w 145"/>
                <a:gd name="T13" fmla="*/ 71 h 114"/>
                <a:gd name="T14" fmla="*/ 138 w 145"/>
                <a:gd name="T15" fmla="*/ 100 h 114"/>
                <a:gd name="T16" fmla="*/ 138 w 145"/>
                <a:gd name="T17" fmla="*/ 100 h 114"/>
                <a:gd name="T18" fmla="*/ 108 w 145"/>
                <a:gd name="T19" fmla="*/ 107 h 114"/>
                <a:gd name="T20" fmla="*/ 10 w 145"/>
                <a:gd name="T21" fmla="*/ 43 h 114"/>
                <a:gd name="T22" fmla="*/ 10 w 145"/>
                <a:gd name="T23" fmla="*/ 43 h 114"/>
                <a:gd name="T24" fmla="*/ 0 w 145"/>
                <a:gd name="T25" fmla="*/ 2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45" h="114">
                  <a:moveTo>
                    <a:pt x="0" y="24"/>
                  </a:moveTo>
                  <a:lnTo>
                    <a:pt x="0" y="24"/>
                  </a:lnTo>
                  <a:cubicBezTo>
                    <a:pt x="0" y="21"/>
                    <a:pt x="1" y="17"/>
                    <a:pt x="3" y="13"/>
                  </a:cubicBezTo>
                  <a:lnTo>
                    <a:pt x="3" y="13"/>
                  </a:lnTo>
                  <a:cubicBezTo>
                    <a:pt x="10" y="3"/>
                    <a:pt x="23" y="0"/>
                    <a:pt x="33" y="7"/>
                  </a:cubicBezTo>
                  <a:lnTo>
                    <a:pt x="132" y="71"/>
                  </a:lnTo>
                  <a:lnTo>
                    <a:pt x="132" y="71"/>
                  </a:lnTo>
                  <a:cubicBezTo>
                    <a:pt x="141" y="77"/>
                    <a:pt x="144" y="91"/>
                    <a:pt x="138" y="100"/>
                  </a:cubicBezTo>
                  <a:lnTo>
                    <a:pt x="138" y="100"/>
                  </a:lnTo>
                  <a:cubicBezTo>
                    <a:pt x="131" y="110"/>
                    <a:pt x="118" y="113"/>
                    <a:pt x="108" y="107"/>
                  </a:cubicBezTo>
                  <a:lnTo>
                    <a:pt x="10" y="43"/>
                  </a:lnTo>
                  <a:lnTo>
                    <a:pt x="10" y="43"/>
                  </a:lnTo>
                  <a:cubicBezTo>
                    <a:pt x="3" y="38"/>
                    <a:pt x="0" y="32"/>
                    <a:pt x="0" y="24"/>
                  </a:cubicBez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68" name="Freeform 84">
              <a:extLst>
                <a:ext uri="{FF2B5EF4-FFF2-40B4-BE49-F238E27FC236}">
                  <a16:creationId xmlns:a16="http://schemas.microsoft.com/office/drawing/2014/main" id="{58A2731D-9163-C148-BADF-B7F35F67019A}"/>
                </a:ext>
              </a:extLst>
            </p:cNvPr>
            <p:cNvSpPr>
              <a:spLocks noChangeArrowheads="1"/>
            </p:cNvSpPr>
            <p:nvPr/>
          </p:nvSpPr>
          <p:spPr bwMode="auto">
            <a:xfrm>
              <a:off x="7870644" y="9153269"/>
              <a:ext cx="210065" cy="105032"/>
            </a:xfrm>
            <a:custGeom>
              <a:avLst/>
              <a:gdLst>
                <a:gd name="T0" fmla="*/ 0 w 301"/>
                <a:gd name="T1" fmla="*/ 25 h 149"/>
                <a:gd name="T2" fmla="*/ 0 w 301"/>
                <a:gd name="T3" fmla="*/ 25 h 149"/>
                <a:gd name="T4" fmla="*/ 2 w 301"/>
                <a:gd name="T5" fmla="*/ 17 h 149"/>
                <a:gd name="T6" fmla="*/ 2 w 301"/>
                <a:gd name="T7" fmla="*/ 17 h 149"/>
                <a:gd name="T8" fmla="*/ 29 w 301"/>
                <a:gd name="T9" fmla="*/ 5 h 149"/>
                <a:gd name="T10" fmla="*/ 285 w 301"/>
                <a:gd name="T11" fmla="*/ 105 h 149"/>
                <a:gd name="T12" fmla="*/ 285 w 301"/>
                <a:gd name="T13" fmla="*/ 105 h 149"/>
                <a:gd name="T14" fmla="*/ 296 w 301"/>
                <a:gd name="T15" fmla="*/ 132 h 149"/>
                <a:gd name="T16" fmla="*/ 296 w 301"/>
                <a:gd name="T17" fmla="*/ 132 h 149"/>
                <a:gd name="T18" fmla="*/ 269 w 301"/>
                <a:gd name="T19" fmla="*/ 144 h 149"/>
                <a:gd name="T20" fmla="*/ 13 w 301"/>
                <a:gd name="T21" fmla="*/ 45 h 149"/>
                <a:gd name="T22" fmla="*/ 13 w 301"/>
                <a:gd name="T23" fmla="*/ 45 h 149"/>
                <a:gd name="T24" fmla="*/ 0 w 301"/>
                <a:gd name="T25" fmla="*/ 25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01" h="149">
                  <a:moveTo>
                    <a:pt x="0" y="25"/>
                  </a:moveTo>
                  <a:lnTo>
                    <a:pt x="0" y="25"/>
                  </a:lnTo>
                  <a:cubicBezTo>
                    <a:pt x="0" y="22"/>
                    <a:pt x="0" y="19"/>
                    <a:pt x="2" y="17"/>
                  </a:cubicBezTo>
                  <a:lnTo>
                    <a:pt x="2" y="17"/>
                  </a:lnTo>
                  <a:cubicBezTo>
                    <a:pt x="6" y="6"/>
                    <a:pt x="18" y="0"/>
                    <a:pt x="29" y="5"/>
                  </a:cubicBezTo>
                  <a:lnTo>
                    <a:pt x="285" y="105"/>
                  </a:lnTo>
                  <a:lnTo>
                    <a:pt x="285" y="105"/>
                  </a:lnTo>
                  <a:cubicBezTo>
                    <a:pt x="295" y="109"/>
                    <a:pt x="300" y="121"/>
                    <a:pt x="296" y="132"/>
                  </a:cubicBezTo>
                  <a:lnTo>
                    <a:pt x="296" y="132"/>
                  </a:lnTo>
                  <a:cubicBezTo>
                    <a:pt x="292" y="143"/>
                    <a:pt x="280" y="148"/>
                    <a:pt x="269" y="144"/>
                  </a:cubicBezTo>
                  <a:lnTo>
                    <a:pt x="13" y="45"/>
                  </a:lnTo>
                  <a:lnTo>
                    <a:pt x="13" y="45"/>
                  </a:lnTo>
                  <a:cubicBezTo>
                    <a:pt x="5" y="41"/>
                    <a:pt x="0" y="33"/>
                    <a:pt x="0" y="25"/>
                  </a:cubicBez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69" name="Freeform 85">
              <a:extLst>
                <a:ext uri="{FF2B5EF4-FFF2-40B4-BE49-F238E27FC236}">
                  <a16:creationId xmlns:a16="http://schemas.microsoft.com/office/drawing/2014/main" id="{A4D8427F-EF07-0248-A271-49F34512D22C}"/>
                </a:ext>
              </a:extLst>
            </p:cNvPr>
            <p:cNvSpPr>
              <a:spLocks noChangeArrowheads="1"/>
            </p:cNvSpPr>
            <p:nvPr/>
          </p:nvSpPr>
          <p:spPr bwMode="auto">
            <a:xfrm>
              <a:off x="7713095" y="9171804"/>
              <a:ext cx="30892" cy="86497"/>
            </a:xfrm>
            <a:custGeom>
              <a:avLst/>
              <a:gdLst>
                <a:gd name="T0" fmla="*/ 0 w 43"/>
                <a:gd name="T1" fmla="*/ 100 h 123"/>
                <a:gd name="T2" fmla="*/ 0 w 43"/>
                <a:gd name="T3" fmla="*/ 21 h 123"/>
                <a:gd name="T4" fmla="*/ 0 w 43"/>
                <a:gd name="T5" fmla="*/ 21 h 123"/>
                <a:gd name="T6" fmla="*/ 21 w 43"/>
                <a:gd name="T7" fmla="*/ 0 h 123"/>
                <a:gd name="T8" fmla="*/ 21 w 43"/>
                <a:gd name="T9" fmla="*/ 0 h 123"/>
                <a:gd name="T10" fmla="*/ 42 w 43"/>
                <a:gd name="T11" fmla="*/ 21 h 123"/>
                <a:gd name="T12" fmla="*/ 42 w 43"/>
                <a:gd name="T13" fmla="*/ 100 h 123"/>
                <a:gd name="T14" fmla="*/ 42 w 43"/>
                <a:gd name="T15" fmla="*/ 100 h 123"/>
                <a:gd name="T16" fmla="*/ 21 w 43"/>
                <a:gd name="T17" fmla="*/ 122 h 123"/>
                <a:gd name="T18" fmla="*/ 21 w 43"/>
                <a:gd name="T19" fmla="*/ 122 h 123"/>
                <a:gd name="T20" fmla="*/ 0 w 43"/>
                <a:gd name="T21" fmla="*/ 100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3" h="123">
                  <a:moveTo>
                    <a:pt x="0" y="100"/>
                  </a:moveTo>
                  <a:lnTo>
                    <a:pt x="0" y="21"/>
                  </a:lnTo>
                  <a:lnTo>
                    <a:pt x="0" y="21"/>
                  </a:lnTo>
                  <a:cubicBezTo>
                    <a:pt x="0" y="9"/>
                    <a:pt x="9" y="0"/>
                    <a:pt x="21" y="0"/>
                  </a:cubicBezTo>
                  <a:lnTo>
                    <a:pt x="21" y="0"/>
                  </a:lnTo>
                  <a:cubicBezTo>
                    <a:pt x="33" y="0"/>
                    <a:pt x="42" y="9"/>
                    <a:pt x="42" y="21"/>
                  </a:cubicBezTo>
                  <a:lnTo>
                    <a:pt x="42" y="100"/>
                  </a:lnTo>
                  <a:lnTo>
                    <a:pt x="42" y="100"/>
                  </a:lnTo>
                  <a:cubicBezTo>
                    <a:pt x="42" y="112"/>
                    <a:pt x="33" y="122"/>
                    <a:pt x="21" y="122"/>
                  </a:cubicBezTo>
                  <a:lnTo>
                    <a:pt x="21" y="122"/>
                  </a:lnTo>
                  <a:cubicBezTo>
                    <a:pt x="9" y="122"/>
                    <a:pt x="0" y="112"/>
                    <a:pt x="0" y="100"/>
                  </a:cubicBez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70" name="Freeform 86">
              <a:extLst>
                <a:ext uri="{FF2B5EF4-FFF2-40B4-BE49-F238E27FC236}">
                  <a16:creationId xmlns:a16="http://schemas.microsoft.com/office/drawing/2014/main" id="{DBBAFB7E-2170-DB45-A032-4CD2C3B80C93}"/>
                </a:ext>
              </a:extLst>
            </p:cNvPr>
            <p:cNvSpPr>
              <a:spLocks noChangeArrowheads="1"/>
            </p:cNvSpPr>
            <p:nvPr/>
          </p:nvSpPr>
          <p:spPr bwMode="auto">
            <a:xfrm>
              <a:off x="7422711" y="9168714"/>
              <a:ext cx="101944" cy="80319"/>
            </a:xfrm>
            <a:custGeom>
              <a:avLst/>
              <a:gdLst>
                <a:gd name="T0" fmla="*/ 0 w 145"/>
                <a:gd name="T1" fmla="*/ 88 h 113"/>
                <a:gd name="T2" fmla="*/ 0 w 145"/>
                <a:gd name="T3" fmla="*/ 88 h 113"/>
                <a:gd name="T4" fmla="*/ 10 w 145"/>
                <a:gd name="T5" fmla="*/ 70 h 113"/>
                <a:gd name="T6" fmla="*/ 108 w 145"/>
                <a:gd name="T7" fmla="*/ 6 h 113"/>
                <a:gd name="T8" fmla="*/ 108 w 145"/>
                <a:gd name="T9" fmla="*/ 6 h 113"/>
                <a:gd name="T10" fmla="*/ 138 w 145"/>
                <a:gd name="T11" fmla="*/ 12 h 113"/>
                <a:gd name="T12" fmla="*/ 138 w 145"/>
                <a:gd name="T13" fmla="*/ 12 h 113"/>
                <a:gd name="T14" fmla="*/ 132 w 145"/>
                <a:gd name="T15" fmla="*/ 42 h 113"/>
                <a:gd name="T16" fmla="*/ 33 w 145"/>
                <a:gd name="T17" fmla="*/ 106 h 113"/>
                <a:gd name="T18" fmla="*/ 33 w 145"/>
                <a:gd name="T19" fmla="*/ 106 h 113"/>
                <a:gd name="T20" fmla="*/ 3 w 145"/>
                <a:gd name="T21" fmla="*/ 100 h 113"/>
                <a:gd name="T22" fmla="*/ 3 w 145"/>
                <a:gd name="T23" fmla="*/ 100 h 113"/>
                <a:gd name="T24" fmla="*/ 0 w 145"/>
                <a:gd name="T25" fmla="*/ 88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45" h="113">
                  <a:moveTo>
                    <a:pt x="0" y="88"/>
                  </a:moveTo>
                  <a:lnTo>
                    <a:pt x="0" y="88"/>
                  </a:lnTo>
                  <a:cubicBezTo>
                    <a:pt x="0" y="81"/>
                    <a:pt x="3" y="75"/>
                    <a:pt x="10" y="70"/>
                  </a:cubicBezTo>
                  <a:lnTo>
                    <a:pt x="108" y="6"/>
                  </a:lnTo>
                  <a:lnTo>
                    <a:pt x="108" y="6"/>
                  </a:lnTo>
                  <a:cubicBezTo>
                    <a:pt x="118" y="0"/>
                    <a:pt x="131" y="2"/>
                    <a:pt x="138" y="12"/>
                  </a:cubicBezTo>
                  <a:lnTo>
                    <a:pt x="138" y="12"/>
                  </a:lnTo>
                  <a:cubicBezTo>
                    <a:pt x="144" y="22"/>
                    <a:pt x="141" y="35"/>
                    <a:pt x="132" y="42"/>
                  </a:cubicBezTo>
                  <a:lnTo>
                    <a:pt x="33" y="106"/>
                  </a:lnTo>
                  <a:lnTo>
                    <a:pt x="33" y="106"/>
                  </a:lnTo>
                  <a:cubicBezTo>
                    <a:pt x="23" y="112"/>
                    <a:pt x="10" y="109"/>
                    <a:pt x="3" y="100"/>
                  </a:cubicBezTo>
                  <a:lnTo>
                    <a:pt x="3" y="100"/>
                  </a:lnTo>
                  <a:cubicBezTo>
                    <a:pt x="1" y="96"/>
                    <a:pt x="0" y="92"/>
                    <a:pt x="0" y="88"/>
                  </a:cubicBez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71" name="Freeform 87">
              <a:extLst>
                <a:ext uri="{FF2B5EF4-FFF2-40B4-BE49-F238E27FC236}">
                  <a16:creationId xmlns:a16="http://schemas.microsoft.com/office/drawing/2014/main" id="{2295625A-952D-0941-B4F7-DC2C0561BEC6}"/>
                </a:ext>
              </a:extLst>
            </p:cNvPr>
            <p:cNvSpPr>
              <a:spLocks noChangeArrowheads="1"/>
            </p:cNvSpPr>
            <p:nvPr/>
          </p:nvSpPr>
          <p:spPr bwMode="auto">
            <a:xfrm>
              <a:off x="7336214" y="8791832"/>
              <a:ext cx="37070" cy="123568"/>
            </a:xfrm>
            <a:custGeom>
              <a:avLst/>
              <a:gdLst>
                <a:gd name="T0" fmla="*/ 0 w 54"/>
                <a:gd name="T1" fmla="*/ 149 h 176"/>
                <a:gd name="T2" fmla="*/ 0 w 54"/>
                <a:gd name="T3" fmla="*/ 27 h 176"/>
                <a:gd name="T4" fmla="*/ 0 w 54"/>
                <a:gd name="T5" fmla="*/ 27 h 176"/>
                <a:gd name="T6" fmla="*/ 27 w 54"/>
                <a:gd name="T7" fmla="*/ 0 h 176"/>
                <a:gd name="T8" fmla="*/ 27 w 54"/>
                <a:gd name="T9" fmla="*/ 0 h 176"/>
                <a:gd name="T10" fmla="*/ 53 w 54"/>
                <a:gd name="T11" fmla="*/ 27 h 176"/>
                <a:gd name="T12" fmla="*/ 53 w 54"/>
                <a:gd name="T13" fmla="*/ 149 h 176"/>
                <a:gd name="T14" fmla="*/ 53 w 54"/>
                <a:gd name="T15" fmla="*/ 149 h 176"/>
                <a:gd name="T16" fmla="*/ 27 w 54"/>
                <a:gd name="T17" fmla="*/ 175 h 176"/>
                <a:gd name="T18" fmla="*/ 27 w 54"/>
                <a:gd name="T19" fmla="*/ 175 h 176"/>
                <a:gd name="T20" fmla="*/ 0 w 54"/>
                <a:gd name="T21" fmla="*/ 149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4" h="176">
                  <a:moveTo>
                    <a:pt x="0" y="149"/>
                  </a:moveTo>
                  <a:lnTo>
                    <a:pt x="0" y="27"/>
                  </a:lnTo>
                  <a:lnTo>
                    <a:pt x="0" y="27"/>
                  </a:lnTo>
                  <a:cubicBezTo>
                    <a:pt x="0" y="12"/>
                    <a:pt x="12" y="0"/>
                    <a:pt x="27" y="0"/>
                  </a:cubicBezTo>
                  <a:lnTo>
                    <a:pt x="27" y="0"/>
                  </a:lnTo>
                  <a:cubicBezTo>
                    <a:pt x="41" y="0"/>
                    <a:pt x="53" y="12"/>
                    <a:pt x="53" y="27"/>
                  </a:cubicBezTo>
                  <a:lnTo>
                    <a:pt x="53" y="149"/>
                  </a:lnTo>
                  <a:lnTo>
                    <a:pt x="53" y="149"/>
                  </a:lnTo>
                  <a:cubicBezTo>
                    <a:pt x="53" y="164"/>
                    <a:pt x="41" y="175"/>
                    <a:pt x="27" y="175"/>
                  </a:cubicBezTo>
                  <a:lnTo>
                    <a:pt x="27" y="175"/>
                  </a:lnTo>
                  <a:cubicBezTo>
                    <a:pt x="12" y="175"/>
                    <a:pt x="0" y="164"/>
                    <a:pt x="0" y="149"/>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72" name="Freeform 88">
              <a:extLst>
                <a:ext uri="{FF2B5EF4-FFF2-40B4-BE49-F238E27FC236}">
                  <a16:creationId xmlns:a16="http://schemas.microsoft.com/office/drawing/2014/main" id="{6F957389-D49B-A344-982B-D6212A15767E}"/>
                </a:ext>
              </a:extLst>
            </p:cNvPr>
            <p:cNvSpPr>
              <a:spLocks noChangeArrowheads="1"/>
            </p:cNvSpPr>
            <p:nvPr/>
          </p:nvSpPr>
          <p:spPr bwMode="auto">
            <a:xfrm>
              <a:off x="7336214" y="9122377"/>
              <a:ext cx="37070" cy="123568"/>
            </a:xfrm>
            <a:custGeom>
              <a:avLst/>
              <a:gdLst>
                <a:gd name="T0" fmla="*/ 0 w 54"/>
                <a:gd name="T1" fmla="*/ 149 h 177"/>
                <a:gd name="T2" fmla="*/ 0 w 54"/>
                <a:gd name="T3" fmla="*/ 26 h 177"/>
                <a:gd name="T4" fmla="*/ 0 w 54"/>
                <a:gd name="T5" fmla="*/ 26 h 177"/>
                <a:gd name="T6" fmla="*/ 27 w 54"/>
                <a:gd name="T7" fmla="*/ 0 h 177"/>
                <a:gd name="T8" fmla="*/ 27 w 54"/>
                <a:gd name="T9" fmla="*/ 0 h 177"/>
                <a:gd name="T10" fmla="*/ 53 w 54"/>
                <a:gd name="T11" fmla="*/ 26 h 177"/>
                <a:gd name="T12" fmla="*/ 53 w 54"/>
                <a:gd name="T13" fmla="*/ 149 h 177"/>
                <a:gd name="T14" fmla="*/ 53 w 54"/>
                <a:gd name="T15" fmla="*/ 149 h 177"/>
                <a:gd name="T16" fmla="*/ 27 w 54"/>
                <a:gd name="T17" fmla="*/ 176 h 177"/>
                <a:gd name="T18" fmla="*/ 27 w 54"/>
                <a:gd name="T19" fmla="*/ 176 h 177"/>
                <a:gd name="T20" fmla="*/ 0 w 54"/>
                <a:gd name="T21" fmla="*/ 149 h 1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4" h="177">
                  <a:moveTo>
                    <a:pt x="0" y="149"/>
                  </a:moveTo>
                  <a:lnTo>
                    <a:pt x="0" y="26"/>
                  </a:lnTo>
                  <a:lnTo>
                    <a:pt x="0" y="26"/>
                  </a:lnTo>
                  <a:cubicBezTo>
                    <a:pt x="0" y="12"/>
                    <a:pt x="12" y="0"/>
                    <a:pt x="27" y="0"/>
                  </a:cubicBezTo>
                  <a:lnTo>
                    <a:pt x="27" y="0"/>
                  </a:lnTo>
                  <a:cubicBezTo>
                    <a:pt x="41" y="0"/>
                    <a:pt x="53" y="12"/>
                    <a:pt x="53" y="26"/>
                  </a:cubicBezTo>
                  <a:lnTo>
                    <a:pt x="53" y="149"/>
                  </a:lnTo>
                  <a:lnTo>
                    <a:pt x="53" y="149"/>
                  </a:lnTo>
                  <a:cubicBezTo>
                    <a:pt x="53" y="164"/>
                    <a:pt x="41" y="176"/>
                    <a:pt x="27" y="176"/>
                  </a:cubicBezTo>
                  <a:lnTo>
                    <a:pt x="27" y="176"/>
                  </a:lnTo>
                  <a:cubicBezTo>
                    <a:pt x="12" y="176"/>
                    <a:pt x="0" y="164"/>
                    <a:pt x="0" y="149"/>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grpSp>
      <p:sp>
        <p:nvSpPr>
          <p:cNvPr id="285" name="TextBox 284">
            <a:extLst>
              <a:ext uri="{FF2B5EF4-FFF2-40B4-BE49-F238E27FC236}">
                <a16:creationId xmlns:a16="http://schemas.microsoft.com/office/drawing/2014/main" id="{202115F2-E615-9546-994F-06913BDC1160}"/>
              </a:ext>
            </a:extLst>
          </p:cNvPr>
          <p:cNvSpPr txBox="1"/>
          <p:nvPr/>
        </p:nvSpPr>
        <p:spPr>
          <a:xfrm>
            <a:off x="8418327" y="211535"/>
            <a:ext cx="2375813" cy="5601533"/>
          </a:xfrm>
          <a:prstGeom prst="rect">
            <a:avLst/>
          </a:prstGeom>
          <a:noFill/>
        </p:spPr>
        <p:txBody>
          <a:bodyPr wrap="square" rtlCol="0" anchor="ctr" anchorCtr="0">
            <a:spAutoFit/>
          </a:bodyPr>
          <a:lstStyle/>
          <a:p>
            <a:r>
              <a:rPr lang="en-US" sz="2600" b="1" dirty="0" smtClean="0">
                <a:latin typeface="Fira Sans Light" panose="020B0403050000020004" pitchFamily="34" charset="0"/>
                <a:ea typeface="Open Sans Light" panose="020B0306030504020204" pitchFamily="34" charset="0"/>
                <a:cs typeface="Open Sans Light" panose="020B0306030504020204" pitchFamily="34" charset="0"/>
              </a:rPr>
              <a:t>Shade and shelter</a:t>
            </a:r>
          </a:p>
          <a:p>
            <a:pPr marL="457200" indent="-457200">
              <a:buFont typeface="Arial" panose="020B0604020202020204" pitchFamily="34" charset="0"/>
              <a:buChar char="•"/>
            </a:pPr>
            <a:r>
              <a:rPr lang="en-US" sz="2400" dirty="0">
                <a:latin typeface="Fira Sans Light" panose="020B0403050000020004" pitchFamily="34" charset="0"/>
                <a:ea typeface="Open Sans Light" panose="020B0306030504020204" pitchFamily="34" charset="0"/>
                <a:cs typeface="Open Sans Light" panose="020B0306030504020204" pitchFamily="34" charset="0"/>
              </a:rPr>
              <a:t>A materials is what an object is made from. Everyday materials include wood, plastic, glass, metal, rock, brick, paper and fabric</a:t>
            </a:r>
          </a:p>
          <a:p>
            <a:pPr marL="457200" indent="-457200">
              <a:buFont typeface="Arial" panose="020B0604020202020204" pitchFamily="34" charset="0"/>
              <a:buChar char="•"/>
            </a:pPr>
            <a:endParaRPr lang="en-US" sz="2600" dirty="0" smtClean="0">
              <a:latin typeface="Fira Sans Light" panose="020B0403050000020004" pitchFamily="34" charset="0"/>
              <a:ea typeface="Open Sans Light" panose="020B0306030504020204" pitchFamily="34" charset="0"/>
              <a:cs typeface="Open Sans Light" panose="020B0306030504020204" pitchFamily="34" charset="0"/>
            </a:endParaRPr>
          </a:p>
          <a:p>
            <a:endParaRPr lang="en-US" sz="3000" b="1" dirty="0" smtClean="0">
              <a:solidFill>
                <a:schemeClr val="tx2"/>
              </a:solidFill>
              <a:latin typeface="Fira Sans" panose="020B0503050000020004" pitchFamily="34" charset="0"/>
              <a:ea typeface="League Spartan" charset="0"/>
              <a:cs typeface="Poppins" pitchFamily="2" charset="77"/>
            </a:endParaRPr>
          </a:p>
          <a:p>
            <a:endParaRPr lang="en-US" sz="3000" b="1" dirty="0" smtClean="0">
              <a:solidFill>
                <a:schemeClr val="tx2"/>
              </a:solidFill>
              <a:latin typeface="Fira Sans" panose="020B0503050000020004" pitchFamily="34" charset="0"/>
              <a:ea typeface="League Spartan" charset="0"/>
              <a:cs typeface="Poppins" pitchFamily="2" charset="77"/>
            </a:endParaRPr>
          </a:p>
          <a:p>
            <a:endParaRPr lang="en-US" sz="3000" b="1" dirty="0">
              <a:solidFill>
                <a:schemeClr val="tx2"/>
              </a:solidFill>
              <a:latin typeface="Fira Sans" panose="020B0503050000020004" pitchFamily="34" charset="0"/>
              <a:ea typeface="League Spartan" charset="0"/>
              <a:cs typeface="Poppins" pitchFamily="2" charset="77"/>
            </a:endParaRPr>
          </a:p>
        </p:txBody>
      </p:sp>
      <p:sp>
        <p:nvSpPr>
          <p:cNvPr id="292" name="Subtitle 2">
            <a:extLst>
              <a:ext uri="{FF2B5EF4-FFF2-40B4-BE49-F238E27FC236}">
                <a16:creationId xmlns:a16="http://schemas.microsoft.com/office/drawing/2014/main" id="{C645F403-6E14-CE40-AB5E-C2427FF3E842}"/>
              </a:ext>
            </a:extLst>
          </p:cNvPr>
          <p:cNvSpPr txBox="1">
            <a:spLocks/>
          </p:cNvSpPr>
          <p:nvPr/>
        </p:nvSpPr>
        <p:spPr>
          <a:xfrm>
            <a:off x="274642" y="4459245"/>
            <a:ext cx="5765007" cy="1764652"/>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600"/>
              </a:lnSpc>
            </a:pPr>
            <a:endParaRPr lang="en-US" sz="26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endParaRPr>
          </a:p>
          <a:p>
            <a:pPr marL="457200" indent="-457200" algn="l">
              <a:lnSpc>
                <a:spcPts val="3600"/>
              </a:lnSpc>
              <a:buFont typeface="Arial" panose="020B0604020202020204" pitchFamily="34" charset="0"/>
              <a:buChar char="•"/>
            </a:pPr>
            <a:endParaRPr lang="en-US" sz="26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endParaRPr>
          </a:p>
          <a:p>
            <a:pPr marL="457200" indent="-457200" algn="l">
              <a:lnSpc>
                <a:spcPts val="3600"/>
              </a:lnSpc>
              <a:buFont typeface="Arial" panose="020B0604020202020204" pitchFamily="34" charset="0"/>
              <a:buChar char="•"/>
            </a:pPr>
            <a:endParaRPr lang="en-US" sz="26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endParaRPr>
          </a:p>
        </p:txBody>
      </p:sp>
      <p:grpSp>
        <p:nvGrpSpPr>
          <p:cNvPr id="23" name="Group 22">
            <a:extLst>
              <a:ext uri="{FF2B5EF4-FFF2-40B4-BE49-F238E27FC236}">
                <a16:creationId xmlns:a16="http://schemas.microsoft.com/office/drawing/2014/main" id="{C956A66C-1FB0-B440-BF62-8D2D8C0FA6A4}"/>
              </a:ext>
            </a:extLst>
          </p:cNvPr>
          <p:cNvGrpSpPr/>
          <p:nvPr/>
        </p:nvGrpSpPr>
        <p:grpSpPr>
          <a:xfrm>
            <a:off x="67440" y="49396"/>
            <a:ext cx="1700213" cy="1700213"/>
            <a:chOff x="3526751" y="3930679"/>
            <a:chExt cx="1700213" cy="1700213"/>
          </a:xfrm>
        </p:grpSpPr>
        <p:sp>
          <p:nvSpPr>
            <p:cNvPr id="301" name="Oval 300">
              <a:extLst>
                <a:ext uri="{FF2B5EF4-FFF2-40B4-BE49-F238E27FC236}">
                  <a16:creationId xmlns:a16="http://schemas.microsoft.com/office/drawing/2014/main" id="{2AB777DB-2090-9C49-8D78-8FFAE5639BE6}"/>
                </a:ext>
              </a:extLst>
            </p:cNvPr>
            <p:cNvSpPr/>
            <p:nvPr/>
          </p:nvSpPr>
          <p:spPr>
            <a:xfrm>
              <a:off x="3526751" y="3930679"/>
              <a:ext cx="1700213" cy="1700213"/>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Fira Sans Light" panose="020B0403050000020004" pitchFamily="34" charset="0"/>
              </a:endParaRPr>
            </a:p>
          </p:txBody>
        </p:sp>
        <p:sp>
          <p:nvSpPr>
            <p:cNvPr id="302" name="Oval 301">
              <a:extLst>
                <a:ext uri="{FF2B5EF4-FFF2-40B4-BE49-F238E27FC236}">
                  <a16:creationId xmlns:a16="http://schemas.microsoft.com/office/drawing/2014/main" id="{D8AED2CC-D899-ED4D-A425-EAFE4978C151}"/>
                </a:ext>
              </a:extLst>
            </p:cNvPr>
            <p:cNvSpPr/>
            <p:nvPr/>
          </p:nvSpPr>
          <p:spPr>
            <a:xfrm>
              <a:off x="3695106" y="4098407"/>
              <a:ext cx="1363502" cy="136350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Fira Sans Light" panose="020B0403050000020004" pitchFamily="34" charset="0"/>
              </a:endParaRPr>
            </a:p>
          </p:txBody>
        </p:sp>
      </p:grpSp>
      <p:sp>
        <p:nvSpPr>
          <p:cNvPr id="303" name="TextBox 302">
            <a:extLst>
              <a:ext uri="{FF2B5EF4-FFF2-40B4-BE49-F238E27FC236}">
                <a16:creationId xmlns:a16="http://schemas.microsoft.com/office/drawing/2014/main" id="{40657CEA-FBE3-EC41-978C-98EE79BD4FDE}"/>
              </a:ext>
            </a:extLst>
          </p:cNvPr>
          <p:cNvSpPr txBox="1"/>
          <p:nvPr/>
        </p:nvSpPr>
        <p:spPr>
          <a:xfrm>
            <a:off x="-56128" y="327011"/>
            <a:ext cx="1782611" cy="1015663"/>
          </a:xfrm>
          <a:prstGeom prst="rect">
            <a:avLst/>
          </a:prstGeom>
          <a:noFill/>
        </p:spPr>
        <p:txBody>
          <a:bodyPr wrap="square" rtlCol="0">
            <a:spAutoFit/>
          </a:bodyPr>
          <a:lstStyle/>
          <a:p>
            <a:pPr algn="ctr"/>
            <a:r>
              <a:rPr lang="en-US" sz="6000" b="1" dirty="0" smtClean="0">
                <a:solidFill>
                  <a:schemeClr val="accent4"/>
                </a:solidFill>
                <a:latin typeface="Fira Sans" panose="020B0503050000020004" pitchFamily="34" charset="0"/>
              </a:rPr>
              <a:t>Y1</a:t>
            </a:r>
            <a:endParaRPr lang="en-US" sz="6000" b="1" dirty="0">
              <a:solidFill>
                <a:schemeClr val="accent4"/>
              </a:solidFill>
              <a:latin typeface="Fira Sans" panose="020B0503050000020004" pitchFamily="34" charset="0"/>
            </a:endParaRPr>
          </a:p>
        </p:txBody>
      </p:sp>
      <p:sp>
        <p:nvSpPr>
          <p:cNvPr id="307" name="Subtitle 2">
            <a:extLst>
              <a:ext uri="{FF2B5EF4-FFF2-40B4-BE49-F238E27FC236}">
                <a16:creationId xmlns:a16="http://schemas.microsoft.com/office/drawing/2014/main" id="{4EC94491-6539-F941-898A-4BB887977E4E}"/>
              </a:ext>
            </a:extLst>
          </p:cNvPr>
          <p:cNvSpPr txBox="1">
            <a:spLocks/>
          </p:cNvSpPr>
          <p:nvPr/>
        </p:nvSpPr>
        <p:spPr>
          <a:xfrm>
            <a:off x="-56990" y="520229"/>
            <a:ext cx="6379147" cy="9926887"/>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r">
              <a:lnSpc>
                <a:spcPts val="3600"/>
              </a:lnSpc>
            </a:pPr>
            <a:r>
              <a:rPr lang="en-US" sz="2600" b="1" dirty="0" smtClean="0">
                <a:latin typeface="Fira Sans" panose="020B0503050000020004" pitchFamily="34" charset="0"/>
                <a:ea typeface="League Spartan" charset="0"/>
                <a:cs typeface="Poppins" pitchFamily="2" charset="77"/>
              </a:rPr>
              <a:t>Everyday materials</a:t>
            </a:r>
          </a:p>
          <a:p>
            <a:pPr marL="457200" indent="-457200" algn="r">
              <a:buFont typeface="Arial" panose="020B0604020202020204" pitchFamily="34" charset="0"/>
              <a:buChar char="•"/>
            </a:pPr>
            <a:r>
              <a:rPr lang="en-US" dirty="0" smtClean="0">
                <a:latin typeface="Fira Sans Light" panose="020B0403050000020004" pitchFamily="34" charset="0"/>
                <a:ea typeface="Open Sans Light" panose="020B0306030504020204" pitchFamily="34" charset="0"/>
                <a:cs typeface="Open Sans Light" panose="020B0306030504020204" pitchFamily="34" charset="0"/>
              </a:rPr>
              <a:t>Question words include, what, why, how, when, who and which </a:t>
            </a:r>
          </a:p>
          <a:p>
            <a:pPr marL="457200" indent="-457200" algn="r">
              <a:buFont typeface="Arial" panose="020B0604020202020204" pitchFamily="34" charset="0"/>
              <a:buChar char="•"/>
            </a:pPr>
            <a:r>
              <a:rPr lang="en-US" dirty="0" smtClean="0">
                <a:latin typeface="Fira Sans Light" panose="020B0403050000020004" pitchFamily="34" charset="0"/>
                <a:ea typeface="Open Sans Light" panose="020B0306030504020204" pitchFamily="34" charset="0"/>
                <a:cs typeface="Open Sans Light" panose="020B0306030504020204" pitchFamily="34" charset="0"/>
              </a:rPr>
              <a:t>Simple equipment is used to take measurements and observations. Examples include </a:t>
            </a:r>
            <a:r>
              <a:rPr lang="en-US" dirty="0" err="1" smtClean="0">
                <a:latin typeface="Fira Sans Light" panose="020B0403050000020004" pitchFamily="34" charset="0"/>
                <a:ea typeface="Open Sans Light" panose="020B0306030504020204" pitchFamily="34" charset="0"/>
                <a:cs typeface="Open Sans Light" panose="020B0306030504020204" pitchFamily="34" charset="0"/>
              </a:rPr>
              <a:t>metre</a:t>
            </a:r>
            <a:r>
              <a:rPr lang="en-US" dirty="0" smtClean="0">
                <a:latin typeface="Fira Sans Light" panose="020B0403050000020004" pitchFamily="34" charset="0"/>
                <a:ea typeface="Open Sans Light" panose="020B0306030504020204" pitchFamily="34" charset="0"/>
                <a:cs typeface="Open Sans Light" panose="020B0306030504020204" pitchFamily="34" charset="0"/>
              </a:rPr>
              <a:t> sticks, measuring tapes, egg timers and hand lenses</a:t>
            </a:r>
          </a:p>
          <a:p>
            <a:pPr marL="457200" indent="-457200" algn="r">
              <a:buFont typeface="Arial" panose="020B0604020202020204" pitchFamily="34" charset="0"/>
              <a:buChar char="•"/>
            </a:pPr>
            <a:r>
              <a:rPr lang="en-US" dirty="0" smtClean="0">
                <a:latin typeface="Fira Sans Light" panose="020B0403050000020004" pitchFamily="34" charset="0"/>
                <a:ea typeface="Open Sans Light" panose="020B0306030504020204" pitchFamily="34" charset="0"/>
                <a:cs typeface="Open Sans Light" panose="020B0306030504020204" pitchFamily="34" charset="0"/>
              </a:rPr>
              <a:t>Simple tests can be carried out by following a set of instructions</a:t>
            </a:r>
          </a:p>
          <a:p>
            <a:pPr marL="457200" indent="-457200" algn="r">
              <a:buFont typeface="Arial" panose="020B0604020202020204" pitchFamily="34" charset="0"/>
              <a:buChar char="•"/>
            </a:pPr>
            <a:r>
              <a:rPr lang="en-US" dirty="0" smtClean="0">
                <a:latin typeface="Fira Sans Light" panose="020B0403050000020004" pitchFamily="34" charset="0"/>
                <a:ea typeface="Open Sans Light" panose="020B0306030504020204" pitchFamily="34" charset="0"/>
                <a:cs typeface="Open Sans Light" panose="020B0306030504020204" pitchFamily="34" charset="0"/>
              </a:rPr>
              <a:t>The results are information that has been found out from an investigation</a:t>
            </a:r>
          </a:p>
          <a:p>
            <a:pPr marL="457200" indent="-457200" algn="r">
              <a:buFont typeface="Arial" panose="020B0604020202020204" pitchFamily="34" charset="0"/>
              <a:buChar char="•"/>
            </a:pPr>
            <a:r>
              <a:rPr lang="en-US" dirty="0" smtClean="0">
                <a:latin typeface="Fira Sans Light" panose="020B0403050000020004" pitchFamily="34" charset="0"/>
                <a:ea typeface="Open Sans Light" panose="020B0306030504020204" pitchFamily="34" charset="0"/>
                <a:cs typeface="Open Sans Light" panose="020B0306030504020204" pitchFamily="34" charset="0"/>
              </a:rPr>
              <a:t>Data can be recorded and displayed in different wats, including tables, pictograms and drawings </a:t>
            </a:r>
          </a:p>
          <a:p>
            <a:pPr marL="457200" indent="-457200" algn="r">
              <a:buFont typeface="Arial" panose="020B0604020202020204" pitchFamily="34" charset="0"/>
              <a:buChar char="•"/>
            </a:pPr>
            <a:r>
              <a:rPr lang="en-US" dirty="0" smtClean="0">
                <a:latin typeface="Fira Sans Light" panose="020B0403050000020004" pitchFamily="34" charset="0"/>
                <a:ea typeface="Open Sans Light" panose="020B0306030504020204" pitchFamily="34" charset="0"/>
                <a:cs typeface="Open Sans Light" panose="020B0306030504020204" pitchFamily="34" charset="0"/>
              </a:rPr>
              <a:t>Materials have different properties, such as hard or soft, stretchy or stiff, rough or smooth, opaque or transparent, bendy or rigid, waterproof or not, magnetic or non-magnetic</a:t>
            </a:r>
          </a:p>
          <a:p>
            <a:pPr marL="457200" indent="-457200" algn="r">
              <a:buFont typeface="Arial" panose="020B0604020202020204" pitchFamily="34" charset="0"/>
              <a:buChar char="•"/>
            </a:pPr>
            <a:r>
              <a:rPr lang="en-US" dirty="0" smtClean="0">
                <a:latin typeface="Fira Sans Light" panose="020B0403050000020004" pitchFamily="34" charset="0"/>
                <a:ea typeface="Open Sans Light" panose="020B0306030504020204" pitchFamily="34" charset="0"/>
                <a:cs typeface="Open Sans Light" panose="020B0306030504020204" pitchFamily="34" charset="0"/>
              </a:rPr>
              <a:t>Materials can be grouped according to their properties  </a:t>
            </a:r>
            <a:endParaRPr lang="en-US" dirty="0">
              <a:latin typeface="Fira Sans Light" panose="020B0403050000020004" pitchFamily="34" charset="0"/>
              <a:ea typeface="Open Sans Light" panose="020B0306030504020204" pitchFamily="34" charset="0"/>
              <a:cs typeface="Open Sans Light" panose="020B0306030504020204" pitchFamily="34" charset="0"/>
            </a:endParaRPr>
          </a:p>
          <a:p>
            <a:pPr marL="457200" indent="-457200" algn="r">
              <a:lnSpc>
                <a:spcPts val="3600"/>
              </a:lnSpc>
              <a:buFont typeface="Arial" panose="020B0604020202020204" pitchFamily="34" charset="0"/>
              <a:buChar char="•"/>
            </a:pPr>
            <a:endParaRPr lang="en-US" sz="2800" dirty="0" smtClean="0">
              <a:latin typeface="Fira Sans" panose="020B0503050000020004" pitchFamily="34" charset="0"/>
              <a:ea typeface="League Spartan" charset="0"/>
              <a:cs typeface="Poppins" pitchFamily="2" charset="77"/>
            </a:endParaRPr>
          </a:p>
          <a:p>
            <a:pPr marL="457200" indent="-457200" algn="r">
              <a:lnSpc>
                <a:spcPts val="3600"/>
              </a:lnSpc>
              <a:buFont typeface="Arial" panose="020B0604020202020204" pitchFamily="34" charset="0"/>
              <a:buChar char="•"/>
            </a:pPr>
            <a:endParaRPr lang="en-US" sz="2800" dirty="0" smtClean="0">
              <a:latin typeface="Fira Sans" panose="020B0503050000020004" pitchFamily="34" charset="0"/>
              <a:ea typeface="League Spartan" charset="0"/>
              <a:cs typeface="Poppins" pitchFamily="2" charset="77"/>
            </a:endParaRPr>
          </a:p>
          <a:p>
            <a:pPr marL="457200" indent="-457200" algn="r">
              <a:lnSpc>
                <a:spcPts val="3600"/>
              </a:lnSpc>
              <a:buFont typeface="Arial" panose="020B0604020202020204" pitchFamily="34" charset="0"/>
              <a:buChar char="•"/>
            </a:pPr>
            <a:endParaRPr lang="en-US" sz="26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endParaRPr>
          </a:p>
        </p:txBody>
      </p:sp>
      <p:sp>
        <p:nvSpPr>
          <p:cNvPr id="124" name="TextBox 123">
            <a:extLst>
              <a:ext uri="{FF2B5EF4-FFF2-40B4-BE49-F238E27FC236}">
                <a16:creationId xmlns:a16="http://schemas.microsoft.com/office/drawing/2014/main" id="{D437FCD9-43AF-5947-B591-0B2B84B1D5BF}"/>
              </a:ext>
            </a:extLst>
          </p:cNvPr>
          <p:cNvSpPr txBox="1"/>
          <p:nvPr/>
        </p:nvSpPr>
        <p:spPr>
          <a:xfrm>
            <a:off x="11568392" y="129891"/>
            <a:ext cx="9445361" cy="3077766"/>
          </a:xfrm>
          <a:prstGeom prst="rect">
            <a:avLst/>
          </a:prstGeom>
          <a:noFill/>
        </p:spPr>
        <p:txBody>
          <a:bodyPr wrap="square" rtlCol="0" anchor="ctr" anchorCtr="0">
            <a:spAutoFit/>
          </a:bodyPr>
          <a:lstStyle/>
          <a:p>
            <a:r>
              <a:rPr lang="en-US" sz="2600" b="1" dirty="0" smtClean="0">
                <a:solidFill>
                  <a:schemeClr val="tx2"/>
                </a:solidFill>
                <a:latin typeface="Fira Sans" panose="020B0503050000020004" pitchFamily="34" charset="0"/>
                <a:ea typeface="League Spartan" charset="0"/>
                <a:cs typeface="Poppins" pitchFamily="2" charset="77"/>
              </a:rPr>
              <a:t>Human senses</a:t>
            </a:r>
          </a:p>
          <a:p>
            <a:pPr marL="457200" indent="-457200">
              <a:buFont typeface="Arial" panose="020B0604020202020204" pitchFamily="34" charset="0"/>
              <a:buChar char="•"/>
            </a:pPr>
            <a:r>
              <a:rPr lang="en-US" sz="2400" dirty="0" smtClean="0">
                <a:solidFill>
                  <a:schemeClr val="tx2"/>
                </a:solidFill>
                <a:latin typeface="Fira Sans" panose="020B0503050000020004" pitchFamily="34" charset="0"/>
                <a:ea typeface="League Spartan" charset="0"/>
                <a:cs typeface="Poppins" pitchFamily="2" charset="77"/>
              </a:rPr>
              <a:t>Animals are living things. Animals can be sorted and grouped into six main groups: fish, amphibians, birds, invertebrates, reptiles and mammals </a:t>
            </a:r>
          </a:p>
          <a:p>
            <a:pPr marL="457200" indent="-457200">
              <a:buFont typeface="Arial" panose="020B0604020202020204" pitchFamily="34" charset="0"/>
              <a:buChar char="•"/>
            </a:pPr>
            <a:r>
              <a:rPr lang="en-US" sz="2400" dirty="0" smtClean="0">
                <a:solidFill>
                  <a:schemeClr val="tx2"/>
                </a:solidFill>
                <a:latin typeface="Fira Sans" panose="020B0503050000020004" pitchFamily="34" charset="0"/>
                <a:ea typeface="League Spartan" charset="0"/>
                <a:cs typeface="Poppins" pitchFamily="2" charset="77"/>
              </a:rPr>
              <a:t>Different animals groups have some common body parts, such as eyes and a mouth, and some different body parts, such as fins or wings</a:t>
            </a:r>
          </a:p>
          <a:p>
            <a:pPr marL="457200" indent="-457200">
              <a:buFont typeface="Arial" panose="020B0604020202020204" pitchFamily="34" charset="0"/>
              <a:buChar char="•"/>
            </a:pPr>
            <a:r>
              <a:rPr lang="en-US" sz="2400" dirty="0" smtClean="0">
                <a:solidFill>
                  <a:schemeClr val="tx2"/>
                </a:solidFill>
                <a:latin typeface="Fira Sans" panose="020B0503050000020004" pitchFamily="34" charset="0"/>
                <a:ea typeface="League Spartan" charset="0"/>
                <a:cs typeface="Poppins" pitchFamily="2" charset="77"/>
              </a:rPr>
              <a:t>The basic body parts are the head, arms, legs, nose, eyes, ears, mouth, hands and feet. The five senses are hearing, sight, smell, taste and touch. Ears are used for hearing, eyes for seeing, nose to smell, tongue to taste and the skin gives the sense of touch </a:t>
            </a:r>
            <a:endParaRPr lang="en-US" sz="3000" dirty="0">
              <a:solidFill>
                <a:schemeClr val="tx2"/>
              </a:solidFill>
              <a:latin typeface="Fira Sans" panose="020B0503050000020004" pitchFamily="34" charset="0"/>
              <a:ea typeface="League Spartan" charset="0"/>
              <a:cs typeface="Poppins" pitchFamily="2" charset="77"/>
            </a:endParaRPr>
          </a:p>
        </p:txBody>
      </p:sp>
      <p:sp>
        <p:nvSpPr>
          <p:cNvPr id="92" name="Subtitle 2">
            <a:extLst>
              <a:ext uri="{FF2B5EF4-FFF2-40B4-BE49-F238E27FC236}">
                <a16:creationId xmlns:a16="http://schemas.microsoft.com/office/drawing/2014/main" id="{4EC94491-6539-F941-898A-4BB887977E4E}"/>
              </a:ext>
            </a:extLst>
          </p:cNvPr>
          <p:cNvSpPr txBox="1">
            <a:spLocks/>
          </p:cNvSpPr>
          <p:nvPr/>
        </p:nvSpPr>
        <p:spPr>
          <a:xfrm>
            <a:off x="14827137" y="3633522"/>
            <a:ext cx="9362760" cy="12290611"/>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600"/>
              </a:lnSpc>
            </a:pPr>
            <a:r>
              <a:rPr lang="en-US" sz="2600" b="1" dirty="0" smtClean="0">
                <a:latin typeface="Fira Sans" panose="020B0503050000020004" pitchFamily="34" charset="0"/>
                <a:ea typeface="League Spartan" charset="0"/>
                <a:cs typeface="Poppins" pitchFamily="2" charset="77"/>
              </a:rPr>
              <a:t>Seasonal changes</a:t>
            </a:r>
          </a:p>
          <a:p>
            <a:pPr marL="457200" indent="-457200" algn="l">
              <a:buFont typeface="Arial" panose="020B0604020202020204" pitchFamily="34" charset="0"/>
              <a:buChar char="•"/>
            </a:pPr>
            <a:r>
              <a:rPr lang="en-US" dirty="0" smtClean="0">
                <a:latin typeface="Fira Sans Light" panose="020B0403050000020004" pitchFamily="34" charset="0"/>
                <a:ea typeface="Open Sans Light" panose="020B0306030504020204" pitchFamily="34" charset="0"/>
                <a:cs typeface="Open Sans Light" panose="020B0306030504020204" pitchFamily="34" charset="0"/>
              </a:rPr>
              <a:t>The local environment is a habitat for living things and can change during the seasons </a:t>
            </a:r>
          </a:p>
          <a:p>
            <a:pPr marL="457200" indent="-457200" algn="l">
              <a:buFont typeface="Arial" panose="020B0604020202020204" pitchFamily="34" charset="0"/>
              <a:buChar char="•"/>
            </a:pPr>
            <a:r>
              <a:rPr lang="en-US" dirty="0" smtClean="0">
                <a:latin typeface="Fira Sans Light" panose="020B0403050000020004" pitchFamily="34" charset="0"/>
                <a:ea typeface="Open Sans Light" panose="020B0306030504020204" pitchFamily="34" charset="0"/>
                <a:cs typeface="Open Sans Light" panose="020B0306030504020204" pitchFamily="34" charset="0"/>
              </a:rPr>
              <a:t>Plants are living things. Common plants include the daisy, daffodil and grass. Trees are large, woody plants and are either evergreen or deciduous. Trees that lose their leaves in the autumn are called deciduous trees. Example include oak, beech and rowan. Trees that shed old leaves and grow new leaves are year round are called evergreen. Examples include holly and pine </a:t>
            </a:r>
          </a:p>
          <a:p>
            <a:pPr marL="457200" indent="-457200" algn="l">
              <a:buFont typeface="Arial" panose="020B0604020202020204" pitchFamily="34" charset="0"/>
              <a:buChar char="•"/>
            </a:pPr>
            <a:r>
              <a:rPr lang="en-US" dirty="0" smtClean="0">
                <a:latin typeface="Fira Sans Light" panose="020B0403050000020004" pitchFamily="34" charset="0"/>
                <a:ea typeface="Open Sans Light" panose="020B0306030504020204" pitchFamily="34" charset="0"/>
                <a:cs typeface="Open Sans Light" panose="020B0306030504020204" pitchFamily="34" charset="0"/>
              </a:rPr>
              <a:t>There are four seasons: spring, summer, autumn and winter. Certain events and weather patterns happen in different seasons</a:t>
            </a:r>
          </a:p>
          <a:p>
            <a:pPr marL="457200" indent="-457200" algn="l">
              <a:buFont typeface="Arial" panose="020B0604020202020204" pitchFamily="34" charset="0"/>
              <a:buChar char="•"/>
            </a:pPr>
            <a:r>
              <a:rPr lang="en-US" dirty="0" smtClean="0">
                <a:latin typeface="Fira Sans Light" panose="020B0403050000020004" pitchFamily="34" charset="0"/>
                <a:ea typeface="Open Sans Light" panose="020B0306030504020204" pitchFamily="34" charset="0"/>
                <a:cs typeface="Open Sans Light" panose="020B0306030504020204" pitchFamily="34" charset="0"/>
              </a:rPr>
              <a:t>Day length (number of daylight hours) is longer in the summer months and shorter in the winter months</a:t>
            </a:r>
          </a:p>
          <a:p>
            <a:pPr marL="457200" indent="-457200" algn="l">
              <a:buFont typeface="Arial" panose="020B0604020202020204" pitchFamily="34" charset="0"/>
              <a:buChar char="•"/>
            </a:pPr>
            <a:r>
              <a:rPr lang="en-US" dirty="0" smtClean="0">
                <a:latin typeface="Fira Sans Light" panose="020B0403050000020004" pitchFamily="34" charset="0"/>
                <a:ea typeface="Open Sans Light" panose="020B0306030504020204" pitchFamily="34" charset="0"/>
                <a:cs typeface="Open Sans Light" panose="020B0306030504020204" pitchFamily="34" charset="0"/>
              </a:rPr>
              <a:t>Different types of weather include sunshine, rain hail, wind, snow, fog, lightning, storm or cloud. The weather can change daily and some weather types are more common in certain seasons, such as snow in winter </a:t>
            </a:r>
          </a:p>
          <a:p>
            <a:pPr marL="457200" indent="-457200" algn="l">
              <a:buFont typeface="Arial" panose="020B0604020202020204" pitchFamily="34" charset="0"/>
              <a:buChar char="•"/>
            </a:pPr>
            <a:r>
              <a:rPr lang="en-US" dirty="0" smtClean="0">
                <a:latin typeface="Fira Sans Light" panose="020B0403050000020004" pitchFamily="34" charset="0"/>
                <a:ea typeface="Open Sans Light" panose="020B0306030504020204" pitchFamily="34" charset="0"/>
                <a:cs typeface="Open Sans Light" panose="020B0306030504020204" pitchFamily="34" charset="0"/>
              </a:rPr>
              <a:t>It is important to stay safe. Some ways to stay safe include staying safe in strong sunlight (sun cream, hat, sunglasses), crossing roads (stop, look, listen) in the kitchen (not touching hot or sharp objects) and household chemical (not drinking or touching) </a:t>
            </a:r>
          </a:p>
          <a:p>
            <a:pPr marL="457200" indent="-457200" algn="l">
              <a:buFont typeface="Arial" panose="020B0604020202020204" pitchFamily="34" charset="0"/>
              <a:buChar char="•"/>
            </a:pPr>
            <a:r>
              <a:rPr lang="en-US" dirty="0" smtClean="0">
                <a:latin typeface="Fira Sans Light" panose="020B0403050000020004" pitchFamily="34" charset="0"/>
                <a:ea typeface="Open Sans Light" panose="020B0306030504020204" pitchFamily="34" charset="0"/>
                <a:cs typeface="Open Sans Light" panose="020B0306030504020204" pitchFamily="34" charset="0"/>
              </a:rPr>
              <a:t>Simple equipment can be used for measuring weather, such as measuring temperature with a thermometer, identifying wind direction with a windsock or measuring rainfall with a rain gauge</a:t>
            </a:r>
          </a:p>
          <a:p>
            <a:pPr marL="457200" indent="-457200" algn="l">
              <a:buFont typeface="Arial" panose="020B0604020202020204" pitchFamily="34" charset="0"/>
              <a:buChar char="•"/>
            </a:pPr>
            <a:endParaRPr lang="en-US" dirty="0" smtClean="0">
              <a:latin typeface="Fira Sans Light" panose="020B0403050000020004" pitchFamily="34" charset="0"/>
              <a:ea typeface="Open Sans Light" panose="020B0306030504020204" pitchFamily="34" charset="0"/>
              <a:cs typeface="Open Sans Light" panose="020B0306030504020204" pitchFamily="34" charset="0"/>
            </a:endParaRPr>
          </a:p>
          <a:p>
            <a:pPr marL="457200" indent="-457200" algn="l">
              <a:buFont typeface="Arial" panose="020B0604020202020204" pitchFamily="34" charset="0"/>
              <a:buChar char="•"/>
            </a:pPr>
            <a:endParaRPr lang="en-US" b="1" dirty="0" smtClean="0">
              <a:latin typeface="Fira Sans Light" panose="020B0403050000020004" pitchFamily="34" charset="0"/>
              <a:ea typeface="Open Sans Light" panose="020B0306030504020204" pitchFamily="34" charset="0"/>
              <a:cs typeface="Open Sans Light" panose="020B0306030504020204" pitchFamily="34" charset="0"/>
            </a:endParaRPr>
          </a:p>
          <a:p>
            <a:pPr marL="457200" indent="-457200" algn="l">
              <a:lnSpc>
                <a:spcPts val="3600"/>
              </a:lnSpc>
              <a:buFont typeface="Arial" panose="020B0604020202020204" pitchFamily="34" charset="0"/>
              <a:buChar char="•"/>
            </a:pPr>
            <a:endParaRPr lang="en-US" sz="2800" dirty="0" smtClean="0">
              <a:latin typeface="Fira Sans" panose="020B0503050000020004" pitchFamily="34" charset="0"/>
              <a:ea typeface="League Spartan" charset="0"/>
              <a:cs typeface="Poppins" pitchFamily="2" charset="77"/>
            </a:endParaRPr>
          </a:p>
          <a:p>
            <a:pPr marL="457200" indent="-457200" algn="l">
              <a:lnSpc>
                <a:spcPts val="3600"/>
              </a:lnSpc>
              <a:buFont typeface="Arial" panose="020B0604020202020204" pitchFamily="34" charset="0"/>
              <a:buChar char="•"/>
            </a:pPr>
            <a:endParaRPr lang="en-US" sz="2800" dirty="0" smtClean="0">
              <a:latin typeface="Fira Sans" panose="020B0503050000020004" pitchFamily="34" charset="0"/>
              <a:ea typeface="League Spartan" charset="0"/>
              <a:cs typeface="Poppins" pitchFamily="2" charset="77"/>
            </a:endParaRPr>
          </a:p>
          <a:p>
            <a:pPr marL="457200" indent="-457200" algn="l">
              <a:lnSpc>
                <a:spcPts val="3600"/>
              </a:lnSpc>
              <a:buFont typeface="Arial" panose="020B0604020202020204" pitchFamily="34" charset="0"/>
              <a:buChar char="•"/>
            </a:pPr>
            <a:endParaRPr lang="en-US" sz="26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endParaRPr>
          </a:p>
        </p:txBody>
      </p:sp>
      <p:sp>
        <p:nvSpPr>
          <p:cNvPr id="93" name="TextBox 92">
            <a:extLst>
              <a:ext uri="{FF2B5EF4-FFF2-40B4-BE49-F238E27FC236}">
                <a16:creationId xmlns:a16="http://schemas.microsoft.com/office/drawing/2014/main" id="{202115F2-E615-9546-994F-06913BDC1160}"/>
              </a:ext>
            </a:extLst>
          </p:cNvPr>
          <p:cNvSpPr txBox="1"/>
          <p:nvPr/>
        </p:nvSpPr>
        <p:spPr>
          <a:xfrm>
            <a:off x="4932780" y="9903940"/>
            <a:ext cx="3019708" cy="3385542"/>
          </a:xfrm>
          <a:prstGeom prst="rect">
            <a:avLst/>
          </a:prstGeom>
          <a:noFill/>
        </p:spPr>
        <p:txBody>
          <a:bodyPr wrap="square" rtlCol="0" anchor="ctr" anchorCtr="0">
            <a:spAutoFit/>
          </a:bodyPr>
          <a:lstStyle/>
          <a:p>
            <a:pPr algn="r"/>
            <a:r>
              <a:rPr lang="en-US" sz="2600" b="1" dirty="0" smtClean="0">
                <a:latin typeface="Fira Sans Light" panose="020B0403050000020004" pitchFamily="34" charset="0"/>
                <a:ea typeface="Open Sans Light" panose="020B0306030504020204" pitchFamily="34" charset="0"/>
                <a:cs typeface="Open Sans Light" panose="020B0306030504020204" pitchFamily="34" charset="0"/>
              </a:rPr>
              <a:t>Bright Lights, Big City</a:t>
            </a:r>
          </a:p>
          <a:p>
            <a:pPr marL="457200" indent="-457200">
              <a:buFont typeface="Arial" panose="020B0604020202020204" pitchFamily="34" charset="0"/>
              <a:buChar char="•"/>
            </a:pPr>
            <a:r>
              <a:rPr lang="en-US" sz="2400" dirty="0">
                <a:latin typeface="Fira Sans Light" panose="020B0403050000020004" pitchFamily="34" charset="0"/>
                <a:ea typeface="Open Sans Light" panose="020B0306030504020204" pitchFamily="34" charset="0"/>
                <a:cs typeface="Open Sans Light" panose="020B0306030504020204" pitchFamily="34" charset="0"/>
              </a:rPr>
              <a:t>Objects, materials and living things can be looked at and compared</a:t>
            </a:r>
          </a:p>
          <a:p>
            <a:pPr marL="457200" indent="-457200">
              <a:buFont typeface="Arial" panose="020B0604020202020204" pitchFamily="34" charset="0"/>
              <a:buChar char="•"/>
            </a:pPr>
            <a:endParaRPr lang="en-US" sz="2600" dirty="0" smtClean="0">
              <a:latin typeface="Fira Sans Light" panose="020B0403050000020004" pitchFamily="34" charset="0"/>
              <a:ea typeface="Open Sans Light" panose="020B0306030504020204" pitchFamily="34" charset="0"/>
              <a:cs typeface="Open Sans Light" panose="020B0306030504020204" pitchFamily="34" charset="0"/>
            </a:endParaRPr>
          </a:p>
          <a:p>
            <a:endParaRPr lang="en-US" sz="3000" b="1" dirty="0" smtClean="0">
              <a:solidFill>
                <a:schemeClr val="tx2"/>
              </a:solidFill>
              <a:latin typeface="Fira Sans" panose="020B0503050000020004" pitchFamily="34" charset="0"/>
              <a:ea typeface="League Spartan" charset="0"/>
              <a:cs typeface="Poppins" pitchFamily="2" charset="77"/>
            </a:endParaRPr>
          </a:p>
          <a:p>
            <a:endParaRPr lang="en-US" sz="3000" b="1" dirty="0" smtClean="0">
              <a:solidFill>
                <a:schemeClr val="tx2"/>
              </a:solidFill>
              <a:latin typeface="Fira Sans" panose="020B0503050000020004" pitchFamily="34" charset="0"/>
              <a:ea typeface="League Spartan" charset="0"/>
              <a:cs typeface="Poppins" pitchFamily="2" charset="77"/>
            </a:endParaRPr>
          </a:p>
          <a:p>
            <a:endParaRPr lang="en-US" sz="3000" b="1" dirty="0">
              <a:solidFill>
                <a:schemeClr val="tx2"/>
              </a:solidFill>
              <a:latin typeface="Fira Sans" panose="020B0503050000020004" pitchFamily="34" charset="0"/>
              <a:ea typeface="League Spartan" charset="0"/>
              <a:cs typeface="Poppins" pitchFamily="2" charset="77"/>
            </a:endParaRPr>
          </a:p>
        </p:txBody>
      </p:sp>
      <p:sp>
        <p:nvSpPr>
          <p:cNvPr id="94" name="TextBox 93">
            <a:extLst>
              <a:ext uri="{FF2B5EF4-FFF2-40B4-BE49-F238E27FC236}">
                <a16:creationId xmlns:a16="http://schemas.microsoft.com/office/drawing/2014/main" id="{202115F2-E615-9546-994F-06913BDC1160}"/>
              </a:ext>
            </a:extLst>
          </p:cNvPr>
          <p:cNvSpPr txBox="1"/>
          <p:nvPr/>
        </p:nvSpPr>
        <p:spPr>
          <a:xfrm>
            <a:off x="21634604" y="18049"/>
            <a:ext cx="2300885" cy="4862870"/>
          </a:xfrm>
          <a:prstGeom prst="rect">
            <a:avLst/>
          </a:prstGeom>
          <a:noFill/>
        </p:spPr>
        <p:txBody>
          <a:bodyPr wrap="square" rtlCol="0" anchor="ctr" anchorCtr="0">
            <a:spAutoFit/>
          </a:bodyPr>
          <a:lstStyle/>
          <a:p>
            <a:pPr algn="r"/>
            <a:r>
              <a:rPr lang="en-US" sz="2600" b="1" dirty="0" smtClean="0">
                <a:latin typeface="Fira Sans Light" panose="020B0403050000020004" pitchFamily="34" charset="0"/>
                <a:ea typeface="Open Sans Light" panose="020B0306030504020204" pitchFamily="34" charset="0"/>
                <a:cs typeface="Open Sans Light" panose="020B0306030504020204" pitchFamily="34" charset="0"/>
              </a:rPr>
              <a:t>Chop, slice and mash</a:t>
            </a:r>
          </a:p>
          <a:p>
            <a:pPr marL="457200" indent="-457200">
              <a:buFont typeface="Arial" panose="020B0604020202020204" pitchFamily="34" charset="0"/>
              <a:buChar char="•"/>
            </a:pPr>
            <a:r>
              <a:rPr lang="en-US" sz="2400" dirty="0" smtClean="0">
                <a:latin typeface="Fira Sans Light" panose="020B0403050000020004" pitchFamily="34" charset="0"/>
                <a:ea typeface="Open Sans Light" panose="020B0306030504020204" pitchFamily="34" charset="0"/>
                <a:cs typeface="Open Sans Light" panose="020B0306030504020204" pitchFamily="34" charset="0"/>
              </a:rPr>
              <a:t>Hand washing and good hygiene are important parts of a healthy lifestyle and prevent the spread of germs </a:t>
            </a:r>
            <a:endParaRPr lang="en-US" sz="2600" dirty="0" smtClean="0">
              <a:latin typeface="Fira Sans Light" panose="020B0403050000020004" pitchFamily="34" charset="0"/>
              <a:ea typeface="Open Sans Light" panose="020B0306030504020204" pitchFamily="34" charset="0"/>
              <a:cs typeface="Open Sans Light" panose="020B0306030504020204" pitchFamily="34" charset="0"/>
            </a:endParaRPr>
          </a:p>
          <a:p>
            <a:endParaRPr lang="en-US" sz="3000" b="1" dirty="0" smtClean="0">
              <a:solidFill>
                <a:schemeClr val="tx2"/>
              </a:solidFill>
              <a:latin typeface="Fira Sans" panose="020B0503050000020004" pitchFamily="34" charset="0"/>
              <a:ea typeface="League Spartan" charset="0"/>
              <a:cs typeface="Poppins" pitchFamily="2" charset="77"/>
            </a:endParaRPr>
          </a:p>
          <a:p>
            <a:endParaRPr lang="en-US" sz="3000" b="1" dirty="0" smtClean="0">
              <a:solidFill>
                <a:schemeClr val="tx2"/>
              </a:solidFill>
              <a:latin typeface="Fira Sans" panose="020B0503050000020004" pitchFamily="34" charset="0"/>
              <a:ea typeface="League Spartan" charset="0"/>
              <a:cs typeface="Poppins" pitchFamily="2" charset="77"/>
            </a:endParaRPr>
          </a:p>
          <a:p>
            <a:endParaRPr lang="en-US" sz="3000" b="1" dirty="0">
              <a:solidFill>
                <a:schemeClr val="tx2"/>
              </a:solidFill>
              <a:latin typeface="Fira Sans" panose="020B0503050000020004" pitchFamily="34" charset="0"/>
              <a:ea typeface="League Spartan" charset="0"/>
              <a:cs typeface="Poppins" pitchFamily="2" charset="77"/>
            </a:endParaRPr>
          </a:p>
        </p:txBody>
      </p:sp>
      <p:sp>
        <p:nvSpPr>
          <p:cNvPr id="95" name="TextBox 94">
            <a:extLst>
              <a:ext uri="{FF2B5EF4-FFF2-40B4-BE49-F238E27FC236}">
                <a16:creationId xmlns:a16="http://schemas.microsoft.com/office/drawing/2014/main" id="{202115F2-E615-9546-994F-06913BDC1160}"/>
              </a:ext>
            </a:extLst>
          </p:cNvPr>
          <p:cNvSpPr txBox="1"/>
          <p:nvPr/>
        </p:nvSpPr>
        <p:spPr>
          <a:xfrm>
            <a:off x="130143" y="9375689"/>
            <a:ext cx="3884833" cy="5970865"/>
          </a:xfrm>
          <a:prstGeom prst="rect">
            <a:avLst/>
          </a:prstGeom>
          <a:noFill/>
        </p:spPr>
        <p:txBody>
          <a:bodyPr wrap="square" rtlCol="0" anchor="ctr" anchorCtr="0">
            <a:spAutoFit/>
          </a:bodyPr>
          <a:lstStyle/>
          <a:p>
            <a:r>
              <a:rPr lang="en-US" sz="2600" b="1" dirty="0" smtClean="0">
                <a:latin typeface="Fira Sans Light" panose="020B0403050000020004" pitchFamily="34" charset="0"/>
                <a:ea typeface="Open Sans Light" panose="020B0306030504020204" pitchFamily="34" charset="0"/>
                <a:cs typeface="Open Sans Light" panose="020B0306030504020204" pitchFamily="34" charset="0"/>
              </a:rPr>
              <a:t>Plant parts</a:t>
            </a:r>
          </a:p>
          <a:p>
            <a:pPr marL="457200" indent="-457200">
              <a:buFont typeface="Arial" panose="020B0604020202020204" pitchFamily="34" charset="0"/>
              <a:buChar char="•"/>
            </a:pPr>
            <a:r>
              <a:rPr lang="en-US" sz="2400" dirty="0" smtClean="0">
                <a:latin typeface="Fira Sans Light" panose="020B0403050000020004" pitchFamily="34" charset="0"/>
                <a:ea typeface="Open Sans Light" panose="020B0306030504020204" pitchFamily="34" charset="0"/>
                <a:cs typeface="Open Sans Light" panose="020B0306030504020204" pitchFamily="34" charset="0"/>
              </a:rPr>
              <a:t>The basic plant parts include root, stem, leaf, flower, petal, fruit, seed and bulb. Trees have a woody stem called a trunk. </a:t>
            </a:r>
          </a:p>
          <a:p>
            <a:pPr marL="457200" indent="-457200">
              <a:buFont typeface="Arial" panose="020B0604020202020204" pitchFamily="34" charset="0"/>
              <a:buChar char="•"/>
            </a:pPr>
            <a:r>
              <a:rPr lang="en-US" sz="2400" dirty="0" smtClean="0">
                <a:latin typeface="Fira Sans Light" panose="020B0403050000020004" pitchFamily="34" charset="0"/>
                <a:ea typeface="Open Sans Light" panose="020B0306030504020204" pitchFamily="34" charset="0"/>
                <a:cs typeface="Open Sans Light" panose="020B0306030504020204" pitchFamily="34" charset="0"/>
              </a:rPr>
              <a:t>Living things need to be cared for in order to survive. They need food, water, warmth and shelter. </a:t>
            </a:r>
            <a:endParaRPr lang="en-US" sz="2400" dirty="0">
              <a:latin typeface="Fira Sans Light" panose="020B0403050000020004" pitchFamily="34" charset="0"/>
              <a:ea typeface="Open Sans Light" panose="020B0306030504020204" pitchFamily="34" charset="0"/>
              <a:cs typeface="Open Sans Light" panose="020B0306030504020204" pitchFamily="34" charset="0"/>
            </a:endParaRPr>
          </a:p>
          <a:p>
            <a:pPr marL="457200" indent="-457200">
              <a:buFont typeface="Arial" panose="020B0604020202020204" pitchFamily="34" charset="0"/>
              <a:buChar char="•"/>
            </a:pPr>
            <a:r>
              <a:rPr lang="en-US" sz="2400" dirty="0">
                <a:latin typeface="Fira Sans Light" panose="020B0403050000020004" pitchFamily="34" charset="0"/>
                <a:ea typeface="Open Sans Light" panose="020B0306030504020204" pitchFamily="34" charset="0"/>
                <a:cs typeface="Open Sans Light" panose="020B0306030504020204" pitchFamily="34" charset="0"/>
              </a:rPr>
              <a:t>All living things change over time as they grow and mature</a:t>
            </a:r>
          </a:p>
          <a:p>
            <a:pPr marL="457200" indent="-457200">
              <a:buFont typeface="Arial" panose="020B0604020202020204" pitchFamily="34" charset="0"/>
              <a:buChar char="•"/>
            </a:pPr>
            <a:endParaRPr lang="en-US" sz="2400" dirty="0">
              <a:latin typeface="Fira Sans Light" panose="020B0403050000020004" pitchFamily="34" charset="0"/>
              <a:ea typeface="Open Sans Light" panose="020B0306030504020204" pitchFamily="34" charset="0"/>
              <a:cs typeface="Open Sans Light" panose="020B0306030504020204" pitchFamily="34" charset="0"/>
            </a:endParaRPr>
          </a:p>
          <a:p>
            <a:pPr marL="457200" indent="-457200">
              <a:buFont typeface="Arial" panose="020B0604020202020204" pitchFamily="34" charset="0"/>
              <a:buChar char="•"/>
            </a:pPr>
            <a:endParaRPr lang="en-US" sz="2600" dirty="0" smtClean="0">
              <a:latin typeface="Fira Sans Light" panose="020B0403050000020004" pitchFamily="34" charset="0"/>
              <a:ea typeface="Open Sans Light" panose="020B0306030504020204" pitchFamily="34" charset="0"/>
              <a:cs typeface="Open Sans Light" panose="020B0306030504020204" pitchFamily="34" charset="0"/>
            </a:endParaRPr>
          </a:p>
          <a:p>
            <a:endParaRPr lang="en-US" sz="3000" b="1" dirty="0" smtClean="0">
              <a:solidFill>
                <a:schemeClr val="tx2"/>
              </a:solidFill>
              <a:latin typeface="Fira Sans" panose="020B0503050000020004" pitchFamily="34" charset="0"/>
              <a:ea typeface="League Spartan" charset="0"/>
              <a:cs typeface="Poppins" pitchFamily="2" charset="77"/>
            </a:endParaRPr>
          </a:p>
          <a:p>
            <a:endParaRPr lang="en-US" sz="3000" b="1" dirty="0" smtClean="0">
              <a:solidFill>
                <a:schemeClr val="tx2"/>
              </a:solidFill>
              <a:latin typeface="Fira Sans" panose="020B0503050000020004" pitchFamily="34" charset="0"/>
              <a:ea typeface="League Spartan" charset="0"/>
              <a:cs typeface="Poppins" pitchFamily="2" charset="77"/>
            </a:endParaRPr>
          </a:p>
          <a:p>
            <a:endParaRPr lang="en-US" sz="3000" b="1" dirty="0">
              <a:solidFill>
                <a:schemeClr val="tx2"/>
              </a:solidFill>
              <a:latin typeface="Fira Sans" panose="020B0503050000020004" pitchFamily="34" charset="0"/>
              <a:ea typeface="League Spartan" charset="0"/>
              <a:cs typeface="Poppins" pitchFamily="2" charset="77"/>
            </a:endParaRPr>
          </a:p>
        </p:txBody>
      </p:sp>
      <p:sp>
        <p:nvSpPr>
          <p:cNvPr id="96" name="TextBox 95">
            <a:extLst>
              <a:ext uri="{FF2B5EF4-FFF2-40B4-BE49-F238E27FC236}">
                <a16:creationId xmlns:a16="http://schemas.microsoft.com/office/drawing/2014/main" id="{202115F2-E615-9546-994F-06913BDC1160}"/>
              </a:ext>
            </a:extLst>
          </p:cNvPr>
          <p:cNvSpPr txBox="1"/>
          <p:nvPr/>
        </p:nvSpPr>
        <p:spPr>
          <a:xfrm>
            <a:off x="9737954" y="9882659"/>
            <a:ext cx="3264072" cy="4862870"/>
          </a:xfrm>
          <a:prstGeom prst="rect">
            <a:avLst/>
          </a:prstGeom>
          <a:noFill/>
        </p:spPr>
        <p:txBody>
          <a:bodyPr wrap="square" rtlCol="0" anchor="ctr" anchorCtr="0">
            <a:spAutoFit/>
          </a:bodyPr>
          <a:lstStyle/>
          <a:p>
            <a:pPr algn="r"/>
            <a:r>
              <a:rPr lang="en-US" sz="2600" b="1" dirty="0" smtClean="0">
                <a:latin typeface="Fira Sans Light" panose="020B0403050000020004" pitchFamily="34" charset="0"/>
                <a:ea typeface="Open Sans Light" panose="020B0306030504020204" pitchFamily="34" charset="0"/>
                <a:cs typeface="Open Sans Light" panose="020B0306030504020204" pitchFamily="34" charset="0"/>
              </a:rPr>
              <a:t>Animal parts</a:t>
            </a:r>
          </a:p>
          <a:p>
            <a:pPr marL="457200" indent="-457200">
              <a:buFont typeface="Arial" panose="020B0604020202020204" pitchFamily="34" charset="0"/>
              <a:buChar char="•"/>
            </a:pPr>
            <a:r>
              <a:rPr lang="en-US" sz="2400" dirty="0" smtClean="0">
                <a:latin typeface="Fira Sans Light" panose="020B0403050000020004" pitchFamily="34" charset="0"/>
                <a:ea typeface="Open Sans Light" panose="020B0306030504020204" pitchFamily="34" charset="0"/>
                <a:cs typeface="Open Sans Light" panose="020B0306030504020204" pitchFamily="34" charset="0"/>
              </a:rPr>
              <a:t>Carnivores eat other animals (meat), herbivores eat plants and omnivores eat other animals and plants</a:t>
            </a:r>
          </a:p>
          <a:p>
            <a:pPr marL="457200" indent="-457200">
              <a:buFont typeface="Arial" panose="020B0604020202020204" pitchFamily="34" charset="0"/>
              <a:buChar char="•"/>
            </a:pPr>
            <a:endParaRPr lang="en-US" sz="2400" dirty="0">
              <a:latin typeface="Fira Sans Light" panose="020B0403050000020004" pitchFamily="34" charset="0"/>
              <a:ea typeface="Open Sans Light" panose="020B0306030504020204" pitchFamily="34" charset="0"/>
              <a:cs typeface="Open Sans Light" panose="020B0306030504020204" pitchFamily="34" charset="0"/>
            </a:endParaRPr>
          </a:p>
          <a:p>
            <a:pPr marL="457200" indent="-457200">
              <a:buFont typeface="Arial" panose="020B0604020202020204" pitchFamily="34" charset="0"/>
              <a:buChar char="•"/>
            </a:pPr>
            <a:endParaRPr lang="en-US" sz="2400" dirty="0">
              <a:latin typeface="Fira Sans Light" panose="020B0403050000020004" pitchFamily="34" charset="0"/>
              <a:ea typeface="Open Sans Light" panose="020B0306030504020204" pitchFamily="34" charset="0"/>
              <a:cs typeface="Open Sans Light" panose="020B0306030504020204" pitchFamily="34" charset="0"/>
            </a:endParaRPr>
          </a:p>
          <a:p>
            <a:pPr marL="457200" indent="-457200">
              <a:buFont typeface="Arial" panose="020B0604020202020204" pitchFamily="34" charset="0"/>
              <a:buChar char="•"/>
            </a:pPr>
            <a:endParaRPr lang="en-US" sz="2600" dirty="0" smtClean="0">
              <a:latin typeface="Fira Sans Light" panose="020B0403050000020004" pitchFamily="34" charset="0"/>
              <a:ea typeface="Open Sans Light" panose="020B0306030504020204" pitchFamily="34" charset="0"/>
              <a:cs typeface="Open Sans Light" panose="020B0306030504020204" pitchFamily="34" charset="0"/>
            </a:endParaRPr>
          </a:p>
          <a:p>
            <a:endParaRPr lang="en-US" sz="3000" b="1" dirty="0" smtClean="0">
              <a:solidFill>
                <a:schemeClr val="tx2"/>
              </a:solidFill>
              <a:latin typeface="Fira Sans" panose="020B0503050000020004" pitchFamily="34" charset="0"/>
              <a:ea typeface="League Spartan" charset="0"/>
              <a:cs typeface="Poppins" pitchFamily="2" charset="77"/>
            </a:endParaRPr>
          </a:p>
          <a:p>
            <a:endParaRPr lang="en-US" sz="3000" b="1" dirty="0" smtClean="0">
              <a:solidFill>
                <a:schemeClr val="tx2"/>
              </a:solidFill>
              <a:latin typeface="Fira Sans" panose="020B0503050000020004" pitchFamily="34" charset="0"/>
              <a:ea typeface="League Spartan" charset="0"/>
              <a:cs typeface="Poppins" pitchFamily="2" charset="77"/>
            </a:endParaRPr>
          </a:p>
          <a:p>
            <a:endParaRPr lang="en-US" sz="3000" b="1" dirty="0">
              <a:solidFill>
                <a:schemeClr val="tx2"/>
              </a:solidFill>
              <a:latin typeface="Fira Sans" panose="020B0503050000020004" pitchFamily="34" charset="0"/>
              <a:ea typeface="League Spartan" charset="0"/>
              <a:cs typeface="Poppins" pitchFamily="2" charset="77"/>
            </a:endParaRPr>
          </a:p>
        </p:txBody>
      </p:sp>
    </p:spTree>
    <p:extLst>
      <p:ext uri="{BB962C8B-B14F-4D97-AF65-F5344CB8AC3E}">
        <p14:creationId xmlns:p14="http://schemas.microsoft.com/office/powerpoint/2010/main" val="46903786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Group 23">
            <a:extLst>
              <a:ext uri="{FF2B5EF4-FFF2-40B4-BE49-F238E27FC236}">
                <a16:creationId xmlns:a16="http://schemas.microsoft.com/office/drawing/2014/main" id="{5462F81D-5CBD-E34A-AF48-778EE5C56DCF}"/>
              </a:ext>
            </a:extLst>
          </p:cNvPr>
          <p:cNvGrpSpPr/>
          <p:nvPr/>
        </p:nvGrpSpPr>
        <p:grpSpPr>
          <a:xfrm flipH="1">
            <a:off x="6280317" y="176442"/>
            <a:ext cx="8306106" cy="13716000"/>
            <a:chOff x="6263905" y="0"/>
            <a:chExt cx="9051323" cy="13716000"/>
          </a:xfrm>
        </p:grpSpPr>
        <p:sp>
          <p:nvSpPr>
            <p:cNvPr id="185" name="Freeform 1">
              <a:extLst>
                <a:ext uri="{FF2B5EF4-FFF2-40B4-BE49-F238E27FC236}">
                  <a16:creationId xmlns:a16="http://schemas.microsoft.com/office/drawing/2014/main" id="{28330879-8C3A-044D-BA38-5E9BA47A15BA}"/>
                </a:ext>
              </a:extLst>
            </p:cNvPr>
            <p:cNvSpPr>
              <a:spLocks noChangeArrowheads="1"/>
            </p:cNvSpPr>
            <p:nvPr/>
          </p:nvSpPr>
          <p:spPr bwMode="auto">
            <a:xfrm>
              <a:off x="6263905" y="0"/>
              <a:ext cx="9051323" cy="13716000"/>
            </a:xfrm>
            <a:custGeom>
              <a:avLst/>
              <a:gdLst>
                <a:gd name="T0" fmla="*/ 9787 w 12920"/>
                <a:gd name="T1" fmla="*/ 19577 h 19578"/>
                <a:gd name="T2" fmla="*/ 9787 w 12920"/>
                <a:gd name="T3" fmla="*/ 9515 h 19578"/>
                <a:gd name="T4" fmla="*/ 9787 w 12920"/>
                <a:gd name="T5" fmla="*/ 9515 h 19578"/>
                <a:gd name="T6" fmla="*/ 8930 w 12920"/>
                <a:gd name="T7" fmla="*/ 8658 h 19578"/>
                <a:gd name="T8" fmla="*/ 8930 w 12920"/>
                <a:gd name="T9" fmla="*/ 8658 h 19578"/>
                <a:gd name="T10" fmla="*/ 8073 w 12920"/>
                <a:gd name="T11" fmla="*/ 9515 h 19578"/>
                <a:gd name="T12" fmla="*/ 8073 w 12920"/>
                <a:gd name="T13" fmla="*/ 9949 h 19578"/>
                <a:gd name="T14" fmla="*/ 8073 w 12920"/>
                <a:gd name="T15" fmla="*/ 9949 h 19578"/>
                <a:gd name="T16" fmla="*/ 4084 w 12920"/>
                <a:gd name="T17" fmla="*/ 13938 h 19578"/>
                <a:gd name="T18" fmla="*/ 3989 w 12920"/>
                <a:gd name="T19" fmla="*/ 13938 h 19578"/>
                <a:gd name="T20" fmla="*/ 3989 w 12920"/>
                <a:gd name="T21" fmla="*/ 13938 h 19578"/>
                <a:gd name="T22" fmla="*/ 0 w 12920"/>
                <a:gd name="T23" fmla="*/ 9949 h 19578"/>
                <a:gd name="T24" fmla="*/ 0 w 12920"/>
                <a:gd name="T25" fmla="*/ 0 h 19578"/>
                <a:gd name="T26" fmla="*/ 3133 w 12920"/>
                <a:gd name="T27" fmla="*/ 0 h 19578"/>
                <a:gd name="T28" fmla="*/ 3133 w 12920"/>
                <a:gd name="T29" fmla="*/ 9949 h 19578"/>
                <a:gd name="T30" fmla="*/ 3133 w 12920"/>
                <a:gd name="T31" fmla="*/ 9949 h 19578"/>
                <a:gd name="T32" fmla="*/ 3989 w 12920"/>
                <a:gd name="T33" fmla="*/ 10805 h 19578"/>
                <a:gd name="T34" fmla="*/ 4084 w 12920"/>
                <a:gd name="T35" fmla="*/ 10805 h 19578"/>
                <a:gd name="T36" fmla="*/ 4084 w 12920"/>
                <a:gd name="T37" fmla="*/ 10805 h 19578"/>
                <a:gd name="T38" fmla="*/ 4940 w 12920"/>
                <a:gd name="T39" fmla="*/ 9949 h 19578"/>
                <a:gd name="T40" fmla="*/ 4940 w 12920"/>
                <a:gd name="T41" fmla="*/ 9515 h 19578"/>
                <a:gd name="T42" fmla="*/ 4940 w 12920"/>
                <a:gd name="T43" fmla="*/ 9515 h 19578"/>
                <a:gd name="T44" fmla="*/ 8930 w 12920"/>
                <a:gd name="T45" fmla="*/ 5526 h 19578"/>
                <a:gd name="T46" fmla="*/ 8930 w 12920"/>
                <a:gd name="T47" fmla="*/ 5526 h 19578"/>
                <a:gd name="T48" fmla="*/ 12919 w 12920"/>
                <a:gd name="T49" fmla="*/ 9515 h 19578"/>
                <a:gd name="T50" fmla="*/ 12919 w 12920"/>
                <a:gd name="T51" fmla="*/ 19577 h 19578"/>
                <a:gd name="T52" fmla="*/ 9787 w 12920"/>
                <a:gd name="T53" fmla="*/ 19577 h 195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2920" h="19578">
                  <a:moveTo>
                    <a:pt x="9787" y="19577"/>
                  </a:moveTo>
                  <a:lnTo>
                    <a:pt x="9787" y="9515"/>
                  </a:lnTo>
                  <a:lnTo>
                    <a:pt x="9787" y="9515"/>
                  </a:lnTo>
                  <a:cubicBezTo>
                    <a:pt x="9787" y="9043"/>
                    <a:pt x="9402" y="8658"/>
                    <a:pt x="8930" y="8658"/>
                  </a:cubicBezTo>
                  <a:lnTo>
                    <a:pt x="8930" y="8658"/>
                  </a:lnTo>
                  <a:cubicBezTo>
                    <a:pt x="8457" y="8658"/>
                    <a:pt x="8073" y="9043"/>
                    <a:pt x="8073" y="9515"/>
                  </a:cubicBezTo>
                  <a:lnTo>
                    <a:pt x="8073" y="9949"/>
                  </a:lnTo>
                  <a:lnTo>
                    <a:pt x="8073" y="9949"/>
                  </a:lnTo>
                  <a:cubicBezTo>
                    <a:pt x="8073" y="12149"/>
                    <a:pt x="6283" y="13938"/>
                    <a:pt x="4084" y="13938"/>
                  </a:cubicBezTo>
                  <a:lnTo>
                    <a:pt x="3989" y="13938"/>
                  </a:lnTo>
                  <a:lnTo>
                    <a:pt x="3989" y="13938"/>
                  </a:lnTo>
                  <a:cubicBezTo>
                    <a:pt x="1790" y="13938"/>
                    <a:pt x="0" y="12149"/>
                    <a:pt x="0" y="9949"/>
                  </a:cubicBezTo>
                  <a:lnTo>
                    <a:pt x="0" y="0"/>
                  </a:lnTo>
                  <a:lnTo>
                    <a:pt x="3133" y="0"/>
                  </a:lnTo>
                  <a:lnTo>
                    <a:pt x="3133" y="9949"/>
                  </a:lnTo>
                  <a:lnTo>
                    <a:pt x="3133" y="9949"/>
                  </a:lnTo>
                  <a:cubicBezTo>
                    <a:pt x="3133" y="10421"/>
                    <a:pt x="3517" y="10805"/>
                    <a:pt x="3989" y="10805"/>
                  </a:cubicBezTo>
                  <a:lnTo>
                    <a:pt x="4084" y="10805"/>
                  </a:lnTo>
                  <a:lnTo>
                    <a:pt x="4084" y="10805"/>
                  </a:lnTo>
                  <a:cubicBezTo>
                    <a:pt x="4556" y="10805"/>
                    <a:pt x="4940" y="10421"/>
                    <a:pt x="4940" y="9949"/>
                  </a:cubicBezTo>
                  <a:lnTo>
                    <a:pt x="4940" y="9515"/>
                  </a:lnTo>
                  <a:lnTo>
                    <a:pt x="4940" y="9515"/>
                  </a:lnTo>
                  <a:cubicBezTo>
                    <a:pt x="4940" y="7316"/>
                    <a:pt x="6730" y="5526"/>
                    <a:pt x="8930" y="5526"/>
                  </a:cubicBezTo>
                  <a:lnTo>
                    <a:pt x="8930" y="5526"/>
                  </a:lnTo>
                  <a:cubicBezTo>
                    <a:pt x="11130" y="5526"/>
                    <a:pt x="12919" y="7316"/>
                    <a:pt x="12919" y="9515"/>
                  </a:cubicBezTo>
                  <a:lnTo>
                    <a:pt x="12919" y="19577"/>
                  </a:lnTo>
                  <a:lnTo>
                    <a:pt x="9787" y="19577"/>
                  </a:lnTo>
                </a:path>
              </a:pathLst>
            </a:custGeom>
            <a:solidFill>
              <a:srgbClr val="CEE3AB"/>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186" name="Freeform 2">
              <a:extLst>
                <a:ext uri="{FF2B5EF4-FFF2-40B4-BE49-F238E27FC236}">
                  <a16:creationId xmlns:a16="http://schemas.microsoft.com/office/drawing/2014/main" id="{25423859-04CF-314B-98A7-7C9C09525A0D}"/>
                </a:ext>
              </a:extLst>
            </p:cNvPr>
            <p:cNvSpPr>
              <a:spLocks noChangeArrowheads="1"/>
            </p:cNvSpPr>
            <p:nvPr/>
          </p:nvSpPr>
          <p:spPr bwMode="auto">
            <a:xfrm>
              <a:off x="6402918" y="0"/>
              <a:ext cx="8776386" cy="13716000"/>
            </a:xfrm>
            <a:custGeom>
              <a:avLst/>
              <a:gdLst>
                <a:gd name="T0" fmla="*/ 9786 w 12528"/>
                <a:gd name="T1" fmla="*/ 19577 h 19578"/>
                <a:gd name="T2" fmla="*/ 9786 w 12528"/>
                <a:gd name="T3" fmla="*/ 9515 h 19578"/>
                <a:gd name="T4" fmla="*/ 9786 w 12528"/>
                <a:gd name="T5" fmla="*/ 9515 h 19578"/>
                <a:gd name="T6" fmla="*/ 8734 w 12528"/>
                <a:gd name="T7" fmla="*/ 8463 h 19578"/>
                <a:gd name="T8" fmla="*/ 8734 w 12528"/>
                <a:gd name="T9" fmla="*/ 8463 h 19578"/>
                <a:gd name="T10" fmla="*/ 7681 w 12528"/>
                <a:gd name="T11" fmla="*/ 9515 h 19578"/>
                <a:gd name="T12" fmla="*/ 7681 w 12528"/>
                <a:gd name="T13" fmla="*/ 9949 h 19578"/>
                <a:gd name="T14" fmla="*/ 7681 w 12528"/>
                <a:gd name="T15" fmla="*/ 9949 h 19578"/>
                <a:gd name="T16" fmla="*/ 3888 w 12528"/>
                <a:gd name="T17" fmla="*/ 13742 h 19578"/>
                <a:gd name="T18" fmla="*/ 3793 w 12528"/>
                <a:gd name="T19" fmla="*/ 13742 h 19578"/>
                <a:gd name="T20" fmla="*/ 3793 w 12528"/>
                <a:gd name="T21" fmla="*/ 13742 h 19578"/>
                <a:gd name="T22" fmla="*/ 0 w 12528"/>
                <a:gd name="T23" fmla="*/ 9949 h 19578"/>
                <a:gd name="T24" fmla="*/ 0 w 12528"/>
                <a:gd name="T25" fmla="*/ 0 h 19578"/>
                <a:gd name="T26" fmla="*/ 2741 w 12528"/>
                <a:gd name="T27" fmla="*/ 0 h 19578"/>
                <a:gd name="T28" fmla="*/ 2741 w 12528"/>
                <a:gd name="T29" fmla="*/ 9949 h 19578"/>
                <a:gd name="T30" fmla="*/ 2741 w 12528"/>
                <a:gd name="T31" fmla="*/ 9949 h 19578"/>
                <a:gd name="T32" fmla="*/ 3793 w 12528"/>
                <a:gd name="T33" fmla="*/ 11002 h 19578"/>
                <a:gd name="T34" fmla="*/ 3888 w 12528"/>
                <a:gd name="T35" fmla="*/ 11002 h 19578"/>
                <a:gd name="T36" fmla="*/ 3888 w 12528"/>
                <a:gd name="T37" fmla="*/ 11002 h 19578"/>
                <a:gd name="T38" fmla="*/ 4940 w 12528"/>
                <a:gd name="T39" fmla="*/ 9949 h 19578"/>
                <a:gd name="T40" fmla="*/ 4940 w 12528"/>
                <a:gd name="T41" fmla="*/ 9515 h 19578"/>
                <a:gd name="T42" fmla="*/ 4940 w 12528"/>
                <a:gd name="T43" fmla="*/ 9515 h 19578"/>
                <a:gd name="T44" fmla="*/ 8734 w 12528"/>
                <a:gd name="T45" fmla="*/ 5722 h 19578"/>
                <a:gd name="T46" fmla="*/ 8734 w 12528"/>
                <a:gd name="T47" fmla="*/ 5722 h 19578"/>
                <a:gd name="T48" fmla="*/ 12527 w 12528"/>
                <a:gd name="T49" fmla="*/ 9515 h 19578"/>
                <a:gd name="T50" fmla="*/ 12527 w 12528"/>
                <a:gd name="T51" fmla="*/ 19577 h 19578"/>
                <a:gd name="T52" fmla="*/ 9786 w 12528"/>
                <a:gd name="T53" fmla="*/ 19577 h 195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2528" h="19578">
                  <a:moveTo>
                    <a:pt x="9786" y="19577"/>
                  </a:moveTo>
                  <a:lnTo>
                    <a:pt x="9786" y="9515"/>
                  </a:lnTo>
                  <a:lnTo>
                    <a:pt x="9786" y="9515"/>
                  </a:lnTo>
                  <a:cubicBezTo>
                    <a:pt x="9786" y="8935"/>
                    <a:pt x="9314" y="8463"/>
                    <a:pt x="8734" y="8463"/>
                  </a:cubicBezTo>
                  <a:lnTo>
                    <a:pt x="8734" y="8463"/>
                  </a:lnTo>
                  <a:cubicBezTo>
                    <a:pt x="8153" y="8463"/>
                    <a:pt x="7681" y="8935"/>
                    <a:pt x="7681" y="9515"/>
                  </a:cubicBezTo>
                  <a:lnTo>
                    <a:pt x="7681" y="9949"/>
                  </a:lnTo>
                  <a:lnTo>
                    <a:pt x="7681" y="9949"/>
                  </a:lnTo>
                  <a:cubicBezTo>
                    <a:pt x="7681" y="12040"/>
                    <a:pt x="5979" y="13742"/>
                    <a:pt x="3888" y="13742"/>
                  </a:cubicBezTo>
                  <a:lnTo>
                    <a:pt x="3793" y="13742"/>
                  </a:lnTo>
                  <a:lnTo>
                    <a:pt x="3793" y="13742"/>
                  </a:lnTo>
                  <a:cubicBezTo>
                    <a:pt x="1702" y="13742"/>
                    <a:pt x="0" y="12040"/>
                    <a:pt x="0" y="9949"/>
                  </a:cubicBezTo>
                  <a:lnTo>
                    <a:pt x="0" y="0"/>
                  </a:lnTo>
                  <a:lnTo>
                    <a:pt x="2741" y="0"/>
                  </a:lnTo>
                  <a:lnTo>
                    <a:pt x="2741" y="9949"/>
                  </a:lnTo>
                  <a:lnTo>
                    <a:pt x="2741" y="9949"/>
                  </a:lnTo>
                  <a:cubicBezTo>
                    <a:pt x="2741" y="10529"/>
                    <a:pt x="3213" y="11002"/>
                    <a:pt x="3793" y="11002"/>
                  </a:cubicBezTo>
                  <a:lnTo>
                    <a:pt x="3888" y="11002"/>
                  </a:lnTo>
                  <a:lnTo>
                    <a:pt x="3888" y="11002"/>
                  </a:lnTo>
                  <a:cubicBezTo>
                    <a:pt x="4468" y="11002"/>
                    <a:pt x="4940" y="10529"/>
                    <a:pt x="4940" y="9949"/>
                  </a:cubicBezTo>
                  <a:lnTo>
                    <a:pt x="4940" y="9515"/>
                  </a:lnTo>
                  <a:lnTo>
                    <a:pt x="4940" y="9515"/>
                  </a:lnTo>
                  <a:cubicBezTo>
                    <a:pt x="4940" y="7424"/>
                    <a:pt x="6642" y="5722"/>
                    <a:pt x="8734" y="5722"/>
                  </a:cubicBezTo>
                  <a:lnTo>
                    <a:pt x="8734" y="5722"/>
                  </a:lnTo>
                  <a:cubicBezTo>
                    <a:pt x="10825" y="5722"/>
                    <a:pt x="12527" y="7424"/>
                    <a:pt x="12527" y="9515"/>
                  </a:cubicBezTo>
                  <a:lnTo>
                    <a:pt x="12527" y="19577"/>
                  </a:lnTo>
                  <a:lnTo>
                    <a:pt x="9786" y="19577"/>
                  </a:lnTo>
                </a:path>
              </a:pathLst>
            </a:custGeom>
            <a:solidFill>
              <a:schemeClr val="accent6">
                <a:lumMod val="60000"/>
                <a:lumOff val="40000"/>
              </a:schemeClr>
            </a:solidFill>
            <a:ln>
              <a:noFill/>
            </a:ln>
            <a:effectLst/>
          </p:spPr>
          <p:txBody>
            <a:bodyPr wrap="none" anchor="ctr"/>
            <a:lstStyle/>
            <a:p>
              <a:endParaRPr lang="en-US" sz="6532" dirty="0">
                <a:latin typeface="Fira Sans Light" panose="020B0403050000020004" pitchFamily="34" charset="0"/>
              </a:endParaRPr>
            </a:p>
          </p:txBody>
        </p:sp>
        <p:sp>
          <p:nvSpPr>
            <p:cNvPr id="187" name="Freeform 3">
              <a:extLst>
                <a:ext uri="{FF2B5EF4-FFF2-40B4-BE49-F238E27FC236}">
                  <a16:creationId xmlns:a16="http://schemas.microsoft.com/office/drawing/2014/main" id="{669D8999-E7D3-9F48-8926-799757FF78D9}"/>
                </a:ext>
              </a:extLst>
            </p:cNvPr>
            <p:cNvSpPr>
              <a:spLocks noChangeArrowheads="1"/>
            </p:cNvSpPr>
            <p:nvPr/>
          </p:nvSpPr>
          <p:spPr bwMode="auto">
            <a:xfrm>
              <a:off x="6538842" y="0"/>
              <a:ext cx="8501447" cy="13716000"/>
            </a:xfrm>
            <a:custGeom>
              <a:avLst/>
              <a:gdLst>
                <a:gd name="T0" fmla="*/ 12136 w 12137"/>
                <a:gd name="T1" fmla="*/ 19577 h 19578"/>
                <a:gd name="T2" fmla="*/ 9787 w 12137"/>
                <a:gd name="T3" fmla="*/ 19577 h 19578"/>
                <a:gd name="T4" fmla="*/ 9787 w 12137"/>
                <a:gd name="T5" fmla="*/ 9515 h 19578"/>
                <a:gd name="T6" fmla="*/ 9787 w 12137"/>
                <a:gd name="T7" fmla="*/ 9515 h 19578"/>
                <a:gd name="T8" fmla="*/ 8538 w 12137"/>
                <a:gd name="T9" fmla="*/ 8267 h 19578"/>
                <a:gd name="T10" fmla="*/ 8538 w 12137"/>
                <a:gd name="T11" fmla="*/ 8267 h 19578"/>
                <a:gd name="T12" fmla="*/ 7289 w 12137"/>
                <a:gd name="T13" fmla="*/ 9515 h 19578"/>
                <a:gd name="T14" fmla="*/ 7289 w 12137"/>
                <a:gd name="T15" fmla="*/ 9949 h 19578"/>
                <a:gd name="T16" fmla="*/ 7289 w 12137"/>
                <a:gd name="T17" fmla="*/ 9949 h 19578"/>
                <a:gd name="T18" fmla="*/ 3692 w 12137"/>
                <a:gd name="T19" fmla="*/ 13546 h 19578"/>
                <a:gd name="T20" fmla="*/ 3597 w 12137"/>
                <a:gd name="T21" fmla="*/ 13546 h 19578"/>
                <a:gd name="T22" fmla="*/ 3597 w 12137"/>
                <a:gd name="T23" fmla="*/ 13546 h 19578"/>
                <a:gd name="T24" fmla="*/ 0 w 12137"/>
                <a:gd name="T25" fmla="*/ 9949 h 19578"/>
                <a:gd name="T26" fmla="*/ 0 w 12137"/>
                <a:gd name="T27" fmla="*/ 0 h 19578"/>
                <a:gd name="T28" fmla="*/ 2349 w 12137"/>
                <a:gd name="T29" fmla="*/ 0 h 19578"/>
                <a:gd name="T30" fmla="*/ 2349 w 12137"/>
                <a:gd name="T31" fmla="*/ 9949 h 19578"/>
                <a:gd name="T32" fmla="*/ 2349 w 12137"/>
                <a:gd name="T33" fmla="*/ 9949 h 19578"/>
                <a:gd name="T34" fmla="*/ 3597 w 12137"/>
                <a:gd name="T35" fmla="*/ 11197 h 19578"/>
                <a:gd name="T36" fmla="*/ 3692 w 12137"/>
                <a:gd name="T37" fmla="*/ 11197 h 19578"/>
                <a:gd name="T38" fmla="*/ 3692 w 12137"/>
                <a:gd name="T39" fmla="*/ 11197 h 19578"/>
                <a:gd name="T40" fmla="*/ 4940 w 12137"/>
                <a:gd name="T41" fmla="*/ 9949 h 19578"/>
                <a:gd name="T42" fmla="*/ 4940 w 12137"/>
                <a:gd name="T43" fmla="*/ 9515 h 19578"/>
                <a:gd name="T44" fmla="*/ 4940 w 12137"/>
                <a:gd name="T45" fmla="*/ 9515 h 19578"/>
                <a:gd name="T46" fmla="*/ 8538 w 12137"/>
                <a:gd name="T47" fmla="*/ 5918 h 19578"/>
                <a:gd name="T48" fmla="*/ 8538 w 12137"/>
                <a:gd name="T49" fmla="*/ 5918 h 19578"/>
                <a:gd name="T50" fmla="*/ 12136 w 12137"/>
                <a:gd name="T51" fmla="*/ 9515 h 19578"/>
                <a:gd name="T52" fmla="*/ 12136 w 12137"/>
                <a:gd name="T53" fmla="*/ 19577 h 195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2137" h="19578">
                  <a:moveTo>
                    <a:pt x="12136" y="19577"/>
                  </a:moveTo>
                  <a:lnTo>
                    <a:pt x="9787" y="19577"/>
                  </a:lnTo>
                  <a:lnTo>
                    <a:pt x="9787" y="9515"/>
                  </a:lnTo>
                  <a:lnTo>
                    <a:pt x="9787" y="9515"/>
                  </a:lnTo>
                  <a:cubicBezTo>
                    <a:pt x="9787" y="8827"/>
                    <a:pt x="9226" y="8267"/>
                    <a:pt x="8538" y="8267"/>
                  </a:cubicBezTo>
                  <a:lnTo>
                    <a:pt x="8538" y="8267"/>
                  </a:lnTo>
                  <a:cubicBezTo>
                    <a:pt x="7850" y="8267"/>
                    <a:pt x="7289" y="8827"/>
                    <a:pt x="7289" y="9515"/>
                  </a:cubicBezTo>
                  <a:lnTo>
                    <a:pt x="7289" y="9949"/>
                  </a:lnTo>
                  <a:lnTo>
                    <a:pt x="7289" y="9949"/>
                  </a:lnTo>
                  <a:cubicBezTo>
                    <a:pt x="7289" y="11933"/>
                    <a:pt x="5676" y="13546"/>
                    <a:pt x="3692" y="13546"/>
                  </a:cubicBezTo>
                  <a:lnTo>
                    <a:pt x="3597" y="13546"/>
                  </a:lnTo>
                  <a:lnTo>
                    <a:pt x="3597" y="13546"/>
                  </a:lnTo>
                  <a:cubicBezTo>
                    <a:pt x="1614" y="13546"/>
                    <a:pt x="0" y="11933"/>
                    <a:pt x="0" y="9949"/>
                  </a:cubicBezTo>
                  <a:lnTo>
                    <a:pt x="0" y="0"/>
                  </a:lnTo>
                  <a:lnTo>
                    <a:pt x="2349" y="0"/>
                  </a:lnTo>
                  <a:lnTo>
                    <a:pt x="2349" y="9949"/>
                  </a:lnTo>
                  <a:lnTo>
                    <a:pt x="2349" y="9949"/>
                  </a:lnTo>
                  <a:cubicBezTo>
                    <a:pt x="2349" y="10637"/>
                    <a:pt x="2909" y="11197"/>
                    <a:pt x="3597" y="11197"/>
                  </a:cubicBezTo>
                  <a:lnTo>
                    <a:pt x="3692" y="11197"/>
                  </a:lnTo>
                  <a:lnTo>
                    <a:pt x="3692" y="11197"/>
                  </a:lnTo>
                  <a:cubicBezTo>
                    <a:pt x="4380" y="11197"/>
                    <a:pt x="4940" y="10637"/>
                    <a:pt x="4940" y="9949"/>
                  </a:cubicBezTo>
                  <a:lnTo>
                    <a:pt x="4940" y="9515"/>
                  </a:lnTo>
                  <a:lnTo>
                    <a:pt x="4940" y="9515"/>
                  </a:lnTo>
                  <a:cubicBezTo>
                    <a:pt x="4940" y="7531"/>
                    <a:pt x="6554" y="5918"/>
                    <a:pt x="8538" y="5918"/>
                  </a:cubicBezTo>
                  <a:lnTo>
                    <a:pt x="8538" y="5918"/>
                  </a:lnTo>
                  <a:cubicBezTo>
                    <a:pt x="10522" y="5918"/>
                    <a:pt x="12136" y="7531"/>
                    <a:pt x="12136" y="9515"/>
                  </a:cubicBezTo>
                  <a:lnTo>
                    <a:pt x="12136" y="19577"/>
                  </a:lnTo>
                </a:path>
              </a:pathLst>
            </a:custGeom>
            <a:solidFill>
              <a:schemeClr val="accent6">
                <a:lumMod val="50000"/>
              </a:schemeClr>
            </a:solidFill>
            <a:ln>
              <a:noFill/>
            </a:ln>
            <a:effectLst/>
          </p:spPr>
          <p:txBody>
            <a:bodyPr wrap="none" anchor="ctr"/>
            <a:lstStyle/>
            <a:p>
              <a:endParaRPr lang="en-US" sz="6532" dirty="0">
                <a:latin typeface="Fira Sans Light" panose="020B0403050000020004" pitchFamily="34" charset="0"/>
              </a:endParaRPr>
            </a:p>
          </p:txBody>
        </p:sp>
        <p:sp>
          <p:nvSpPr>
            <p:cNvPr id="188" name="Freeform 4">
              <a:extLst>
                <a:ext uri="{FF2B5EF4-FFF2-40B4-BE49-F238E27FC236}">
                  <a16:creationId xmlns:a16="http://schemas.microsoft.com/office/drawing/2014/main" id="{C1D77E45-35B5-4B41-9113-C33F0194879A}"/>
                </a:ext>
              </a:extLst>
            </p:cNvPr>
            <p:cNvSpPr>
              <a:spLocks noChangeArrowheads="1"/>
            </p:cNvSpPr>
            <p:nvPr/>
          </p:nvSpPr>
          <p:spPr bwMode="auto">
            <a:xfrm>
              <a:off x="6677856" y="0"/>
              <a:ext cx="8226509" cy="13716000"/>
            </a:xfrm>
            <a:custGeom>
              <a:avLst/>
              <a:gdLst>
                <a:gd name="T0" fmla="*/ 9786 w 11745"/>
                <a:gd name="T1" fmla="*/ 19577 h 19578"/>
                <a:gd name="T2" fmla="*/ 9786 w 11745"/>
                <a:gd name="T3" fmla="*/ 9515 h 19578"/>
                <a:gd name="T4" fmla="*/ 9786 w 11745"/>
                <a:gd name="T5" fmla="*/ 9515 h 19578"/>
                <a:gd name="T6" fmla="*/ 8342 w 11745"/>
                <a:gd name="T7" fmla="*/ 8071 h 19578"/>
                <a:gd name="T8" fmla="*/ 8342 w 11745"/>
                <a:gd name="T9" fmla="*/ 8071 h 19578"/>
                <a:gd name="T10" fmla="*/ 6897 w 11745"/>
                <a:gd name="T11" fmla="*/ 9515 h 19578"/>
                <a:gd name="T12" fmla="*/ 6897 w 11745"/>
                <a:gd name="T13" fmla="*/ 9949 h 19578"/>
                <a:gd name="T14" fmla="*/ 6897 w 11745"/>
                <a:gd name="T15" fmla="*/ 9949 h 19578"/>
                <a:gd name="T16" fmla="*/ 3496 w 11745"/>
                <a:gd name="T17" fmla="*/ 13351 h 19578"/>
                <a:gd name="T18" fmla="*/ 3401 w 11745"/>
                <a:gd name="T19" fmla="*/ 13351 h 19578"/>
                <a:gd name="T20" fmla="*/ 3401 w 11745"/>
                <a:gd name="T21" fmla="*/ 13351 h 19578"/>
                <a:gd name="T22" fmla="*/ 0 w 11745"/>
                <a:gd name="T23" fmla="*/ 9949 h 19578"/>
                <a:gd name="T24" fmla="*/ 0 w 11745"/>
                <a:gd name="T25" fmla="*/ 0 h 19578"/>
                <a:gd name="T26" fmla="*/ 1957 w 11745"/>
                <a:gd name="T27" fmla="*/ 0 h 19578"/>
                <a:gd name="T28" fmla="*/ 1957 w 11745"/>
                <a:gd name="T29" fmla="*/ 9949 h 19578"/>
                <a:gd name="T30" fmla="*/ 1957 w 11745"/>
                <a:gd name="T31" fmla="*/ 9949 h 19578"/>
                <a:gd name="T32" fmla="*/ 3401 w 11745"/>
                <a:gd name="T33" fmla="*/ 11393 h 19578"/>
                <a:gd name="T34" fmla="*/ 3496 w 11745"/>
                <a:gd name="T35" fmla="*/ 11393 h 19578"/>
                <a:gd name="T36" fmla="*/ 3496 w 11745"/>
                <a:gd name="T37" fmla="*/ 11393 h 19578"/>
                <a:gd name="T38" fmla="*/ 4940 w 11745"/>
                <a:gd name="T39" fmla="*/ 9949 h 19578"/>
                <a:gd name="T40" fmla="*/ 4940 w 11745"/>
                <a:gd name="T41" fmla="*/ 9515 h 19578"/>
                <a:gd name="T42" fmla="*/ 4940 w 11745"/>
                <a:gd name="T43" fmla="*/ 9515 h 19578"/>
                <a:gd name="T44" fmla="*/ 8342 w 11745"/>
                <a:gd name="T45" fmla="*/ 6114 h 19578"/>
                <a:gd name="T46" fmla="*/ 8342 w 11745"/>
                <a:gd name="T47" fmla="*/ 6114 h 19578"/>
                <a:gd name="T48" fmla="*/ 11744 w 11745"/>
                <a:gd name="T49" fmla="*/ 9515 h 19578"/>
                <a:gd name="T50" fmla="*/ 11744 w 11745"/>
                <a:gd name="T51" fmla="*/ 19577 h 19578"/>
                <a:gd name="T52" fmla="*/ 9786 w 11745"/>
                <a:gd name="T53" fmla="*/ 19577 h 195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745" h="19578">
                  <a:moveTo>
                    <a:pt x="9786" y="19577"/>
                  </a:moveTo>
                  <a:lnTo>
                    <a:pt x="9786" y="9515"/>
                  </a:lnTo>
                  <a:lnTo>
                    <a:pt x="9786" y="9515"/>
                  </a:lnTo>
                  <a:cubicBezTo>
                    <a:pt x="9786" y="8719"/>
                    <a:pt x="9138" y="8071"/>
                    <a:pt x="8342" y="8071"/>
                  </a:cubicBezTo>
                  <a:lnTo>
                    <a:pt x="8342" y="8071"/>
                  </a:lnTo>
                  <a:cubicBezTo>
                    <a:pt x="7546" y="8071"/>
                    <a:pt x="6897" y="8719"/>
                    <a:pt x="6897" y="9515"/>
                  </a:cubicBezTo>
                  <a:lnTo>
                    <a:pt x="6897" y="9949"/>
                  </a:lnTo>
                  <a:lnTo>
                    <a:pt x="6897" y="9949"/>
                  </a:lnTo>
                  <a:cubicBezTo>
                    <a:pt x="6897" y="11824"/>
                    <a:pt x="5371" y="13351"/>
                    <a:pt x="3496" y="13351"/>
                  </a:cubicBezTo>
                  <a:lnTo>
                    <a:pt x="3401" y="13351"/>
                  </a:lnTo>
                  <a:lnTo>
                    <a:pt x="3401" y="13351"/>
                  </a:lnTo>
                  <a:cubicBezTo>
                    <a:pt x="1526" y="13351"/>
                    <a:pt x="0" y="11824"/>
                    <a:pt x="0" y="9949"/>
                  </a:cubicBezTo>
                  <a:lnTo>
                    <a:pt x="0" y="0"/>
                  </a:lnTo>
                  <a:lnTo>
                    <a:pt x="1957" y="0"/>
                  </a:lnTo>
                  <a:lnTo>
                    <a:pt x="1957" y="9949"/>
                  </a:lnTo>
                  <a:lnTo>
                    <a:pt x="1957" y="9949"/>
                  </a:lnTo>
                  <a:cubicBezTo>
                    <a:pt x="1957" y="10745"/>
                    <a:pt x="2605" y="11393"/>
                    <a:pt x="3401" y="11393"/>
                  </a:cubicBezTo>
                  <a:lnTo>
                    <a:pt x="3496" y="11393"/>
                  </a:lnTo>
                  <a:lnTo>
                    <a:pt x="3496" y="11393"/>
                  </a:lnTo>
                  <a:cubicBezTo>
                    <a:pt x="4292" y="11393"/>
                    <a:pt x="4940" y="10745"/>
                    <a:pt x="4940" y="9949"/>
                  </a:cubicBezTo>
                  <a:lnTo>
                    <a:pt x="4940" y="9515"/>
                  </a:lnTo>
                  <a:lnTo>
                    <a:pt x="4940" y="9515"/>
                  </a:lnTo>
                  <a:cubicBezTo>
                    <a:pt x="4940" y="7640"/>
                    <a:pt x="6466" y="6114"/>
                    <a:pt x="8342" y="6114"/>
                  </a:cubicBezTo>
                  <a:lnTo>
                    <a:pt x="8342" y="6114"/>
                  </a:lnTo>
                  <a:cubicBezTo>
                    <a:pt x="10218" y="6114"/>
                    <a:pt x="11744" y="7640"/>
                    <a:pt x="11744" y="9515"/>
                  </a:cubicBezTo>
                  <a:lnTo>
                    <a:pt x="11744" y="19577"/>
                  </a:lnTo>
                  <a:lnTo>
                    <a:pt x="9786" y="19577"/>
                  </a:lnTo>
                </a:path>
              </a:pathLst>
            </a:custGeom>
            <a:solidFill>
              <a:schemeClr val="accent6"/>
            </a:solidFill>
            <a:ln>
              <a:noFill/>
            </a:ln>
            <a:effectLst/>
          </p:spPr>
          <p:txBody>
            <a:bodyPr wrap="none" anchor="ctr"/>
            <a:lstStyle/>
            <a:p>
              <a:endParaRPr lang="en-US" sz="6532" dirty="0">
                <a:latin typeface="Fira Sans Light" panose="020B0403050000020004" pitchFamily="34" charset="0"/>
              </a:endParaRPr>
            </a:p>
          </p:txBody>
        </p:sp>
        <p:sp>
          <p:nvSpPr>
            <p:cNvPr id="189" name="Freeform 5">
              <a:extLst>
                <a:ext uri="{FF2B5EF4-FFF2-40B4-BE49-F238E27FC236}">
                  <a16:creationId xmlns:a16="http://schemas.microsoft.com/office/drawing/2014/main" id="{D749D0C7-BF34-5644-8F7E-E64144823EF1}"/>
                </a:ext>
              </a:extLst>
            </p:cNvPr>
            <p:cNvSpPr>
              <a:spLocks noChangeArrowheads="1"/>
            </p:cNvSpPr>
            <p:nvPr/>
          </p:nvSpPr>
          <p:spPr bwMode="auto">
            <a:xfrm>
              <a:off x="7363656" y="725960"/>
              <a:ext cx="6854909" cy="12291883"/>
            </a:xfrm>
            <a:custGeom>
              <a:avLst/>
              <a:gdLst>
                <a:gd name="T0" fmla="*/ 0 w 9787"/>
                <a:gd name="T1" fmla="*/ 0 h 17547"/>
                <a:gd name="T2" fmla="*/ 0 w 9787"/>
                <a:gd name="T3" fmla="*/ 8913 h 17547"/>
                <a:gd name="T4" fmla="*/ 0 w 9787"/>
                <a:gd name="T5" fmla="*/ 8913 h 17547"/>
                <a:gd name="T6" fmla="*/ 2422 w 9787"/>
                <a:gd name="T7" fmla="*/ 11336 h 17547"/>
                <a:gd name="T8" fmla="*/ 2517 w 9787"/>
                <a:gd name="T9" fmla="*/ 11336 h 17547"/>
                <a:gd name="T10" fmla="*/ 2517 w 9787"/>
                <a:gd name="T11" fmla="*/ 11336 h 17547"/>
                <a:gd name="T12" fmla="*/ 4940 w 9787"/>
                <a:gd name="T13" fmla="*/ 8913 h 17547"/>
                <a:gd name="T14" fmla="*/ 4940 w 9787"/>
                <a:gd name="T15" fmla="*/ 8479 h 17547"/>
                <a:gd name="T16" fmla="*/ 4940 w 9787"/>
                <a:gd name="T17" fmla="*/ 8479 h 17547"/>
                <a:gd name="T18" fmla="*/ 7363 w 9787"/>
                <a:gd name="T19" fmla="*/ 6056 h 17547"/>
                <a:gd name="T20" fmla="*/ 7363 w 9787"/>
                <a:gd name="T21" fmla="*/ 6056 h 17547"/>
                <a:gd name="T22" fmla="*/ 7363 w 9787"/>
                <a:gd name="T23" fmla="*/ 6056 h 17547"/>
                <a:gd name="T24" fmla="*/ 9786 w 9787"/>
                <a:gd name="T25" fmla="*/ 8479 h 17547"/>
                <a:gd name="T26" fmla="*/ 9786 w 9787"/>
                <a:gd name="T27" fmla="*/ 17546 h 175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787" h="17547">
                  <a:moveTo>
                    <a:pt x="0" y="0"/>
                  </a:moveTo>
                  <a:lnTo>
                    <a:pt x="0" y="8913"/>
                  </a:lnTo>
                  <a:lnTo>
                    <a:pt x="0" y="8913"/>
                  </a:lnTo>
                  <a:cubicBezTo>
                    <a:pt x="0" y="10251"/>
                    <a:pt x="1084" y="11336"/>
                    <a:pt x="2422" y="11336"/>
                  </a:cubicBezTo>
                  <a:lnTo>
                    <a:pt x="2517" y="11336"/>
                  </a:lnTo>
                  <a:lnTo>
                    <a:pt x="2517" y="11336"/>
                  </a:lnTo>
                  <a:cubicBezTo>
                    <a:pt x="3855" y="11336"/>
                    <a:pt x="4940" y="10251"/>
                    <a:pt x="4940" y="8913"/>
                  </a:cubicBezTo>
                  <a:lnTo>
                    <a:pt x="4940" y="8479"/>
                  </a:lnTo>
                  <a:lnTo>
                    <a:pt x="4940" y="8479"/>
                  </a:lnTo>
                  <a:cubicBezTo>
                    <a:pt x="4940" y="7142"/>
                    <a:pt x="6024" y="6056"/>
                    <a:pt x="7363" y="6056"/>
                  </a:cubicBezTo>
                  <a:lnTo>
                    <a:pt x="7363" y="6056"/>
                  </a:lnTo>
                  <a:lnTo>
                    <a:pt x="7363" y="6056"/>
                  </a:lnTo>
                  <a:cubicBezTo>
                    <a:pt x="8701" y="6056"/>
                    <a:pt x="9786" y="7142"/>
                    <a:pt x="9786" y="8479"/>
                  </a:cubicBezTo>
                  <a:lnTo>
                    <a:pt x="9786" y="17546"/>
                  </a:lnTo>
                </a:path>
              </a:pathLst>
            </a:custGeom>
            <a:noFill/>
            <a:ln w="38100" cap="flat">
              <a:solidFill>
                <a:schemeClr val="bg1"/>
              </a:solidFill>
              <a:prstDash val="dash"/>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sz="6532" dirty="0">
                <a:latin typeface="Fira Sans Light" panose="020B0403050000020004" pitchFamily="34" charset="0"/>
              </a:endParaRPr>
            </a:p>
          </p:txBody>
        </p:sp>
      </p:grpSp>
      <p:sp>
        <p:nvSpPr>
          <p:cNvPr id="274" name="Freeform 273">
            <a:extLst>
              <a:ext uri="{FF2B5EF4-FFF2-40B4-BE49-F238E27FC236}">
                <a16:creationId xmlns:a16="http://schemas.microsoft.com/office/drawing/2014/main" id="{86382094-E09E-0045-9F2B-81022A2AB888}"/>
              </a:ext>
            </a:extLst>
          </p:cNvPr>
          <p:cNvSpPr>
            <a:spLocks noChangeArrowheads="1"/>
          </p:cNvSpPr>
          <p:nvPr/>
        </p:nvSpPr>
        <p:spPr bwMode="auto">
          <a:xfrm>
            <a:off x="13576014" y="13203195"/>
            <a:ext cx="1281319" cy="385452"/>
          </a:xfrm>
          <a:custGeom>
            <a:avLst/>
            <a:gdLst>
              <a:gd name="connsiteX0" fmla="*/ 1149178 w 1281319"/>
              <a:gd name="connsiteY0" fmla="*/ 0 h 385452"/>
              <a:gd name="connsiteX1" fmla="*/ 1281319 w 1281319"/>
              <a:gd name="connsiteY1" fmla="*/ 0 h 385452"/>
              <a:gd name="connsiteX2" fmla="*/ 1281319 w 1281319"/>
              <a:gd name="connsiteY2" fmla="*/ 385452 h 385452"/>
              <a:gd name="connsiteX3" fmla="*/ 1149178 w 1281319"/>
              <a:gd name="connsiteY3" fmla="*/ 385452 h 385452"/>
              <a:gd name="connsiteX4" fmla="*/ 957648 w 1281319"/>
              <a:gd name="connsiteY4" fmla="*/ 0 h 385452"/>
              <a:gd name="connsiteX5" fmla="*/ 1089789 w 1281319"/>
              <a:gd name="connsiteY5" fmla="*/ 0 h 385452"/>
              <a:gd name="connsiteX6" fmla="*/ 1089789 w 1281319"/>
              <a:gd name="connsiteY6" fmla="*/ 385452 h 385452"/>
              <a:gd name="connsiteX7" fmla="*/ 957648 w 1281319"/>
              <a:gd name="connsiteY7" fmla="*/ 385452 h 385452"/>
              <a:gd name="connsiteX8" fmla="*/ 766119 w 1281319"/>
              <a:gd name="connsiteY8" fmla="*/ 0 h 385452"/>
              <a:gd name="connsiteX9" fmla="*/ 898260 w 1281319"/>
              <a:gd name="connsiteY9" fmla="*/ 0 h 385452"/>
              <a:gd name="connsiteX10" fmla="*/ 898260 w 1281319"/>
              <a:gd name="connsiteY10" fmla="*/ 385452 h 385452"/>
              <a:gd name="connsiteX11" fmla="*/ 766119 w 1281319"/>
              <a:gd name="connsiteY11" fmla="*/ 385452 h 385452"/>
              <a:gd name="connsiteX12" fmla="*/ 574589 w 1281319"/>
              <a:gd name="connsiteY12" fmla="*/ 0 h 385452"/>
              <a:gd name="connsiteX13" fmla="*/ 706730 w 1281319"/>
              <a:gd name="connsiteY13" fmla="*/ 0 h 385452"/>
              <a:gd name="connsiteX14" fmla="*/ 706730 w 1281319"/>
              <a:gd name="connsiteY14" fmla="*/ 385452 h 385452"/>
              <a:gd name="connsiteX15" fmla="*/ 574589 w 1281319"/>
              <a:gd name="connsiteY15" fmla="*/ 385452 h 385452"/>
              <a:gd name="connsiteX16" fmla="*/ 383059 w 1281319"/>
              <a:gd name="connsiteY16" fmla="*/ 0 h 385452"/>
              <a:gd name="connsiteX17" fmla="*/ 518275 w 1281319"/>
              <a:gd name="connsiteY17" fmla="*/ 0 h 385452"/>
              <a:gd name="connsiteX18" fmla="*/ 518275 w 1281319"/>
              <a:gd name="connsiteY18" fmla="*/ 385452 h 385452"/>
              <a:gd name="connsiteX19" fmla="*/ 383059 w 1281319"/>
              <a:gd name="connsiteY19" fmla="*/ 385452 h 385452"/>
              <a:gd name="connsiteX20" fmla="*/ 191529 w 1281319"/>
              <a:gd name="connsiteY20" fmla="*/ 0 h 385452"/>
              <a:gd name="connsiteX21" fmla="*/ 323670 w 1281319"/>
              <a:gd name="connsiteY21" fmla="*/ 0 h 385452"/>
              <a:gd name="connsiteX22" fmla="*/ 323670 w 1281319"/>
              <a:gd name="connsiteY22" fmla="*/ 385452 h 385452"/>
              <a:gd name="connsiteX23" fmla="*/ 191529 w 1281319"/>
              <a:gd name="connsiteY23" fmla="*/ 385452 h 385452"/>
              <a:gd name="connsiteX24" fmla="*/ 0 w 1281319"/>
              <a:gd name="connsiteY24" fmla="*/ 0 h 385452"/>
              <a:gd name="connsiteX25" fmla="*/ 135216 w 1281319"/>
              <a:gd name="connsiteY25" fmla="*/ 0 h 385452"/>
              <a:gd name="connsiteX26" fmla="*/ 135216 w 1281319"/>
              <a:gd name="connsiteY26" fmla="*/ 385452 h 385452"/>
              <a:gd name="connsiteX27" fmla="*/ 0 w 1281319"/>
              <a:gd name="connsiteY27" fmla="*/ 385452 h 3854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1281319" h="385452">
                <a:moveTo>
                  <a:pt x="1149178" y="0"/>
                </a:moveTo>
                <a:lnTo>
                  <a:pt x="1281319" y="0"/>
                </a:lnTo>
                <a:lnTo>
                  <a:pt x="1281319" y="385452"/>
                </a:lnTo>
                <a:lnTo>
                  <a:pt x="1149178" y="385452"/>
                </a:lnTo>
                <a:close/>
                <a:moveTo>
                  <a:pt x="957648" y="0"/>
                </a:moveTo>
                <a:lnTo>
                  <a:pt x="1089789" y="0"/>
                </a:lnTo>
                <a:lnTo>
                  <a:pt x="1089789" y="385452"/>
                </a:lnTo>
                <a:lnTo>
                  <a:pt x="957648" y="385452"/>
                </a:lnTo>
                <a:close/>
                <a:moveTo>
                  <a:pt x="766119" y="0"/>
                </a:moveTo>
                <a:lnTo>
                  <a:pt x="898260" y="0"/>
                </a:lnTo>
                <a:lnTo>
                  <a:pt x="898260" y="385452"/>
                </a:lnTo>
                <a:lnTo>
                  <a:pt x="766119" y="385452"/>
                </a:lnTo>
                <a:close/>
                <a:moveTo>
                  <a:pt x="574589" y="0"/>
                </a:moveTo>
                <a:lnTo>
                  <a:pt x="706730" y="0"/>
                </a:lnTo>
                <a:lnTo>
                  <a:pt x="706730" y="385452"/>
                </a:lnTo>
                <a:lnTo>
                  <a:pt x="574589" y="385452"/>
                </a:lnTo>
                <a:close/>
                <a:moveTo>
                  <a:pt x="383059" y="0"/>
                </a:moveTo>
                <a:lnTo>
                  <a:pt x="518275" y="0"/>
                </a:lnTo>
                <a:lnTo>
                  <a:pt x="518275" y="385452"/>
                </a:lnTo>
                <a:lnTo>
                  <a:pt x="383059" y="385452"/>
                </a:lnTo>
                <a:close/>
                <a:moveTo>
                  <a:pt x="191529" y="0"/>
                </a:moveTo>
                <a:lnTo>
                  <a:pt x="323670" y="0"/>
                </a:lnTo>
                <a:lnTo>
                  <a:pt x="323670" y="385452"/>
                </a:lnTo>
                <a:lnTo>
                  <a:pt x="191529" y="385452"/>
                </a:lnTo>
                <a:close/>
                <a:moveTo>
                  <a:pt x="0" y="0"/>
                </a:moveTo>
                <a:lnTo>
                  <a:pt x="135216" y="0"/>
                </a:lnTo>
                <a:lnTo>
                  <a:pt x="135216" y="385452"/>
                </a:lnTo>
                <a:lnTo>
                  <a:pt x="0" y="385452"/>
                </a:lnTo>
                <a:close/>
              </a:path>
            </a:pathLst>
          </a:custGeom>
          <a:solidFill>
            <a:srgbClr val="FFFFFF"/>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noAutofit/>
          </a:bodyPr>
          <a:lstStyle/>
          <a:p>
            <a:endParaRPr lang="en-US" sz="6532" dirty="0">
              <a:latin typeface="Fira Sans Light" panose="020B0403050000020004" pitchFamily="34" charset="0"/>
            </a:endParaRPr>
          </a:p>
        </p:txBody>
      </p:sp>
      <p:sp>
        <p:nvSpPr>
          <p:cNvPr id="273" name="Freeform 272">
            <a:extLst>
              <a:ext uri="{FF2B5EF4-FFF2-40B4-BE49-F238E27FC236}">
                <a16:creationId xmlns:a16="http://schemas.microsoft.com/office/drawing/2014/main" id="{1DEE8867-F24F-524A-B0BB-B01FDFE944E1}"/>
              </a:ext>
            </a:extLst>
          </p:cNvPr>
          <p:cNvSpPr>
            <a:spLocks noChangeArrowheads="1"/>
          </p:cNvSpPr>
          <p:nvPr/>
        </p:nvSpPr>
        <p:spPr bwMode="auto">
          <a:xfrm>
            <a:off x="6721105" y="169907"/>
            <a:ext cx="1284394" cy="385449"/>
          </a:xfrm>
          <a:custGeom>
            <a:avLst/>
            <a:gdLst>
              <a:gd name="connsiteX0" fmla="*/ 1149178 w 1284394"/>
              <a:gd name="connsiteY0" fmla="*/ 0 h 385449"/>
              <a:gd name="connsiteX1" fmla="*/ 1284394 w 1284394"/>
              <a:gd name="connsiteY1" fmla="*/ 0 h 385449"/>
              <a:gd name="connsiteX2" fmla="*/ 1284394 w 1284394"/>
              <a:gd name="connsiteY2" fmla="*/ 385449 h 385449"/>
              <a:gd name="connsiteX3" fmla="*/ 1149178 w 1284394"/>
              <a:gd name="connsiteY3" fmla="*/ 385449 h 385449"/>
              <a:gd name="connsiteX4" fmla="*/ 957648 w 1284394"/>
              <a:gd name="connsiteY4" fmla="*/ 0 h 385449"/>
              <a:gd name="connsiteX5" fmla="*/ 1092864 w 1284394"/>
              <a:gd name="connsiteY5" fmla="*/ 0 h 385449"/>
              <a:gd name="connsiteX6" fmla="*/ 1092864 w 1284394"/>
              <a:gd name="connsiteY6" fmla="*/ 385449 h 385449"/>
              <a:gd name="connsiteX7" fmla="*/ 957648 w 1284394"/>
              <a:gd name="connsiteY7" fmla="*/ 385449 h 385449"/>
              <a:gd name="connsiteX8" fmla="*/ 766119 w 1284394"/>
              <a:gd name="connsiteY8" fmla="*/ 0 h 385449"/>
              <a:gd name="connsiteX9" fmla="*/ 898257 w 1284394"/>
              <a:gd name="connsiteY9" fmla="*/ 0 h 385449"/>
              <a:gd name="connsiteX10" fmla="*/ 898257 w 1284394"/>
              <a:gd name="connsiteY10" fmla="*/ 385449 h 385449"/>
              <a:gd name="connsiteX11" fmla="*/ 766119 w 1284394"/>
              <a:gd name="connsiteY11" fmla="*/ 385449 h 385449"/>
              <a:gd name="connsiteX12" fmla="*/ 574589 w 1284394"/>
              <a:gd name="connsiteY12" fmla="*/ 0 h 385449"/>
              <a:gd name="connsiteX13" fmla="*/ 706727 w 1284394"/>
              <a:gd name="connsiteY13" fmla="*/ 0 h 385449"/>
              <a:gd name="connsiteX14" fmla="*/ 706727 w 1284394"/>
              <a:gd name="connsiteY14" fmla="*/ 385449 h 385449"/>
              <a:gd name="connsiteX15" fmla="*/ 574589 w 1284394"/>
              <a:gd name="connsiteY15" fmla="*/ 385449 h 385449"/>
              <a:gd name="connsiteX16" fmla="*/ 383059 w 1284394"/>
              <a:gd name="connsiteY16" fmla="*/ 0 h 385449"/>
              <a:gd name="connsiteX17" fmla="*/ 515197 w 1284394"/>
              <a:gd name="connsiteY17" fmla="*/ 0 h 385449"/>
              <a:gd name="connsiteX18" fmla="*/ 515197 w 1284394"/>
              <a:gd name="connsiteY18" fmla="*/ 385449 h 385449"/>
              <a:gd name="connsiteX19" fmla="*/ 383059 w 1284394"/>
              <a:gd name="connsiteY19" fmla="*/ 385449 h 385449"/>
              <a:gd name="connsiteX20" fmla="*/ 191530 w 1284394"/>
              <a:gd name="connsiteY20" fmla="*/ 0 h 385449"/>
              <a:gd name="connsiteX21" fmla="*/ 323668 w 1284394"/>
              <a:gd name="connsiteY21" fmla="*/ 0 h 385449"/>
              <a:gd name="connsiteX22" fmla="*/ 323668 w 1284394"/>
              <a:gd name="connsiteY22" fmla="*/ 385449 h 385449"/>
              <a:gd name="connsiteX23" fmla="*/ 191530 w 1284394"/>
              <a:gd name="connsiteY23" fmla="*/ 385449 h 385449"/>
              <a:gd name="connsiteX24" fmla="*/ 0 w 1284394"/>
              <a:gd name="connsiteY24" fmla="*/ 0 h 385449"/>
              <a:gd name="connsiteX25" fmla="*/ 132138 w 1284394"/>
              <a:gd name="connsiteY25" fmla="*/ 0 h 385449"/>
              <a:gd name="connsiteX26" fmla="*/ 132138 w 1284394"/>
              <a:gd name="connsiteY26" fmla="*/ 385449 h 385449"/>
              <a:gd name="connsiteX27" fmla="*/ 0 w 1284394"/>
              <a:gd name="connsiteY27" fmla="*/ 385449 h 385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1284394" h="385449">
                <a:moveTo>
                  <a:pt x="1149178" y="0"/>
                </a:moveTo>
                <a:lnTo>
                  <a:pt x="1284394" y="0"/>
                </a:lnTo>
                <a:lnTo>
                  <a:pt x="1284394" y="385449"/>
                </a:lnTo>
                <a:lnTo>
                  <a:pt x="1149178" y="385449"/>
                </a:lnTo>
                <a:close/>
                <a:moveTo>
                  <a:pt x="957648" y="0"/>
                </a:moveTo>
                <a:lnTo>
                  <a:pt x="1092864" y="0"/>
                </a:lnTo>
                <a:lnTo>
                  <a:pt x="1092864" y="385449"/>
                </a:lnTo>
                <a:lnTo>
                  <a:pt x="957648" y="385449"/>
                </a:lnTo>
                <a:close/>
                <a:moveTo>
                  <a:pt x="766119" y="0"/>
                </a:moveTo>
                <a:lnTo>
                  <a:pt x="898257" y="0"/>
                </a:lnTo>
                <a:lnTo>
                  <a:pt x="898257" y="385449"/>
                </a:lnTo>
                <a:lnTo>
                  <a:pt x="766119" y="385449"/>
                </a:lnTo>
                <a:close/>
                <a:moveTo>
                  <a:pt x="574589" y="0"/>
                </a:moveTo>
                <a:lnTo>
                  <a:pt x="706727" y="0"/>
                </a:lnTo>
                <a:lnTo>
                  <a:pt x="706727" y="385449"/>
                </a:lnTo>
                <a:lnTo>
                  <a:pt x="574589" y="385449"/>
                </a:lnTo>
                <a:close/>
                <a:moveTo>
                  <a:pt x="383059" y="0"/>
                </a:moveTo>
                <a:lnTo>
                  <a:pt x="515197" y="0"/>
                </a:lnTo>
                <a:lnTo>
                  <a:pt x="515197" y="385449"/>
                </a:lnTo>
                <a:lnTo>
                  <a:pt x="383059" y="385449"/>
                </a:lnTo>
                <a:close/>
                <a:moveTo>
                  <a:pt x="191530" y="0"/>
                </a:moveTo>
                <a:lnTo>
                  <a:pt x="323668" y="0"/>
                </a:lnTo>
                <a:lnTo>
                  <a:pt x="323668" y="385449"/>
                </a:lnTo>
                <a:lnTo>
                  <a:pt x="191530" y="385449"/>
                </a:lnTo>
                <a:close/>
                <a:moveTo>
                  <a:pt x="0" y="0"/>
                </a:moveTo>
                <a:lnTo>
                  <a:pt x="132138" y="0"/>
                </a:lnTo>
                <a:lnTo>
                  <a:pt x="132138" y="385449"/>
                </a:lnTo>
                <a:lnTo>
                  <a:pt x="0" y="385449"/>
                </a:lnTo>
                <a:close/>
              </a:path>
            </a:pathLst>
          </a:custGeom>
          <a:solidFill>
            <a:schemeClr val="bg1"/>
          </a:solidFill>
          <a:ln>
            <a:noFill/>
          </a:ln>
          <a:effectLst/>
        </p:spPr>
        <p:txBody>
          <a:bodyPr wrap="square" anchor="ctr">
            <a:noAutofit/>
          </a:bodyPr>
          <a:lstStyle/>
          <a:p>
            <a:endParaRPr lang="en-US" sz="6532" dirty="0">
              <a:latin typeface="Fira Sans Light" panose="020B0403050000020004" pitchFamily="34" charset="0"/>
            </a:endParaRPr>
          </a:p>
        </p:txBody>
      </p:sp>
      <p:grpSp>
        <p:nvGrpSpPr>
          <p:cNvPr id="9" name="Group 8">
            <a:extLst>
              <a:ext uri="{FF2B5EF4-FFF2-40B4-BE49-F238E27FC236}">
                <a16:creationId xmlns:a16="http://schemas.microsoft.com/office/drawing/2014/main" id="{EB0B70DA-8E3E-2B4E-91F1-4AD0C816E922}"/>
              </a:ext>
            </a:extLst>
          </p:cNvPr>
          <p:cNvGrpSpPr/>
          <p:nvPr/>
        </p:nvGrpSpPr>
        <p:grpSpPr>
          <a:xfrm flipV="1">
            <a:off x="13766184" y="3113449"/>
            <a:ext cx="645639" cy="1231291"/>
            <a:chOff x="12980163" y="11686404"/>
            <a:chExt cx="645639" cy="1071948"/>
          </a:xfrm>
        </p:grpSpPr>
        <p:sp>
          <p:nvSpPr>
            <p:cNvPr id="204" name="Freeform 20">
              <a:extLst>
                <a:ext uri="{FF2B5EF4-FFF2-40B4-BE49-F238E27FC236}">
                  <a16:creationId xmlns:a16="http://schemas.microsoft.com/office/drawing/2014/main" id="{70FBDDF2-001E-9D4D-86EF-34B50F7B92D1}"/>
                </a:ext>
              </a:extLst>
            </p:cNvPr>
            <p:cNvSpPr>
              <a:spLocks noChangeArrowheads="1"/>
            </p:cNvSpPr>
            <p:nvPr/>
          </p:nvSpPr>
          <p:spPr bwMode="auto">
            <a:xfrm>
              <a:off x="13045035" y="11686404"/>
              <a:ext cx="515895" cy="1071948"/>
            </a:xfrm>
            <a:custGeom>
              <a:avLst/>
              <a:gdLst>
                <a:gd name="T0" fmla="*/ 654 w 737"/>
                <a:gd name="T1" fmla="*/ 1530 h 1531"/>
                <a:gd name="T2" fmla="*/ 81 w 737"/>
                <a:gd name="T3" fmla="*/ 1530 h 1531"/>
                <a:gd name="T4" fmla="*/ 81 w 737"/>
                <a:gd name="T5" fmla="*/ 1530 h 1531"/>
                <a:gd name="T6" fmla="*/ 0 w 737"/>
                <a:gd name="T7" fmla="*/ 1449 h 1531"/>
                <a:gd name="T8" fmla="*/ 0 w 737"/>
                <a:gd name="T9" fmla="*/ 202 h 1531"/>
                <a:gd name="T10" fmla="*/ 0 w 737"/>
                <a:gd name="T11" fmla="*/ 202 h 1531"/>
                <a:gd name="T12" fmla="*/ 202 w 737"/>
                <a:gd name="T13" fmla="*/ 0 h 1531"/>
                <a:gd name="T14" fmla="*/ 533 w 737"/>
                <a:gd name="T15" fmla="*/ 0 h 1531"/>
                <a:gd name="T16" fmla="*/ 533 w 737"/>
                <a:gd name="T17" fmla="*/ 0 h 1531"/>
                <a:gd name="T18" fmla="*/ 736 w 737"/>
                <a:gd name="T19" fmla="*/ 202 h 1531"/>
                <a:gd name="T20" fmla="*/ 736 w 737"/>
                <a:gd name="T21" fmla="*/ 1449 h 1531"/>
                <a:gd name="T22" fmla="*/ 736 w 737"/>
                <a:gd name="T23" fmla="*/ 1449 h 1531"/>
                <a:gd name="T24" fmla="*/ 654 w 737"/>
                <a:gd name="T25" fmla="*/ 1530 h 15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37" h="1531">
                  <a:moveTo>
                    <a:pt x="654" y="1530"/>
                  </a:moveTo>
                  <a:lnTo>
                    <a:pt x="81" y="1530"/>
                  </a:lnTo>
                  <a:lnTo>
                    <a:pt x="81" y="1530"/>
                  </a:lnTo>
                  <a:cubicBezTo>
                    <a:pt x="37" y="1530"/>
                    <a:pt x="0" y="1493"/>
                    <a:pt x="0" y="1449"/>
                  </a:cubicBezTo>
                  <a:lnTo>
                    <a:pt x="0" y="202"/>
                  </a:lnTo>
                  <a:lnTo>
                    <a:pt x="0" y="202"/>
                  </a:lnTo>
                  <a:cubicBezTo>
                    <a:pt x="0" y="91"/>
                    <a:pt x="91" y="0"/>
                    <a:pt x="202" y="0"/>
                  </a:cubicBezTo>
                  <a:lnTo>
                    <a:pt x="533" y="0"/>
                  </a:lnTo>
                  <a:lnTo>
                    <a:pt x="533" y="0"/>
                  </a:lnTo>
                  <a:cubicBezTo>
                    <a:pt x="644" y="0"/>
                    <a:pt x="736" y="91"/>
                    <a:pt x="736" y="202"/>
                  </a:cubicBezTo>
                  <a:lnTo>
                    <a:pt x="736" y="1449"/>
                  </a:lnTo>
                  <a:lnTo>
                    <a:pt x="736" y="1449"/>
                  </a:lnTo>
                  <a:cubicBezTo>
                    <a:pt x="736" y="1493"/>
                    <a:pt x="699" y="1530"/>
                    <a:pt x="654" y="1530"/>
                  </a:cubicBezTo>
                </a:path>
              </a:pathLst>
            </a:custGeom>
            <a:solidFill>
              <a:schemeClr val="accent4">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05" name="Freeform 21">
              <a:extLst>
                <a:ext uri="{FF2B5EF4-FFF2-40B4-BE49-F238E27FC236}">
                  <a16:creationId xmlns:a16="http://schemas.microsoft.com/office/drawing/2014/main" id="{7A461BFB-469D-D74C-B443-DF6B0572D163}"/>
                </a:ext>
              </a:extLst>
            </p:cNvPr>
            <p:cNvSpPr>
              <a:spLocks noChangeArrowheads="1"/>
            </p:cNvSpPr>
            <p:nvPr/>
          </p:nvSpPr>
          <p:spPr bwMode="auto">
            <a:xfrm>
              <a:off x="13079017" y="11717296"/>
              <a:ext cx="451022" cy="973094"/>
            </a:xfrm>
            <a:custGeom>
              <a:avLst/>
              <a:gdLst>
                <a:gd name="T0" fmla="*/ 0 w 642"/>
                <a:gd name="T1" fmla="*/ 1380 h 1390"/>
                <a:gd name="T2" fmla="*/ 0 w 642"/>
                <a:gd name="T3" fmla="*/ 40 h 1390"/>
                <a:gd name="T4" fmla="*/ 0 w 642"/>
                <a:gd name="T5" fmla="*/ 40 h 1390"/>
                <a:gd name="T6" fmla="*/ 38 w 642"/>
                <a:gd name="T7" fmla="*/ 0 h 1390"/>
                <a:gd name="T8" fmla="*/ 603 w 642"/>
                <a:gd name="T9" fmla="*/ 0 h 1390"/>
                <a:gd name="T10" fmla="*/ 603 w 642"/>
                <a:gd name="T11" fmla="*/ 0 h 1390"/>
                <a:gd name="T12" fmla="*/ 641 w 642"/>
                <a:gd name="T13" fmla="*/ 40 h 1390"/>
                <a:gd name="T14" fmla="*/ 641 w 642"/>
                <a:gd name="T15" fmla="*/ 1380 h 1390"/>
                <a:gd name="T16" fmla="*/ 641 w 642"/>
                <a:gd name="T17" fmla="*/ 1380 h 1390"/>
                <a:gd name="T18" fmla="*/ 633 w 642"/>
                <a:gd name="T19" fmla="*/ 1389 h 1390"/>
                <a:gd name="T20" fmla="*/ 9 w 642"/>
                <a:gd name="T21" fmla="*/ 1389 h 1390"/>
                <a:gd name="T22" fmla="*/ 9 w 642"/>
                <a:gd name="T23" fmla="*/ 1389 h 1390"/>
                <a:gd name="T24" fmla="*/ 0 w 642"/>
                <a:gd name="T25" fmla="*/ 1380 h 13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42" h="1390">
                  <a:moveTo>
                    <a:pt x="0" y="1380"/>
                  </a:moveTo>
                  <a:lnTo>
                    <a:pt x="0" y="40"/>
                  </a:lnTo>
                  <a:lnTo>
                    <a:pt x="0" y="40"/>
                  </a:lnTo>
                  <a:cubicBezTo>
                    <a:pt x="0" y="18"/>
                    <a:pt x="17" y="0"/>
                    <a:pt x="38" y="0"/>
                  </a:cubicBezTo>
                  <a:lnTo>
                    <a:pt x="603" y="0"/>
                  </a:lnTo>
                  <a:lnTo>
                    <a:pt x="603" y="0"/>
                  </a:lnTo>
                  <a:cubicBezTo>
                    <a:pt x="625" y="0"/>
                    <a:pt x="641" y="18"/>
                    <a:pt x="641" y="40"/>
                  </a:cubicBezTo>
                  <a:lnTo>
                    <a:pt x="641" y="1380"/>
                  </a:lnTo>
                  <a:lnTo>
                    <a:pt x="641" y="1380"/>
                  </a:lnTo>
                  <a:cubicBezTo>
                    <a:pt x="641" y="1385"/>
                    <a:pt x="638" y="1389"/>
                    <a:pt x="633" y="1389"/>
                  </a:cubicBezTo>
                  <a:lnTo>
                    <a:pt x="9" y="1389"/>
                  </a:lnTo>
                  <a:lnTo>
                    <a:pt x="9" y="1389"/>
                  </a:lnTo>
                  <a:cubicBezTo>
                    <a:pt x="4" y="1389"/>
                    <a:pt x="0" y="1385"/>
                    <a:pt x="0" y="1380"/>
                  </a:cubicBezTo>
                </a:path>
              </a:pathLst>
            </a:custGeom>
            <a:solidFill>
              <a:schemeClr val="accent4"/>
            </a:solidFill>
            <a:ln>
              <a:noFill/>
            </a:ln>
            <a:effectLst/>
          </p:spPr>
          <p:txBody>
            <a:bodyPr wrap="none" anchor="ctr"/>
            <a:lstStyle/>
            <a:p>
              <a:endParaRPr lang="en-US" sz="6532" dirty="0">
                <a:latin typeface="Fira Sans Light" panose="020B0403050000020004" pitchFamily="34" charset="0"/>
              </a:endParaRPr>
            </a:p>
          </p:txBody>
        </p:sp>
        <p:sp>
          <p:nvSpPr>
            <p:cNvPr id="206" name="Freeform 22">
              <a:extLst>
                <a:ext uri="{FF2B5EF4-FFF2-40B4-BE49-F238E27FC236}">
                  <a16:creationId xmlns:a16="http://schemas.microsoft.com/office/drawing/2014/main" id="{0AAFA804-8CC6-B448-99BC-905E9DF2B62F}"/>
                </a:ext>
              </a:extLst>
            </p:cNvPr>
            <p:cNvSpPr>
              <a:spLocks noChangeArrowheads="1"/>
            </p:cNvSpPr>
            <p:nvPr/>
          </p:nvSpPr>
          <p:spPr bwMode="auto">
            <a:xfrm>
              <a:off x="12980163" y="12054016"/>
              <a:ext cx="98854" cy="40160"/>
            </a:xfrm>
            <a:custGeom>
              <a:avLst/>
              <a:gdLst>
                <a:gd name="T0" fmla="*/ 112 w 141"/>
                <a:gd name="T1" fmla="*/ 55 h 56"/>
                <a:gd name="T2" fmla="*/ 28 w 141"/>
                <a:gd name="T3" fmla="*/ 55 h 56"/>
                <a:gd name="T4" fmla="*/ 28 w 141"/>
                <a:gd name="T5" fmla="*/ 55 h 56"/>
                <a:gd name="T6" fmla="*/ 0 w 141"/>
                <a:gd name="T7" fmla="*/ 27 h 56"/>
                <a:gd name="T8" fmla="*/ 0 w 141"/>
                <a:gd name="T9" fmla="*/ 27 h 56"/>
                <a:gd name="T10" fmla="*/ 28 w 141"/>
                <a:gd name="T11" fmla="*/ 0 h 56"/>
                <a:gd name="T12" fmla="*/ 112 w 141"/>
                <a:gd name="T13" fmla="*/ 0 h 56"/>
                <a:gd name="T14" fmla="*/ 112 w 141"/>
                <a:gd name="T15" fmla="*/ 0 h 56"/>
                <a:gd name="T16" fmla="*/ 140 w 141"/>
                <a:gd name="T17" fmla="*/ 27 h 56"/>
                <a:gd name="T18" fmla="*/ 140 w 141"/>
                <a:gd name="T19" fmla="*/ 27 h 56"/>
                <a:gd name="T20" fmla="*/ 112 w 141"/>
                <a:gd name="T21" fmla="*/ 55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1" h="56">
                  <a:moveTo>
                    <a:pt x="112" y="55"/>
                  </a:moveTo>
                  <a:lnTo>
                    <a:pt x="28" y="55"/>
                  </a:lnTo>
                  <a:lnTo>
                    <a:pt x="28" y="55"/>
                  </a:lnTo>
                  <a:cubicBezTo>
                    <a:pt x="13" y="55"/>
                    <a:pt x="0" y="42"/>
                    <a:pt x="0" y="27"/>
                  </a:cubicBezTo>
                  <a:lnTo>
                    <a:pt x="0" y="27"/>
                  </a:lnTo>
                  <a:cubicBezTo>
                    <a:pt x="0" y="12"/>
                    <a:pt x="13" y="0"/>
                    <a:pt x="28" y="0"/>
                  </a:cubicBezTo>
                  <a:lnTo>
                    <a:pt x="112" y="0"/>
                  </a:lnTo>
                  <a:lnTo>
                    <a:pt x="112" y="0"/>
                  </a:lnTo>
                  <a:cubicBezTo>
                    <a:pt x="127" y="0"/>
                    <a:pt x="140" y="12"/>
                    <a:pt x="140" y="27"/>
                  </a:cubicBezTo>
                  <a:lnTo>
                    <a:pt x="140" y="27"/>
                  </a:lnTo>
                  <a:cubicBezTo>
                    <a:pt x="140" y="42"/>
                    <a:pt x="127" y="55"/>
                    <a:pt x="112" y="55"/>
                  </a:cubicBezTo>
                </a:path>
              </a:pathLst>
            </a:custGeom>
            <a:solidFill>
              <a:schemeClr val="accent4">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07" name="Freeform 23">
              <a:extLst>
                <a:ext uri="{FF2B5EF4-FFF2-40B4-BE49-F238E27FC236}">
                  <a16:creationId xmlns:a16="http://schemas.microsoft.com/office/drawing/2014/main" id="{A4627AFB-2DAD-7843-AE74-B38AF0204D5E}"/>
                </a:ext>
              </a:extLst>
            </p:cNvPr>
            <p:cNvSpPr>
              <a:spLocks noChangeArrowheads="1"/>
            </p:cNvSpPr>
            <p:nvPr/>
          </p:nvSpPr>
          <p:spPr bwMode="auto">
            <a:xfrm>
              <a:off x="13526948" y="12054016"/>
              <a:ext cx="98854" cy="40160"/>
            </a:xfrm>
            <a:custGeom>
              <a:avLst/>
              <a:gdLst>
                <a:gd name="T0" fmla="*/ 112 w 141"/>
                <a:gd name="T1" fmla="*/ 55 h 56"/>
                <a:gd name="T2" fmla="*/ 28 w 141"/>
                <a:gd name="T3" fmla="*/ 55 h 56"/>
                <a:gd name="T4" fmla="*/ 28 w 141"/>
                <a:gd name="T5" fmla="*/ 55 h 56"/>
                <a:gd name="T6" fmla="*/ 0 w 141"/>
                <a:gd name="T7" fmla="*/ 27 h 56"/>
                <a:gd name="T8" fmla="*/ 0 w 141"/>
                <a:gd name="T9" fmla="*/ 27 h 56"/>
                <a:gd name="T10" fmla="*/ 28 w 141"/>
                <a:gd name="T11" fmla="*/ 0 h 56"/>
                <a:gd name="T12" fmla="*/ 112 w 141"/>
                <a:gd name="T13" fmla="*/ 0 h 56"/>
                <a:gd name="T14" fmla="*/ 112 w 141"/>
                <a:gd name="T15" fmla="*/ 0 h 56"/>
                <a:gd name="T16" fmla="*/ 140 w 141"/>
                <a:gd name="T17" fmla="*/ 27 h 56"/>
                <a:gd name="T18" fmla="*/ 140 w 141"/>
                <a:gd name="T19" fmla="*/ 27 h 56"/>
                <a:gd name="T20" fmla="*/ 112 w 141"/>
                <a:gd name="T21" fmla="*/ 55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1" h="56">
                  <a:moveTo>
                    <a:pt x="112" y="55"/>
                  </a:moveTo>
                  <a:lnTo>
                    <a:pt x="28" y="55"/>
                  </a:lnTo>
                  <a:lnTo>
                    <a:pt x="28" y="55"/>
                  </a:lnTo>
                  <a:cubicBezTo>
                    <a:pt x="13" y="55"/>
                    <a:pt x="0" y="42"/>
                    <a:pt x="0" y="27"/>
                  </a:cubicBezTo>
                  <a:lnTo>
                    <a:pt x="0" y="27"/>
                  </a:lnTo>
                  <a:cubicBezTo>
                    <a:pt x="0" y="12"/>
                    <a:pt x="13" y="0"/>
                    <a:pt x="28" y="0"/>
                  </a:cubicBezTo>
                  <a:lnTo>
                    <a:pt x="112" y="0"/>
                  </a:lnTo>
                  <a:lnTo>
                    <a:pt x="112" y="0"/>
                  </a:lnTo>
                  <a:cubicBezTo>
                    <a:pt x="127" y="0"/>
                    <a:pt x="140" y="12"/>
                    <a:pt x="140" y="27"/>
                  </a:cubicBezTo>
                  <a:lnTo>
                    <a:pt x="140" y="27"/>
                  </a:lnTo>
                  <a:cubicBezTo>
                    <a:pt x="140" y="42"/>
                    <a:pt x="127" y="55"/>
                    <a:pt x="112" y="55"/>
                  </a:cubicBezTo>
                </a:path>
              </a:pathLst>
            </a:custGeom>
            <a:solidFill>
              <a:schemeClr val="accent4">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08" name="Freeform 24">
              <a:extLst>
                <a:ext uri="{FF2B5EF4-FFF2-40B4-BE49-F238E27FC236}">
                  <a16:creationId xmlns:a16="http://schemas.microsoft.com/office/drawing/2014/main" id="{EAB78CD2-45D7-9646-B0B7-B84C6C6797FF}"/>
                </a:ext>
              </a:extLst>
            </p:cNvPr>
            <p:cNvSpPr>
              <a:spLocks noChangeArrowheads="1"/>
            </p:cNvSpPr>
            <p:nvPr/>
          </p:nvSpPr>
          <p:spPr bwMode="auto">
            <a:xfrm>
              <a:off x="13100640" y="12708924"/>
              <a:ext cx="108123" cy="30892"/>
            </a:xfrm>
            <a:custGeom>
              <a:avLst/>
              <a:gdLst>
                <a:gd name="T0" fmla="*/ 132 w 155"/>
                <a:gd name="T1" fmla="*/ 0 h 44"/>
                <a:gd name="T2" fmla="*/ 22 w 155"/>
                <a:gd name="T3" fmla="*/ 0 h 44"/>
                <a:gd name="T4" fmla="*/ 22 w 155"/>
                <a:gd name="T5" fmla="*/ 0 h 44"/>
                <a:gd name="T6" fmla="*/ 0 w 155"/>
                <a:gd name="T7" fmla="*/ 22 h 44"/>
                <a:gd name="T8" fmla="*/ 0 w 155"/>
                <a:gd name="T9" fmla="*/ 22 h 44"/>
                <a:gd name="T10" fmla="*/ 22 w 155"/>
                <a:gd name="T11" fmla="*/ 43 h 44"/>
                <a:gd name="T12" fmla="*/ 132 w 155"/>
                <a:gd name="T13" fmla="*/ 43 h 44"/>
                <a:gd name="T14" fmla="*/ 132 w 155"/>
                <a:gd name="T15" fmla="*/ 43 h 44"/>
                <a:gd name="T16" fmla="*/ 154 w 155"/>
                <a:gd name="T17" fmla="*/ 22 h 44"/>
                <a:gd name="T18" fmla="*/ 154 w 155"/>
                <a:gd name="T19" fmla="*/ 22 h 44"/>
                <a:gd name="T20" fmla="*/ 132 w 155"/>
                <a:gd name="T21" fmla="*/ 0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55" h="44">
                  <a:moveTo>
                    <a:pt x="132" y="0"/>
                  </a:moveTo>
                  <a:lnTo>
                    <a:pt x="22" y="0"/>
                  </a:lnTo>
                  <a:lnTo>
                    <a:pt x="22" y="0"/>
                  </a:lnTo>
                  <a:cubicBezTo>
                    <a:pt x="10" y="0"/>
                    <a:pt x="0" y="9"/>
                    <a:pt x="0" y="22"/>
                  </a:cubicBezTo>
                  <a:lnTo>
                    <a:pt x="0" y="22"/>
                  </a:lnTo>
                  <a:cubicBezTo>
                    <a:pt x="0" y="34"/>
                    <a:pt x="10" y="43"/>
                    <a:pt x="22" y="43"/>
                  </a:cubicBezTo>
                  <a:lnTo>
                    <a:pt x="132" y="43"/>
                  </a:lnTo>
                  <a:lnTo>
                    <a:pt x="132" y="43"/>
                  </a:lnTo>
                  <a:cubicBezTo>
                    <a:pt x="144" y="43"/>
                    <a:pt x="154" y="34"/>
                    <a:pt x="154" y="22"/>
                  </a:cubicBezTo>
                  <a:lnTo>
                    <a:pt x="154" y="22"/>
                  </a:lnTo>
                  <a:cubicBezTo>
                    <a:pt x="154" y="9"/>
                    <a:pt x="144" y="0"/>
                    <a:pt x="132" y="0"/>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09" name="Freeform 25">
              <a:extLst>
                <a:ext uri="{FF2B5EF4-FFF2-40B4-BE49-F238E27FC236}">
                  <a16:creationId xmlns:a16="http://schemas.microsoft.com/office/drawing/2014/main" id="{D9803A11-C9EC-2744-A67D-B2797AFD908A}"/>
                </a:ext>
              </a:extLst>
            </p:cNvPr>
            <p:cNvSpPr>
              <a:spLocks noChangeArrowheads="1"/>
            </p:cNvSpPr>
            <p:nvPr/>
          </p:nvSpPr>
          <p:spPr bwMode="auto">
            <a:xfrm>
              <a:off x="13397202" y="12708924"/>
              <a:ext cx="108123" cy="30892"/>
            </a:xfrm>
            <a:custGeom>
              <a:avLst/>
              <a:gdLst>
                <a:gd name="T0" fmla="*/ 132 w 155"/>
                <a:gd name="T1" fmla="*/ 0 h 44"/>
                <a:gd name="T2" fmla="*/ 22 w 155"/>
                <a:gd name="T3" fmla="*/ 0 h 44"/>
                <a:gd name="T4" fmla="*/ 22 w 155"/>
                <a:gd name="T5" fmla="*/ 0 h 44"/>
                <a:gd name="T6" fmla="*/ 0 w 155"/>
                <a:gd name="T7" fmla="*/ 22 h 44"/>
                <a:gd name="T8" fmla="*/ 0 w 155"/>
                <a:gd name="T9" fmla="*/ 22 h 44"/>
                <a:gd name="T10" fmla="*/ 22 w 155"/>
                <a:gd name="T11" fmla="*/ 43 h 44"/>
                <a:gd name="T12" fmla="*/ 132 w 155"/>
                <a:gd name="T13" fmla="*/ 43 h 44"/>
                <a:gd name="T14" fmla="*/ 132 w 155"/>
                <a:gd name="T15" fmla="*/ 43 h 44"/>
                <a:gd name="T16" fmla="*/ 154 w 155"/>
                <a:gd name="T17" fmla="*/ 22 h 44"/>
                <a:gd name="T18" fmla="*/ 154 w 155"/>
                <a:gd name="T19" fmla="*/ 22 h 44"/>
                <a:gd name="T20" fmla="*/ 132 w 155"/>
                <a:gd name="T21" fmla="*/ 0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55" h="44">
                  <a:moveTo>
                    <a:pt x="132" y="0"/>
                  </a:moveTo>
                  <a:lnTo>
                    <a:pt x="22" y="0"/>
                  </a:lnTo>
                  <a:lnTo>
                    <a:pt x="22" y="0"/>
                  </a:lnTo>
                  <a:cubicBezTo>
                    <a:pt x="10" y="0"/>
                    <a:pt x="0" y="9"/>
                    <a:pt x="0" y="22"/>
                  </a:cubicBezTo>
                  <a:lnTo>
                    <a:pt x="0" y="22"/>
                  </a:lnTo>
                  <a:cubicBezTo>
                    <a:pt x="0" y="34"/>
                    <a:pt x="10" y="43"/>
                    <a:pt x="22" y="43"/>
                  </a:cubicBezTo>
                  <a:lnTo>
                    <a:pt x="132" y="43"/>
                  </a:lnTo>
                  <a:lnTo>
                    <a:pt x="132" y="43"/>
                  </a:lnTo>
                  <a:cubicBezTo>
                    <a:pt x="144" y="43"/>
                    <a:pt x="154" y="34"/>
                    <a:pt x="154" y="22"/>
                  </a:cubicBezTo>
                  <a:lnTo>
                    <a:pt x="154" y="22"/>
                  </a:lnTo>
                  <a:cubicBezTo>
                    <a:pt x="154" y="9"/>
                    <a:pt x="144" y="0"/>
                    <a:pt x="132" y="0"/>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10" name="Freeform 26">
              <a:extLst>
                <a:ext uri="{FF2B5EF4-FFF2-40B4-BE49-F238E27FC236}">
                  <a16:creationId xmlns:a16="http://schemas.microsoft.com/office/drawing/2014/main" id="{8D100058-E5D7-0E47-AE05-C941CB33EC15}"/>
                </a:ext>
              </a:extLst>
            </p:cNvPr>
            <p:cNvSpPr>
              <a:spLocks noChangeArrowheads="1"/>
            </p:cNvSpPr>
            <p:nvPr/>
          </p:nvSpPr>
          <p:spPr bwMode="auto">
            <a:xfrm>
              <a:off x="13437363" y="11742009"/>
              <a:ext cx="77229" cy="105032"/>
            </a:xfrm>
            <a:custGeom>
              <a:avLst/>
              <a:gdLst>
                <a:gd name="T0" fmla="*/ 83 w 109"/>
                <a:gd name="T1" fmla="*/ 149 h 150"/>
                <a:gd name="T2" fmla="*/ 83 w 109"/>
                <a:gd name="T3" fmla="*/ 149 h 150"/>
                <a:gd name="T4" fmla="*/ 57 w 109"/>
                <a:gd name="T5" fmla="*/ 123 h 150"/>
                <a:gd name="T6" fmla="*/ 57 w 109"/>
                <a:gd name="T7" fmla="*/ 123 h 150"/>
                <a:gd name="T8" fmla="*/ 16 w 109"/>
                <a:gd name="T9" fmla="*/ 50 h 150"/>
                <a:gd name="T10" fmla="*/ 16 w 109"/>
                <a:gd name="T11" fmla="*/ 50 h 150"/>
                <a:gd name="T12" fmla="*/ 6 w 109"/>
                <a:gd name="T13" fmla="*/ 16 h 150"/>
                <a:gd name="T14" fmla="*/ 6 w 109"/>
                <a:gd name="T15" fmla="*/ 16 h 150"/>
                <a:gd name="T16" fmla="*/ 42 w 109"/>
                <a:gd name="T17" fmla="*/ 7 h 150"/>
                <a:gd name="T18" fmla="*/ 42 w 109"/>
                <a:gd name="T19" fmla="*/ 7 h 150"/>
                <a:gd name="T20" fmla="*/ 108 w 109"/>
                <a:gd name="T21" fmla="*/ 123 h 150"/>
                <a:gd name="T22" fmla="*/ 108 w 109"/>
                <a:gd name="T23" fmla="*/ 123 h 150"/>
                <a:gd name="T24" fmla="*/ 83 w 109"/>
                <a:gd name="T25" fmla="*/ 149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 h="150">
                  <a:moveTo>
                    <a:pt x="83" y="149"/>
                  </a:moveTo>
                  <a:lnTo>
                    <a:pt x="83" y="149"/>
                  </a:lnTo>
                  <a:cubicBezTo>
                    <a:pt x="69" y="149"/>
                    <a:pt x="57" y="137"/>
                    <a:pt x="57" y="123"/>
                  </a:cubicBezTo>
                  <a:lnTo>
                    <a:pt x="57" y="123"/>
                  </a:lnTo>
                  <a:cubicBezTo>
                    <a:pt x="57" y="93"/>
                    <a:pt x="42" y="66"/>
                    <a:pt x="16" y="50"/>
                  </a:cubicBezTo>
                  <a:lnTo>
                    <a:pt x="16" y="50"/>
                  </a:lnTo>
                  <a:cubicBezTo>
                    <a:pt x="4" y="43"/>
                    <a:pt x="0" y="28"/>
                    <a:pt x="6" y="16"/>
                  </a:cubicBezTo>
                  <a:lnTo>
                    <a:pt x="6" y="16"/>
                  </a:lnTo>
                  <a:cubicBezTo>
                    <a:pt x="13" y="4"/>
                    <a:pt x="29" y="0"/>
                    <a:pt x="42" y="7"/>
                  </a:cubicBezTo>
                  <a:lnTo>
                    <a:pt x="42" y="7"/>
                  </a:lnTo>
                  <a:cubicBezTo>
                    <a:pt x="83" y="31"/>
                    <a:pt x="108" y="75"/>
                    <a:pt x="108" y="123"/>
                  </a:cubicBezTo>
                  <a:lnTo>
                    <a:pt x="108" y="123"/>
                  </a:lnTo>
                  <a:cubicBezTo>
                    <a:pt x="108" y="137"/>
                    <a:pt x="97" y="149"/>
                    <a:pt x="83" y="149"/>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11" name="Freeform 27">
              <a:extLst>
                <a:ext uri="{FF2B5EF4-FFF2-40B4-BE49-F238E27FC236}">
                  <a16:creationId xmlns:a16="http://schemas.microsoft.com/office/drawing/2014/main" id="{87ED248E-F05D-7D4D-962F-013AD52598D7}"/>
                </a:ext>
              </a:extLst>
            </p:cNvPr>
            <p:cNvSpPr>
              <a:spLocks noChangeArrowheads="1"/>
            </p:cNvSpPr>
            <p:nvPr/>
          </p:nvSpPr>
          <p:spPr bwMode="auto">
            <a:xfrm>
              <a:off x="13094462" y="11738919"/>
              <a:ext cx="77231" cy="105032"/>
            </a:xfrm>
            <a:custGeom>
              <a:avLst/>
              <a:gdLst>
                <a:gd name="T0" fmla="*/ 26 w 110"/>
                <a:gd name="T1" fmla="*/ 150 h 151"/>
                <a:gd name="T2" fmla="*/ 26 w 110"/>
                <a:gd name="T3" fmla="*/ 150 h 151"/>
                <a:gd name="T4" fmla="*/ 0 w 110"/>
                <a:gd name="T5" fmla="*/ 124 h 151"/>
                <a:gd name="T6" fmla="*/ 0 w 110"/>
                <a:gd name="T7" fmla="*/ 124 h 151"/>
                <a:gd name="T8" fmla="*/ 67 w 110"/>
                <a:gd name="T9" fmla="*/ 8 h 151"/>
                <a:gd name="T10" fmla="*/ 67 w 110"/>
                <a:gd name="T11" fmla="*/ 8 h 151"/>
                <a:gd name="T12" fmla="*/ 102 w 110"/>
                <a:gd name="T13" fmla="*/ 17 h 151"/>
                <a:gd name="T14" fmla="*/ 102 w 110"/>
                <a:gd name="T15" fmla="*/ 17 h 151"/>
                <a:gd name="T16" fmla="*/ 92 w 110"/>
                <a:gd name="T17" fmla="*/ 51 h 151"/>
                <a:gd name="T18" fmla="*/ 92 w 110"/>
                <a:gd name="T19" fmla="*/ 51 h 151"/>
                <a:gd name="T20" fmla="*/ 51 w 110"/>
                <a:gd name="T21" fmla="*/ 124 h 151"/>
                <a:gd name="T22" fmla="*/ 51 w 110"/>
                <a:gd name="T23" fmla="*/ 124 h 151"/>
                <a:gd name="T24" fmla="*/ 26 w 110"/>
                <a:gd name="T25" fmla="*/ 150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0" h="151">
                  <a:moveTo>
                    <a:pt x="26" y="150"/>
                  </a:moveTo>
                  <a:lnTo>
                    <a:pt x="26" y="150"/>
                  </a:lnTo>
                  <a:cubicBezTo>
                    <a:pt x="11" y="150"/>
                    <a:pt x="0" y="138"/>
                    <a:pt x="0" y="124"/>
                  </a:cubicBezTo>
                  <a:lnTo>
                    <a:pt x="0" y="124"/>
                  </a:lnTo>
                  <a:cubicBezTo>
                    <a:pt x="0" y="76"/>
                    <a:pt x="26" y="32"/>
                    <a:pt x="67" y="8"/>
                  </a:cubicBezTo>
                  <a:lnTo>
                    <a:pt x="67" y="8"/>
                  </a:lnTo>
                  <a:cubicBezTo>
                    <a:pt x="80" y="0"/>
                    <a:pt x="95" y="4"/>
                    <a:pt x="102" y="17"/>
                  </a:cubicBezTo>
                  <a:lnTo>
                    <a:pt x="102" y="17"/>
                  </a:lnTo>
                  <a:cubicBezTo>
                    <a:pt x="109" y="29"/>
                    <a:pt x="105" y="44"/>
                    <a:pt x="92" y="51"/>
                  </a:cubicBezTo>
                  <a:lnTo>
                    <a:pt x="92" y="51"/>
                  </a:lnTo>
                  <a:cubicBezTo>
                    <a:pt x="67" y="67"/>
                    <a:pt x="51" y="94"/>
                    <a:pt x="51" y="124"/>
                  </a:cubicBezTo>
                  <a:lnTo>
                    <a:pt x="51" y="124"/>
                  </a:lnTo>
                  <a:cubicBezTo>
                    <a:pt x="51" y="138"/>
                    <a:pt x="39" y="150"/>
                    <a:pt x="26" y="150"/>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12" name="Freeform 28">
              <a:extLst>
                <a:ext uri="{FF2B5EF4-FFF2-40B4-BE49-F238E27FC236}">
                  <a16:creationId xmlns:a16="http://schemas.microsoft.com/office/drawing/2014/main" id="{0AB66054-202A-BF47-9545-1557B84B06BD}"/>
                </a:ext>
              </a:extLst>
            </p:cNvPr>
            <p:cNvSpPr>
              <a:spLocks noChangeArrowheads="1"/>
            </p:cNvSpPr>
            <p:nvPr/>
          </p:nvSpPr>
          <p:spPr bwMode="auto">
            <a:xfrm>
              <a:off x="13106818" y="12001501"/>
              <a:ext cx="392328" cy="639461"/>
            </a:xfrm>
            <a:custGeom>
              <a:avLst/>
              <a:gdLst>
                <a:gd name="T0" fmla="*/ 38 w 558"/>
                <a:gd name="T1" fmla="*/ 913 h 914"/>
                <a:gd name="T2" fmla="*/ 38 w 558"/>
                <a:gd name="T3" fmla="*/ 913 h 914"/>
                <a:gd name="T4" fmla="*/ 8 w 558"/>
                <a:gd name="T5" fmla="*/ 892 h 914"/>
                <a:gd name="T6" fmla="*/ 8 w 558"/>
                <a:gd name="T7" fmla="*/ 890 h 914"/>
                <a:gd name="T8" fmla="*/ 0 w 558"/>
                <a:gd name="T9" fmla="*/ 833 h 914"/>
                <a:gd name="T10" fmla="*/ 0 w 558"/>
                <a:gd name="T11" fmla="*/ 99 h 914"/>
                <a:gd name="T12" fmla="*/ 0 w 558"/>
                <a:gd name="T13" fmla="*/ 99 h 914"/>
                <a:gd name="T14" fmla="*/ 135 w 558"/>
                <a:gd name="T15" fmla="*/ 0 h 914"/>
                <a:gd name="T16" fmla="*/ 422 w 558"/>
                <a:gd name="T17" fmla="*/ 0 h 914"/>
                <a:gd name="T18" fmla="*/ 422 w 558"/>
                <a:gd name="T19" fmla="*/ 0 h 914"/>
                <a:gd name="T20" fmla="*/ 557 w 558"/>
                <a:gd name="T21" fmla="*/ 99 h 914"/>
                <a:gd name="T22" fmla="*/ 557 w 558"/>
                <a:gd name="T23" fmla="*/ 833 h 914"/>
                <a:gd name="T24" fmla="*/ 549 w 558"/>
                <a:gd name="T25" fmla="*/ 890 h 914"/>
                <a:gd name="T26" fmla="*/ 549 w 558"/>
                <a:gd name="T27" fmla="*/ 892 h 914"/>
                <a:gd name="T28" fmla="*/ 549 w 558"/>
                <a:gd name="T29" fmla="*/ 892 h 914"/>
                <a:gd name="T30" fmla="*/ 519 w 558"/>
                <a:gd name="T31" fmla="*/ 913 h 914"/>
                <a:gd name="T32" fmla="*/ 38 w 558"/>
                <a:gd name="T33" fmla="*/ 913 h 9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58" h="914">
                  <a:moveTo>
                    <a:pt x="38" y="913"/>
                  </a:moveTo>
                  <a:lnTo>
                    <a:pt x="38" y="913"/>
                  </a:lnTo>
                  <a:cubicBezTo>
                    <a:pt x="22" y="913"/>
                    <a:pt x="8" y="903"/>
                    <a:pt x="8" y="892"/>
                  </a:cubicBezTo>
                  <a:lnTo>
                    <a:pt x="8" y="890"/>
                  </a:lnTo>
                  <a:lnTo>
                    <a:pt x="0" y="833"/>
                  </a:lnTo>
                  <a:lnTo>
                    <a:pt x="0" y="99"/>
                  </a:lnTo>
                  <a:lnTo>
                    <a:pt x="0" y="99"/>
                  </a:lnTo>
                  <a:cubicBezTo>
                    <a:pt x="0" y="45"/>
                    <a:pt x="61" y="0"/>
                    <a:pt x="135" y="0"/>
                  </a:cubicBezTo>
                  <a:lnTo>
                    <a:pt x="422" y="0"/>
                  </a:lnTo>
                  <a:lnTo>
                    <a:pt x="422" y="0"/>
                  </a:lnTo>
                  <a:cubicBezTo>
                    <a:pt x="497" y="0"/>
                    <a:pt x="557" y="45"/>
                    <a:pt x="557" y="99"/>
                  </a:cubicBezTo>
                  <a:lnTo>
                    <a:pt x="557" y="833"/>
                  </a:lnTo>
                  <a:lnTo>
                    <a:pt x="549" y="890"/>
                  </a:lnTo>
                  <a:lnTo>
                    <a:pt x="549" y="892"/>
                  </a:lnTo>
                  <a:lnTo>
                    <a:pt x="549" y="892"/>
                  </a:lnTo>
                  <a:cubicBezTo>
                    <a:pt x="549" y="903"/>
                    <a:pt x="536" y="913"/>
                    <a:pt x="519" y="913"/>
                  </a:cubicBezTo>
                  <a:lnTo>
                    <a:pt x="38" y="913"/>
                  </a:lnTo>
                </a:path>
              </a:pathLst>
            </a:custGeom>
            <a:solidFill>
              <a:schemeClr val="accent6">
                <a:lumMod val="50000"/>
              </a:schemeClr>
            </a:solidFill>
            <a:ln>
              <a:noFill/>
            </a:ln>
            <a:effectLst/>
          </p:spPr>
          <p:txBody>
            <a:bodyPr wrap="none" anchor="ctr"/>
            <a:lstStyle/>
            <a:p>
              <a:endParaRPr lang="en-US" sz="6532" dirty="0">
                <a:latin typeface="Fira Sans Light" panose="020B0403050000020004" pitchFamily="34" charset="0"/>
              </a:endParaRPr>
            </a:p>
          </p:txBody>
        </p:sp>
        <p:sp>
          <p:nvSpPr>
            <p:cNvPr id="213" name="Freeform 29">
              <a:extLst>
                <a:ext uri="{FF2B5EF4-FFF2-40B4-BE49-F238E27FC236}">
                  <a16:creationId xmlns:a16="http://schemas.microsoft.com/office/drawing/2014/main" id="{25DA6A45-7488-1148-98AE-E771464A9E49}"/>
                </a:ext>
              </a:extLst>
            </p:cNvPr>
            <p:cNvSpPr>
              <a:spLocks noChangeArrowheads="1"/>
            </p:cNvSpPr>
            <p:nvPr/>
          </p:nvSpPr>
          <p:spPr bwMode="auto">
            <a:xfrm>
              <a:off x="13304526" y="12001501"/>
              <a:ext cx="194620" cy="639461"/>
            </a:xfrm>
            <a:custGeom>
              <a:avLst/>
              <a:gdLst>
                <a:gd name="T0" fmla="*/ 143 w 279"/>
                <a:gd name="T1" fmla="*/ 0 h 914"/>
                <a:gd name="T2" fmla="*/ 0 w 279"/>
                <a:gd name="T3" fmla="*/ 0 h 914"/>
                <a:gd name="T4" fmla="*/ 0 w 279"/>
                <a:gd name="T5" fmla="*/ 913 h 914"/>
                <a:gd name="T6" fmla="*/ 240 w 279"/>
                <a:gd name="T7" fmla="*/ 913 h 914"/>
                <a:gd name="T8" fmla="*/ 240 w 279"/>
                <a:gd name="T9" fmla="*/ 913 h 914"/>
                <a:gd name="T10" fmla="*/ 270 w 279"/>
                <a:gd name="T11" fmla="*/ 892 h 914"/>
                <a:gd name="T12" fmla="*/ 270 w 279"/>
                <a:gd name="T13" fmla="*/ 890 h 914"/>
                <a:gd name="T14" fmla="*/ 278 w 279"/>
                <a:gd name="T15" fmla="*/ 833 h 914"/>
                <a:gd name="T16" fmla="*/ 278 w 279"/>
                <a:gd name="T17" fmla="*/ 99 h 914"/>
                <a:gd name="T18" fmla="*/ 278 w 279"/>
                <a:gd name="T19" fmla="*/ 99 h 914"/>
                <a:gd name="T20" fmla="*/ 143 w 279"/>
                <a:gd name="T21" fmla="*/ 0 h 9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79" h="914">
                  <a:moveTo>
                    <a:pt x="143" y="0"/>
                  </a:moveTo>
                  <a:lnTo>
                    <a:pt x="0" y="0"/>
                  </a:lnTo>
                  <a:lnTo>
                    <a:pt x="0" y="913"/>
                  </a:lnTo>
                  <a:lnTo>
                    <a:pt x="240" y="913"/>
                  </a:lnTo>
                  <a:lnTo>
                    <a:pt x="240" y="913"/>
                  </a:lnTo>
                  <a:cubicBezTo>
                    <a:pt x="257" y="913"/>
                    <a:pt x="270" y="903"/>
                    <a:pt x="270" y="892"/>
                  </a:cubicBezTo>
                  <a:lnTo>
                    <a:pt x="270" y="890"/>
                  </a:lnTo>
                  <a:lnTo>
                    <a:pt x="278" y="833"/>
                  </a:lnTo>
                  <a:lnTo>
                    <a:pt x="278" y="99"/>
                  </a:lnTo>
                  <a:lnTo>
                    <a:pt x="278" y="99"/>
                  </a:lnTo>
                  <a:cubicBezTo>
                    <a:pt x="278" y="45"/>
                    <a:pt x="218" y="0"/>
                    <a:pt x="143" y="0"/>
                  </a:cubicBezTo>
                </a:path>
              </a:pathLst>
            </a:custGeom>
            <a:solidFill>
              <a:schemeClr val="accent6">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14" name="Freeform 30">
              <a:extLst>
                <a:ext uri="{FF2B5EF4-FFF2-40B4-BE49-F238E27FC236}">
                  <a16:creationId xmlns:a16="http://schemas.microsoft.com/office/drawing/2014/main" id="{E557FAF1-5791-9D4F-A8BA-EA953A19F1D2}"/>
                </a:ext>
              </a:extLst>
            </p:cNvPr>
            <p:cNvSpPr>
              <a:spLocks noChangeArrowheads="1"/>
            </p:cNvSpPr>
            <p:nvPr/>
          </p:nvSpPr>
          <p:spPr bwMode="auto">
            <a:xfrm>
              <a:off x="13146979" y="12171405"/>
              <a:ext cx="315097" cy="315097"/>
            </a:xfrm>
            <a:custGeom>
              <a:avLst/>
              <a:gdLst>
                <a:gd name="T0" fmla="*/ 28 w 449"/>
                <a:gd name="T1" fmla="*/ 0 h 449"/>
                <a:gd name="T2" fmla="*/ 419 w 449"/>
                <a:gd name="T3" fmla="*/ 0 h 449"/>
                <a:gd name="T4" fmla="*/ 419 w 449"/>
                <a:gd name="T5" fmla="*/ 0 h 449"/>
                <a:gd name="T6" fmla="*/ 448 w 449"/>
                <a:gd name="T7" fmla="*/ 28 h 449"/>
                <a:gd name="T8" fmla="*/ 448 w 449"/>
                <a:gd name="T9" fmla="*/ 420 h 449"/>
                <a:gd name="T10" fmla="*/ 448 w 449"/>
                <a:gd name="T11" fmla="*/ 420 h 449"/>
                <a:gd name="T12" fmla="*/ 419 w 449"/>
                <a:gd name="T13" fmla="*/ 448 h 449"/>
                <a:gd name="T14" fmla="*/ 28 w 449"/>
                <a:gd name="T15" fmla="*/ 448 h 449"/>
                <a:gd name="T16" fmla="*/ 28 w 449"/>
                <a:gd name="T17" fmla="*/ 448 h 449"/>
                <a:gd name="T18" fmla="*/ 0 w 449"/>
                <a:gd name="T19" fmla="*/ 420 h 449"/>
                <a:gd name="T20" fmla="*/ 0 w 449"/>
                <a:gd name="T21" fmla="*/ 28 h 449"/>
                <a:gd name="T22" fmla="*/ 0 w 449"/>
                <a:gd name="T23" fmla="*/ 28 h 449"/>
                <a:gd name="T24" fmla="*/ 28 w 449"/>
                <a:gd name="T25" fmla="*/ 0 h 4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9" h="449">
                  <a:moveTo>
                    <a:pt x="28" y="0"/>
                  </a:moveTo>
                  <a:lnTo>
                    <a:pt x="419" y="0"/>
                  </a:lnTo>
                  <a:lnTo>
                    <a:pt x="419" y="0"/>
                  </a:lnTo>
                  <a:cubicBezTo>
                    <a:pt x="435" y="0"/>
                    <a:pt x="448" y="13"/>
                    <a:pt x="448" y="28"/>
                  </a:cubicBezTo>
                  <a:lnTo>
                    <a:pt x="448" y="420"/>
                  </a:lnTo>
                  <a:lnTo>
                    <a:pt x="448" y="420"/>
                  </a:lnTo>
                  <a:cubicBezTo>
                    <a:pt x="448" y="436"/>
                    <a:pt x="435" y="448"/>
                    <a:pt x="419" y="448"/>
                  </a:cubicBezTo>
                  <a:lnTo>
                    <a:pt x="28" y="448"/>
                  </a:lnTo>
                  <a:lnTo>
                    <a:pt x="28" y="448"/>
                  </a:lnTo>
                  <a:cubicBezTo>
                    <a:pt x="13" y="448"/>
                    <a:pt x="0" y="436"/>
                    <a:pt x="0" y="420"/>
                  </a:cubicBezTo>
                  <a:lnTo>
                    <a:pt x="0" y="28"/>
                  </a:lnTo>
                  <a:lnTo>
                    <a:pt x="0" y="28"/>
                  </a:lnTo>
                  <a:cubicBezTo>
                    <a:pt x="0" y="13"/>
                    <a:pt x="13" y="0"/>
                    <a:pt x="28" y="0"/>
                  </a:cubicBezTo>
                </a:path>
              </a:pathLst>
            </a:custGeom>
            <a:solidFill>
              <a:schemeClr val="accent4"/>
            </a:solidFill>
            <a:ln>
              <a:noFill/>
            </a:ln>
            <a:effectLst/>
          </p:spPr>
          <p:txBody>
            <a:bodyPr wrap="none" anchor="ctr"/>
            <a:lstStyle/>
            <a:p>
              <a:endParaRPr lang="en-US" sz="6532" dirty="0">
                <a:latin typeface="Fira Sans Light" panose="020B0403050000020004" pitchFamily="34" charset="0"/>
              </a:endParaRPr>
            </a:p>
          </p:txBody>
        </p:sp>
        <p:sp>
          <p:nvSpPr>
            <p:cNvPr id="215" name="Freeform 31">
              <a:extLst>
                <a:ext uri="{FF2B5EF4-FFF2-40B4-BE49-F238E27FC236}">
                  <a16:creationId xmlns:a16="http://schemas.microsoft.com/office/drawing/2014/main" id="{D68FB21F-E514-E946-9966-A4A9A3111460}"/>
                </a:ext>
              </a:extLst>
            </p:cNvPr>
            <p:cNvSpPr>
              <a:spLocks noChangeArrowheads="1"/>
            </p:cNvSpPr>
            <p:nvPr/>
          </p:nvSpPr>
          <p:spPr bwMode="auto">
            <a:xfrm>
              <a:off x="13103730" y="12007679"/>
              <a:ext cx="80319" cy="225510"/>
            </a:xfrm>
            <a:custGeom>
              <a:avLst/>
              <a:gdLst>
                <a:gd name="T0" fmla="*/ 86 w 116"/>
                <a:gd name="T1" fmla="*/ 321 h 322"/>
                <a:gd name="T2" fmla="*/ 0 w 116"/>
                <a:gd name="T3" fmla="*/ 8 h 322"/>
                <a:gd name="T4" fmla="*/ 30 w 116"/>
                <a:gd name="T5" fmla="*/ 0 h 322"/>
                <a:gd name="T6" fmla="*/ 115 w 116"/>
                <a:gd name="T7" fmla="*/ 313 h 322"/>
                <a:gd name="T8" fmla="*/ 86 w 116"/>
                <a:gd name="T9" fmla="*/ 321 h 322"/>
              </a:gdLst>
              <a:ahLst/>
              <a:cxnLst>
                <a:cxn ang="0">
                  <a:pos x="T0" y="T1"/>
                </a:cxn>
                <a:cxn ang="0">
                  <a:pos x="T2" y="T3"/>
                </a:cxn>
                <a:cxn ang="0">
                  <a:pos x="T4" y="T5"/>
                </a:cxn>
                <a:cxn ang="0">
                  <a:pos x="T6" y="T7"/>
                </a:cxn>
                <a:cxn ang="0">
                  <a:pos x="T8" y="T9"/>
                </a:cxn>
              </a:cxnLst>
              <a:rect l="0" t="0" r="r" b="b"/>
              <a:pathLst>
                <a:path w="116" h="322">
                  <a:moveTo>
                    <a:pt x="86" y="321"/>
                  </a:moveTo>
                  <a:lnTo>
                    <a:pt x="0" y="8"/>
                  </a:lnTo>
                  <a:lnTo>
                    <a:pt x="30" y="0"/>
                  </a:lnTo>
                  <a:lnTo>
                    <a:pt x="115" y="313"/>
                  </a:lnTo>
                  <a:lnTo>
                    <a:pt x="86" y="321"/>
                  </a:lnTo>
                </a:path>
              </a:pathLst>
            </a:custGeom>
            <a:solidFill>
              <a:schemeClr val="accent4"/>
            </a:solidFill>
            <a:ln>
              <a:noFill/>
            </a:ln>
            <a:effectLst/>
          </p:spPr>
          <p:txBody>
            <a:bodyPr wrap="none" anchor="ctr"/>
            <a:lstStyle/>
            <a:p>
              <a:endParaRPr lang="en-US" sz="6532" dirty="0">
                <a:latin typeface="Fira Sans Light" panose="020B0403050000020004" pitchFamily="34" charset="0"/>
              </a:endParaRPr>
            </a:p>
          </p:txBody>
        </p:sp>
        <p:sp>
          <p:nvSpPr>
            <p:cNvPr id="216" name="Freeform 32">
              <a:extLst>
                <a:ext uri="{FF2B5EF4-FFF2-40B4-BE49-F238E27FC236}">
                  <a16:creationId xmlns:a16="http://schemas.microsoft.com/office/drawing/2014/main" id="{43523492-02A8-A349-B438-FFACB215DDB8}"/>
                </a:ext>
              </a:extLst>
            </p:cNvPr>
            <p:cNvSpPr>
              <a:spLocks noChangeArrowheads="1"/>
            </p:cNvSpPr>
            <p:nvPr/>
          </p:nvSpPr>
          <p:spPr bwMode="auto">
            <a:xfrm>
              <a:off x="13079017" y="12433987"/>
              <a:ext cx="123568" cy="172995"/>
            </a:xfrm>
            <a:custGeom>
              <a:avLst/>
              <a:gdLst>
                <a:gd name="T0" fmla="*/ 43 w 176"/>
                <a:gd name="T1" fmla="*/ 246 h 247"/>
                <a:gd name="T2" fmla="*/ 0 w 176"/>
                <a:gd name="T3" fmla="*/ 220 h 247"/>
                <a:gd name="T4" fmla="*/ 131 w 176"/>
                <a:gd name="T5" fmla="*/ 0 h 247"/>
                <a:gd name="T6" fmla="*/ 175 w 176"/>
                <a:gd name="T7" fmla="*/ 25 h 247"/>
                <a:gd name="T8" fmla="*/ 43 w 176"/>
                <a:gd name="T9" fmla="*/ 246 h 247"/>
              </a:gdLst>
              <a:ahLst/>
              <a:cxnLst>
                <a:cxn ang="0">
                  <a:pos x="T0" y="T1"/>
                </a:cxn>
                <a:cxn ang="0">
                  <a:pos x="T2" y="T3"/>
                </a:cxn>
                <a:cxn ang="0">
                  <a:pos x="T4" y="T5"/>
                </a:cxn>
                <a:cxn ang="0">
                  <a:pos x="T6" y="T7"/>
                </a:cxn>
                <a:cxn ang="0">
                  <a:pos x="T8" y="T9"/>
                </a:cxn>
              </a:cxnLst>
              <a:rect l="0" t="0" r="r" b="b"/>
              <a:pathLst>
                <a:path w="176" h="247">
                  <a:moveTo>
                    <a:pt x="43" y="246"/>
                  </a:moveTo>
                  <a:lnTo>
                    <a:pt x="0" y="220"/>
                  </a:lnTo>
                  <a:lnTo>
                    <a:pt x="131" y="0"/>
                  </a:lnTo>
                  <a:lnTo>
                    <a:pt x="175" y="25"/>
                  </a:lnTo>
                  <a:lnTo>
                    <a:pt x="43" y="246"/>
                  </a:lnTo>
                </a:path>
              </a:pathLst>
            </a:custGeom>
            <a:solidFill>
              <a:schemeClr val="accent4"/>
            </a:solidFill>
            <a:ln>
              <a:noFill/>
            </a:ln>
            <a:effectLst/>
          </p:spPr>
          <p:txBody>
            <a:bodyPr wrap="none" anchor="ctr"/>
            <a:lstStyle/>
            <a:p>
              <a:endParaRPr lang="en-US" sz="6532" dirty="0">
                <a:latin typeface="Fira Sans Light" panose="020B0403050000020004" pitchFamily="34" charset="0"/>
              </a:endParaRPr>
            </a:p>
          </p:txBody>
        </p:sp>
        <p:sp>
          <p:nvSpPr>
            <p:cNvPr id="217" name="Freeform 33">
              <a:extLst>
                <a:ext uri="{FF2B5EF4-FFF2-40B4-BE49-F238E27FC236}">
                  <a16:creationId xmlns:a16="http://schemas.microsoft.com/office/drawing/2014/main" id="{67F7F77E-9032-AE46-96B0-2E5B5DE8C2E4}"/>
                </a:ext>
              </a:extLst>
            </p:cNvPr>
            <p:cNvSpPr>
              <a:spLocks noChangeArrowheads="1"/>
            </p:cNvSpPr>
            <p:nvPr/>
          </p:nvSpPr>
          <p:spPr bwMode="auto">
            <a:xfrm>
              <a:off x="13421916" y="12007679"/>
              <a:ext cx="80319" cy="225510"/>
            </a:xfrm>
            <a:custGeom>
              <a:avLst/>
              <a:gdLst>
                <a:gd name="T0" fmla="*/ 30 w 116"/>
                <a:gd name="T1" fmla="*/ 321 h 322"/>
                <a:gd name="T2" fmla="*/ 0 w 116"/>
                <a:gd name="T3" fmla="*/ 313 h 322"/>
                <a:gd name="T4" fmla="*/ 86 w 116"/>
                <a:gd name="T5" fmla="*/ 0 h 322"/>
                <a:gd name="T6" fmla="*/ 115 w 116"/>
                <a:gd name="T7" fmla="*/ 8 h 322"/>
                <a:gd name="T8" fmla="*/ 30 w 116"/>
                <a:gd name="T9" fmla="*/ 321 h 322"/>
              </a:gdLst>
              <a:ahLst/>
              <a:cxnLst>
                <a:cxn ang="0">
                  <a:pos x="T0" y="T1"/>
                </a:cxn>
                <a:cxn ang="0">
                  <a:pos x="T2" y="T3"/>
                </a:cxn>
                <a:cxn ang="0">
                  <a:pos x="T4" y="T5"/>
                </a:cxn>
                <a:cxn ang="0">
                  <a:pos x="T6" y="T7"/>
                </a:cxn>
                <a:cxn ang="0">
                  <a:pos x="T8" y="T9"/>
                </a:cxn>
              </a:cxnLst>
              <a:rect l="0" t="0" r="r" b="b"/>
              <a:pathLst>
                <a:path w="116" h="322">
                  <a:moveTo>
                    <a:pt x="30" y="321"/>
                  </a:moveTo>
                  <a:lnTo>
                    <a:pt x="0" y="313"/>
                  </a:lnTo>
                  <a:lnTo>
                    <a:pt x="86" y="0"/>
                  </a:lnTo>
                  <a:lnTo>
                    <a:pt x="115" y="8"/>
                  </a:lnTo>
                  <a:lnTo>
                    <a:pt x="30" y="321"/>
                  </a:lnTo>
                </a:path>
              </a:pathLst>
            </a:custGeom>
            <a:solidFill>
              <a:schemeClr val="accent4"/>
            </a:solidFill>
            <a:ln>
              <a:noFill/>
            </a:ln>
            <a:effectLst/>
          </p:spPr>
          <p:txBody>
            <a:bodyPr wrap="none" anchor="ctr"/>
            <a:lstStyle/>
            <a:p>
              <a:endParaRPr lang="en-US" sz="6532" dirty="0">
                <a:latin typeface="Fira Sans Light" panose="020B0403050000020004" pitchFamily="34" charset="0"/>
              </a:endParaRPr>
            </a:p>
          </p:txBody>
        </p:sp>
        <p:sp>
          <p:nvSpPr>
            <p:cNvPr id="218" name="Freeform 34">
              <a:extLst>
                <a:ext uri="{FF2B5EF4-FFF2-40B4-BE49-F238E27FC236}">
                  <a16:creationId xmlns:a16="http://schemas.microsoft.com/office/drawing/2014/main" id="{DF37ECCF-593D-374A-85EC-68337A9C2E6F}"/>
                </a:ext>
              </a:extLst>
            </p:cNvPr>
            <p:cNvSpPr>
              <a:spLocks noChangeArrowheads="1"/>
            </p:cNvSpPr>
            <p:nvPr/>
          </p:nvSpPr>
          <p:spPr bwMode="auto">
            <a:xfrm>
              <a:off x="13406471" y="12433987"/>
              <a:ext cx="123568" cy="172995"/>
            </a:xfrm>
            <a:custGeom>
              <a:avLst/>
              <a:gdLst>
                <a:gd name="T0" fmla="*/ 131 w 177"/>
                <a:gd name="T1" fmla="*/ 246 h 247"/>
                <a:gd name="T2" fmla="*/ 0 w 177"/>
                <a:gd name="T3" fmla="*/ 25 h 247"/>
                <a:gd name="T4" fmla="*/ 43 w 177"/>
                <a:gd name="T5" fmla="*/ 0 h 247"/>
                <a:gd name="T6" fmla="*/ 176 w 177"/>
                <a:gd name="T7" fmla="*/ 220 h 247"/>
                <a:gd name="T8" fmla="*/ 131 w 177"/>
                <a:gd name="T9" fmla="*/ 246 h 247"/>
              </a:gdLst>
              <a:ahLst/>
              <a:cxnLst>
                <a:cxn ang="0">
                  <a:pos x="T0" y="T1"/>
                </a:cxn>
                <a:cxn ang="0">
                  <a:pos x="T2" y="T3"/>
                </a:cxn>
                <a:cxn ang="0">
                  <a:pos x="T4" y="T5"/>
                </a:cxn>
                <a:cxn ang="0">
                  <a:pos x="T6" y="T7"/>
                </a:cxn>
                <a:cxn ang="0">
                  <a:pos x="T8" y="T9"/>
                </a:cxn>
              </a:cxnLst>
              <a:rect l="0" t="0" r="r" b="b"/>
              <a:pathLst>
                <a:path w="177" h="247">
                  <a:moveTo>
                    <a:pt x="131" y="246"/>
                  </a:moveTo>
                  <a:lnTo>
                    <a:pt x="0" y="25"/>
                  </a:lnTo>
                  <a:lnTo>
                    <a:pt x="43" y="0"/>
                  </a:lnTo>
                  <a:lnTo>
                    <a:pt x="176" y="220"/>
                  </a:lnTo>
                  <a:lnTo>
                    <a:pt x="131" y="246"/>
                  </a:lnTo>
                </a:path>
              </a:pathLst>
            </a:custGeom>
            <a:solidFill>
              <a:schemeClr val="accent4"/>
            </a:solidFill>
            <a:ln>
              <a:noFill/>
            </a:ln>
            <a:effectLst/>
          </p:spPr>
          <p:txBody>
            <a:bodyPr wrap="none" anchor="ctr"/>
            <a:lstStyle/>
            <a:p>
              <a:endParaRPr lang="en-US" sz="6532" dirty="0">
                <a:latin typeface="Fira Sans Light" panose="020B0403050000020004" pitchFamily="34" charset="0"/>
              </a:endParaRPr>
            </a:p>
          </p:txBody>
        </p:sp>
        <p:sp>
          <p:nvSpPr>
            <p:cNvPr id="219" name="Freeform 35">
              <a:extLst>
                <a:ext uri="{FF2B5EF4-FFF2-40B4-BE49-F238E27FC236}">
                  <a16:creationId xmlns:a16="http://schemas.microsoft.com/office/drawing/2014/main" id="{A1A5C402-0245-0841-A81F-F82E783B782E}"/>
                </a:ext>
              </a:extLst>
            </p:cNvPr>
            <p:cNvSpPr>
              <a:spLocks noChangeArrowheads="1"/>
            </p:cNvSpPr>
            <p:nvPr/>
          </p:nvSpPr>
          <p:spPr bwMode="auto">
            <a:xfrm>
              <a:off x="13196406" y="12214654"/>
              <a:ext cx="213153" cy="71052"/>
            </a:xfrm>
            <a:custGeom>
              <a:avLst/>
              <a:gdLst>
                <a:gd name="T0" fmla="*/ 252 w 304"/>
                <a:gd name="T1" fmla="*/ 102 h 103"/>
                <a:gd name="T2" fmla="*/ 52 w 304"/>
                <a:gd name="T3" fmla="*/ 102 h 103"/>
                <a:gd name="T4" fmla="*/ 52 w 304"/>
                <a:gd name="T5" fmla="*/ 102 h 103"/>
                <a:gd name="T6" fmla="*/ 0 w 304"/>
                <a:gd name="T7" fmla="*/ 51 h 103"/>
                <a:gd name="T8" fmla="*/ 0 w 304"/>
                <a:gd name="T9" fmla="*/ 51 h 103"/>
                <a:gd name="T10" fmla="*/ 52 w 304"/>
                <a:gd name="T11" fmla="*/ 0 h 103"/>
                <a:gd name="T12" fmla="*/ 252 w 304"/>
                <a:gd name="T13" fmla="*/ 0 h 103"/>
                <a:gd name="T14" fmla="*/ 252 w 304"/>
                <a:gd name="T15" fmla="*/ 0 h 103"/>
                <a:gd name="T16" fmla="*/ 303 w 304"/>
                <a:gd name="T17" fmla="*/ 51 h 103"/>
                <a:gd name="T18" fmla="*/ 303 w 304"/>
                <a:gd name="T19" fmla="*/ 51 h 103"/>
                <a:gd name="T20" fmla="*/ 252 w 304"/>
                <a:gd name="T21" fmla="*/ 102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04" h="103">
                  <a:moveTo>
                    <a:pt x="252" y="102"/>
                  </a:moveTo>
                  <a:lnTo>
                    <a:pt x="52" y="102"/>
                  </a:lnTo>
                  <a:lnTo>
                    <a:pt x="52" y="102"/>
                  </a:lnTo>
                  <a:cubicBezTo>
                    <a:pt x="23" y="102"/>
                    <a:pt x="0" y="79"/>
                    <a:pt x="0" y="51"/>
                  </a:cubicBezTo>
                  <a:lnTo>
                    <a:pt x="0" y="51"/>
                  </a:lnTo>
                  <a:cubicBezTo>
                    <a:pt x="0" y="23"/>
                    <a:pt x="23" y="0"/>
                    <a:pt x="52" y="0"/>
                  </a:cubicBezTo>
                  <a:lnTo>
                    <a:pt x="252" y="0"/>
                  </a:lnTo>
                  <a:lnTo>
                    <a:pt x="252" y="0"/>
                  </a:lnTo>
                  <a:cubicBezTo>
                    <a:pt x="280" y="0"/>
                    <a:pt x="303" y="23"/>
                    <a:pt x="303" y="51"/>
                  </a:cubicBezTo>
                  <a:lnTo>
                    <a:pt x="303" y="51"/>
                  </a:lnTo>
                  <a:cubicBezTo>
                    <a:pt x="303" y="79"/>
                    <a:pt x="280" y="102"/>
                    <a:pt x="252" y="102"/>
                  </a:cubicBezTo>
                </a:path>
              </a:pathLst>
            </a:custGeom>
            <a:solidFill>
              <a:srgbClr val="422836"/>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20" name="Freeform 36">
              <a:extLst>
                <a:ext uri="{FF2B5EF4-FFF2-40B4-BE49-F238E27FC236}">
                  <a16:creationId xmlns:a16="http://schemas.microsoft.com/office/drawing/2014/main" id="{A61EA08C-DE41-ED4A-866A-2DC6C0521AEE}"/>
                </a:ext>
              </a:extLst>
            </p:cNvPr>
            <p:cNvSpPr>
              <a:spLocks noChangeArrowheads="1"/>
            </p:cNvSpPr>
            <p:nvPr/>
          </p:nvSpPr>
          <p:spPr bwMode="auto">
            <a:xfrm>
              <a:off x="13196406" y="12359847"/>
              <a:ext cx="213153" cy="71050"/>
            </a:xfrm>
            <a:custGeom>
              <a:avLst/>
              <a:gdLst>
                <a:gd name="T0" fmla="*/ 252 w 304"/>
                <a:gd name="T1" fmla="*/ 102 h 103"/>
                <a:gd name="T2" fmla="*/ 52 w 304"/>
                <a:gd name="T3" fmla="*/ 102 h 103"/>
                <a:gd name="T4" fmla="*/ 52 w 304"/>
                <a:gd name="T5" fmla="*/ 102 h 103"/>
                <a:gd name="T6" fmla="*/ 0 w 304"/>
                <a:gd name="T7" fmla="*/ 51 h 103"/>
                <a:gd name="T8" fmla="*/ 0 w 304"/>
                <a:gd name="T9" fmla="*/ 51 h 103"/>
                <a:gd name="T10" fmla="*/ 52 w 304"/>
                <a:gd name="T11" fmla="*/ 0 h 103"/>
                <a:gd name="T12" fmla="*/ 252 w 304"/>
                <a:gd name="T13" fmla="*/ 0 h 103"/>
                <a:gd name="T14" fmla="*/ 252 w 304"/>
                <a:gd name="T15" fmla="*/ 0 h 103"/>
                <a:gd name="T16" fmla="*/ 303 w 304"/>
                <a:gd name="T17" fmla="*/ 51 h 103"/>
                <a:gd name="T18" fmla="*/ 303 w 304"/>
                <a:gd name="T19" fmla="*/ 51 h 103"/>
                <a:gd name="T20" fmla="*/ 252 w 304"/>
                <a:gd name="T21" fmla="*/ 102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04" h="103">
                  <a:moveTo>
                    <a:pt x="252" y="102"/>
                  </a:moveTo>
                  <a:lnTo>
                    <a:pt x="52" y="102"/>
                  </a:lnTo>
                  <a:lnTo>
                    <a:pt x="52" y="102"/>
                  </a:lnTo>
                  <a:cubicBezTo>
                    <a:pt x="23" y="102"/>
                    <a:pt x="0" y="79"/>
                    <a:pt x="0" y="51"/>
                  </a:cubicBezTo>
                  <a:lnTo>
                    <a:pt x="0" y="51"/>
                  </a:lnTo>
                  <a:cubicBezTo>
                    <a:pt x="0" y="23"/>
                    <a:pt x="23" y="0"/>
                    <a:pt x="52" y="0"/>
                  </a:cubicBezTo>
                  <a:lnTo>
                    <a:pt x="252" y="0"/>
                  </a:lnTo>
                  <a:lnTo>
                    <a:pt x="252" y="0"/>
                  </a:lnTo>
                  <a:cubicBezTo>
                    <a:pt x="280" y="0"/>
                    <a:pt x="303" y="23"/>
                    <a:pt x="303" y="51"/>
                  </a:cubicBezTo>
                  <a:lnTo>
                    <a:pt x="303" y="51"/>
                  </a:lnTo>
                  <a:cubicBezTo>
                    <a:pt x="303" y="79"/>
                    <a:pt x="280" y="102"/>
                    <a:pt x="252" y="102"/>
                  </a:cubicBezTo>
                </a:path>
              </a:pathLst>
            </a:custGeom>
            <a:solidFill>
              <a:srgbClr val="422836"/>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grpSp>
      <p:grpSp>
        <p:nvGrpSpPr>
          <p:cNvPr id="11" name="Group 10">
            <a:extLst>
              <a:ext uri="{FF2B5EF4-FFF2-40B4-BE49-F238E27FC236}">
                <a16:creationId xmlns:a16="http://schemas.microsoft.com/office/drawing/2014/main" id="{64C75C69-DB7C-E14E-84D4-20B9B29E6E44}"/>
              </a:ext>
            </a:extLst>
          </p:cNvPr>
          <p:cNvGrpSpPr/>
          <p:nvPr/>
        </p:nvGrpSpPr>
        <p:grpSpPr>
          <a:xfrm>
            <a:off x="8602566" y="5062758"/>
            <a:ext cx="1071948" cy="645640"/>
            <a:chOff x="10712698" y="4284706"/>
            <a:chExt cx="1071948" cy="645640"/>
          </a:xfrm>
        </p:grpSpPr>
        <p:sp>
          <p:nvSpPr>
            <p:cNvPr id="221" name="Freeform 37">
              <a:extLst>
                <a:ext uri="{FF2B5EF4-FFF2-40B4-BE49-F238E27FC236}">
                  <a16:creationId xmlns:a16="http://schemas.microsoft.com/office/drawing/2014/main" id="{60404714-26A3-EB41-A426-CA32ED62E528}"/>
                </a:ext>
              </a:extLst>
            </p:cNvPr>
            <p:cNvSpPr>
              <a:spLocks noChangeArrowheads="1"/>
            </p:cNvSpPr>
            <p:nvPr/>
          </p:nvSpPr>
          <p:spPr bwMode="auto">
            <a:xfrm>
              <a:off x="10712698" y="4349578"/>
              <a:ext cx="1071948" cy="515896"/>
            </a:xfrm>
            <a:custGeom>
              <a:avLst/>
              <a:gdLst>
                <a:gd name="T0" fmla="*/ 1530 w 1531"/>
                <a:gd name="T1" fmla="*/ 81 h 737"/>
                <a:gd name="T2" fmla="*/ 1530 w 1531"/>
                <a:gd name="T3" fmla="*/ 655 h 737"/>
                <a:gd name="T4" fmla="*/ 1530 w 1531"/>
                <a:gd name="T5" fmla="*/ 655 h 737"/>
                <a:gd name="T6" fmla="*/ 1449 w 1531"/>
                <a:gd name="T7" fmla="*/ 736 h 737"/>
                <a:gd name="T8" fmla="*/ 202 w 1531"/>
                <a:gd name="T9" fmla="*/ 736 h 737"/>
                <a:gd name="T10" fmla="*/ 202 w 1531"/>
                <a:gd name="T11" fmla="*/ 736 h 737"/>
                <a:gd name="T12" fmla="*/ 0 w 1531"/>
                <a:gd name="T13" fmla="*/ 534 h 737"/>
                <a:gd name="T14" fmla="*/ 0 w 1531"/>
                <a:gd name="T15" fmla="*/ 203 h 737"/>
                <a:gd name="T16" fmla="*/ 0 w 1531"/>
                <a:gd name="T17" fmla="*/ 203 h 737"/>
                <a:gd name="T18" fmla="*/ 202 w 1531"/>
                <a:gd name="T19" fmla="*/ 0 h 737"/>
                <a:gd name="T20" fmla="*/ 1449 w 1531"/>
                <a:gd name="T21" fmla="*/ 0 h 737"/>
                <a:gd name="T22" fmla="*/ 1449 w 1531"/>
                <a:gd name="T23" fmla="*/ 0 h 737"/>
                <a:gd name="T24" fmla="*/ 1530 w 1531"/>
                <a:gd name="T25" fmla="*/ 81 h 7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31" h="737">
                  <a:moveTo>
                    <a:pt x="1530" y="81"/>
                  </a:moveTo>
                  <a:lnTo>
                    <a:pt x="1530" y="655"/>
                  </a:lnTo>
                  <a:lnTo>
                    <a:pt x="1530" y="655"/>
                  </a:lnTo>
                  <a:cubicBezTo>
                    <a:pt x="1530" y="699"/>
                    <a:pt x="1494" y="736"/>
                    <a:pt x="1449" y="736"/>
                  </a:cubicBezTo>
                  <a:lnTo>
                    <a:pt x="202" y="736"/>
                  </a:lnTo>
                  <a:lnTo>
                    <a:pt x="202" y="736"/>
                  </a:lnTo>
                  <a:cubicBezTo>
                    <a:pt x="91" y="736"/>
                    <a:pt x="0" y="645"/>
                    <a:pt x="0" y="534"/>
                  </a:cubicBezTo>
                  <a:lnTo>
                    <a:pt x="0" y="203"/>
                  </a:lnTo>
                  <a:lnTo>
                    <a:pt x="0" y="203"/>
                  </a:lnTo>
                  <a:cubicBezTo>
                    <a:pt x="0" y="91"/>
                    <a:pt x="91" y="0"/>
                    <a:pt x="202" y="0"/>
                  </a:cubicBezTo>
                  <a:lnTo>
                    <a:pt x="1449" y="0"/>
                  </a:lnTo>
                  <a:lnTo>
                    <a:pt x="1449" y="0"/>
                  </a:lnTo>
                  <a:cubicBezTo>
                    <a:pt x="1494" y="0"/>
                    <a:pt x="1530" y="37"/>
                    <a:pt x="1530" y="81"/>
                  </a:cubicBezTo>
                </a:path>
              </a:pathLst>
            </a:custGeom>
            <a:solidFill>
              <a:schemeClr val="accent3">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22" name="Freeform 38">
              <a:extLst>
                <a:ext uri="{FF2B5EF4-FFF2-40B4-BE49-F238E27FC236}">
                  <a16:creationId xmlns:a16="http://schemas.microsoft.com/office/drawing/2014/main" id="{5FE77355-60F5-BA43-A80D-286428319355}"/>
                </a:ext>
              </a:extLst>
            </p:cNvPr>
            <p:cNvSpPr>
              <a:spLocks noChangeArrowheads="1"/>
            </p:cNvSpPr>
            <p:nvPr/>
          </p:nvSpPr>
          <p:spPr bwMode="auto">
            <a:xfrm>
              <a:off x="10743590" y="4380470"/>
              <a:ext cx="973093" cy="451022"/>
            </a:xfrm>
            <a:custGeom>
              <a:avLst/>
              <a:gdLst>
                <a:gd name="T0" fmla="*/ 1389 w 1390"/>
                <a:gd name="T1" fmla="*/ 608 h 643"/>
                <a:gd name="T2" fmla="*/ 1389 w 1390"/>
                <a:gd name="T3" fmla="*/ 608 h 643"/>
                <a:gd name="T4" fmla="*/ 1354 w 1390"/>
                <a:gd name="T5" fmla="*/ 642 h 643"/>
                <a:gd name="T6" fmla="*/ 155 w 1390"/>
                <a:gd name="T7" fmla="*/ 642 h 643"/>
                <a:gd name="T8" fmla="*/ 155 w 1390"/>
                <a:gd name="T9" fmla="*/ 642 h 643"/>
                <a:gd name="T10" fmla="*/ 0 w 1390"/>
                <a:gd name="T11" fmla="*/ 487 h 643"/>
                <a:gd name="T12" fmla="*/ 0 w 1390"/>
                <a:gd name="T13" fmla="*/ 156 h 643"/>
                <a:gd name="T14" fmla="*/ 0 w 1390"/>
                <a:gd name="T15" fmla="*/ 156 h 643"/>
                <a:gd name="T16" fmla="*/ 155 w 1390"/>
                <a:gd name="T17" fmla="*/ 0 h 643"/>
                <a:gd name="T18" fmla="*/ 1354 w 1390"/>
                <a:gd name="T19" fmla="*/ 0 h 643"/>
                <a:gd name="T20" fmla="*/ 1354 w 1390"/>
                <a:gd name="T21" fmla="*/ 0 h 643"/>
                <a:gd name="T22" fmla="*/ 1389 w 1390"/>
                <a:gd name="T23" fmla="*/ 34 h 643"/>
                <a:gd name="T24" fmla="*/ 1389 w 1390"/>
                <a:gd name="T25" fmla="*/ 608 h 6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90" h="643">
                  <a:moveTo>
                    <a:pt x="1389" y="608"/>
                  </a:moveTo>
                  <a:lnTo>
                    <a:pt x="1389" y="608"/>
                  </a:lnTo>
                  <a:cubicBezTo>
                    <a:pt x="1389" y="627"/>
                    <a:pt x="1373" y="642"/>
                    <a:pt x="1354" y="642"/>
                  </a:cubicBezTo>
                  <a:lnTo>
                    <a:pt x="155" y="642"/>
                  </a:lnTo>
                  <a:lnTo>
                    <a:pt x="155" y="642"/>
                  </a:lnTo>
                  <a:cubicBezTo>
                    <a:pt x="70" y="642"/>
                    <a:pt x="0" y="572"/>
                    <a:pt x="0" y="487"/>
                  </a:cubicBezTo>
                  <a:lnTo>
                    <a:pt x="0" y="156"/>
                  </a:lnTo>
                  <a:lnTo>
                    <a:pt x="0" y="156"/>
                  </a:lnTo>
                  <a:cubicBezTo>
                    <a:pt x="0" y="70"/>
                    <a:pt x="70" y="0"/>
                    <a:pt x="155" y="0"/>
                  </a:cubicBezTo>
                  <a:lnTo>
                    <a:pt x="1354" y="0"/>
                  </a:lnTo>
                  <a:lnTo>
                    <a:pt x="1354" y="0"/>
                  </a:lnTo>
                  <a:cubicBezTo>
                    <a:pt x="1373" y="0"/>
                    <a:pt x="1389" y="16"/>
                    <a:pt x="1389" y="34"/>
                  </a:cubicBezTo>
                  <a:lnTo>
                    <a:pt x="1389" y="608"/>
                  </a:lnTo>
                </a:path>
              </a:pathLst>
            </a:custGeom>
            <a:solidFill>
              <a:schemeClr val="accent3"/>
            </a:solidFill>
            <a:ln>
              <a:noFill/>
            </a:ln>
            <a:effectLst/>
          </p:spPr>
          <p:txBody>
            <a:bodyPr wrap="none" anchor="ctr"/>
            <a:lstStyle/>
            <a:p>
              <a:endParaRPr lang="en-US" sz="6532" dirty="0">
                <a:latin typeface="Fira Sans Light" panose="020B0403050000020004" pitchFamily="34" charset="0"/>
              </a:endParaRPr>
            </a:p>
          </p:txBody>
        </p:sp>
        <p:sp>
          <p:nvSpPr>
            <p:cNvPr id="223" name="Freeform 39">
              <a:extLst>
                <a:ext uri="{FF2B5EF4-FFF2-40B4-BE49-F238E27FC236}">
                  <a16:creationId xmlns:a16="http://schemas.microsoft.com/office/drawing/2014/main" id="{E1ED036B-A0B5-2649-BEAC-92ACE21EE65B}"/>
                </a:ext>
              </a:extLst>
            </p:cNvPr>
            <p:cNvSpPr>
              <a:spLocks noChangeArrowheads="1"/>
            </p:cNvSpPr>
            <p:nvPr/>
          </p:nvSpPr>
          <p:spPr bwMode="auto">
            <a:xfrm>
              <a:off x="10864067" y="4689389"/>
              <a:ext cx="200798" cy="83409"/>
            </a:xfrm>
            <a:custGeom>
              <a:avLst/>
              <a:gdLst>
                <a:gd name="T0" fmla="*/ 284 w 288"/>
                <a:gd name="T1" fmla="*/ 103 h 118"/>
                <a:gd name="T2" fmla="*/ 284 w 288"/>
                <a:gd name="T3" fmla="*/ 103 h 118"/>
                <a:gd name="T4" fmla="*/ 284 w 288"/>
                <a:gd name="T5" fmla="*/ 103 h 118"/>
                <a:gd name="T6" fmla="*/ 263 w 288"/>
                <a:gd name="T7" fmla="*/ 114 h 118"/>
                <a:gd name="T8" fmla="*/ 13 w 288"/>
                <a:gd name="T9" fmla="*/ 35 h 118"/>
                <a:gd name="T10" fmla="*/ 13 w 288"/>
                <a:gd name="T11" fmla="*/ 35 h 118"/>
                <a:gd name="T12" fmla="*/ 2 w 288"/>
                <a:gd name="T13" fmla="*/ 14 h 118"/>
                <a:gd name="T14" fmla="*/ 2 w 288"/>
                <a:gd name="T15" fmla="*/ 14 h 118"/>
                <a:gd name="T16" fmla="*/ 23 w 288"/>
                <a:gd name="T17" fmla="*/ 3 h 118"/>
                <a:gd name="T18" fmla="*/ 273 w 288"/>
                <a:gd name="T19" fmla="*/ 81 h 118"/>
                <a:gd name="T20" fmla="*/ 273 w 288"/>
                <a:gd name="T21" fmla="*/ 81 h 118"/>
                <a:gd name="T22" fmla="*/ 284 w 288"/>
                <a:gd name="T23" fmla="*/ 103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8" h="118">
                  <a:moveTo>
                    <a:pt x="284" y="103"/>
                  </a:moveTo>
                  <a:lnTo>
                    <a:pt x="284" y="103"/>
                  </a:lnTo>
                  <a:lnTo>
                    <a:pt x="284" y="103"/>
                  </a:lnTo>
                  <a:cubicBezTo>
                    <a:pt x="282" y="112"/>
                    <a:pt x="272" y="117"/>
                    <a:pt x="263" y="114"/>
                  </a:cubicBezTo>
                  <a:lnTo>
                    <a:pt x="13" y="35"/>
                  </a:lnTo>
                  <a:lnTo>
                    <a:pt x="13" y="35"/>
                  </a:lnTo>
                  <a:cubicBezTo>
                    <a:pt x="4" y="32"/>
                    <a:pt x="0" y="23"/>
                    <a:pt x="2" y="14"/>
                  </a:cubicBezTo>
                  <a:lnTo>
                    <a:pt x="2" y="14"/>
                  </a:lnTo>
                  <a:cubicBezTo>
                    <a:pt x="5" y="5"/>
                    <a:pt x="15" y="0"/>
                    <a:pt x="23" y="3"/>
                  </a:cubicBezTo>
                  <a:lnTo>
                    <a:pt x="273" y="81"/>
                  </a:lnTo>
                  <a:lnTo>
                    <a:pt x="273" y="81"/>
                  </a:lnTo>
                  <a:cubicBezTo>
                    <a:pt x="282" y="85"/>
                    <a:pt x="287" y="94"/>
                    <a:pt x="284" y="103"/>
                  </a:cubicBezTo>
                </a:path>
              </a:pathLst>
            </a:custGeom>
            <a:solidFill>
              <a:schemeClr val="accent3">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24" name="Freeform 40">
              <a:extLst>
                <a:ext uri="{FF2B5EF4-FFF2-40B4-BE49-F238E27FC236}">
                  <a16:creationId xmlns:a16="http://schemas.microsoft.com/office/drawing/2014/main" id="{4367C4BB-4C81-854C-9D1D-CDE83F6FF894}"/>
                </a:ext>
              </a:extLst>
            </p:cNvPr>
            <p:cNvSpPr>
              <a:spLocks noChangeArrowheads="1"/>
            </p:cNvSpPr>
            <p:nvPr/>
          </p:nvSpPr>
          <p:spPr bwMode="auto">
            <a:xfrm>
              <a:off x="10864067" y="4445344"/>
              <a:ext cx="200798" cy="83407"/>
            </a:xfrm>
            <a:custGeom>
              <a:avLst/>
              <a:gdLst>
                <a:gd name="T0" fmla="*/ 284 w 288"/>
                <a:gd name="T1" fmla="*/ 14 h 118"/>
                <a:gd name="T2" fmla="*/ 284 w 288"/>
                <a:gd name="T3" fmla="*/ 14 h 118"/>
                <a:gd name="T4" fmla="*/ 284 w 288"/>
                <a:gd name="T5" fmla="*/ 14 h 118"/>
                <a:gd name="T6" fmla="*/ 263 w 288"/>
                <a:gd name="T7" fmla="*/ 3 h 118"/>
                <a:gd name="T8" fmla="*/ 13 w 288"/>
                <a:gd name="T9" fmla="*/ 82 h 118"/>
                <a:gd name="T10" fmla="*/ 13 w 288"/>
                <a:gd name="T11" fmla="*/ 82 h 118"/>
                <a:gd name="T12" fmla="*/ 2 w 288"/>
                <a:gd name="T13" fmla="*/ 103 h 118"/>
                <a:gd name="T14" fmla="*/ 2 w 288"/>
                <a:gd name="T15" fmla="*/ 103 h 118"/>
                <a:gd name="T16" fmla="*/ 23 w 288"/>
                <a:gd name="T17" fmla="*/ 114 h 118"/>
                <a:gd name="T18" fmla="*/ 273 w 288"/>
                <a:gd name="T19" fmla="*/ 35 h 118"/>
                <a:gd name="T20" fmla="*/ 273 w 288"/>
                <a:gd name="T21" fmla="*/ 35 h 118"/>
                <a:gd name="T22" fmla="*/ 284 w 288"/>
                <a:gd name="T23" fmla="*/ 14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8" h="118">
                  <a:moveTo>
                    <a:pt x="284" y="14"/>
                  </a:moveTo>
                  <a:lnTo>
                    <a:pt x="284" y="14"/>
                  </a:lnTo>
                  <a:lnTo>
                    <a:pt x="284" y="14"/>
                  </a:lnTo>
                  <a:cubicBezTo>
                    <a:pt x="282" y="5"/>
                    <a:pt x="272" y="0"/>
                    <a:pt x="263" y="3"/>
                  </a:cubicBezTo>
                  <a:lnTo>
                    <a:pt x="13" y="82"/>
                  </a:lnTo>
                  <a:lnTo>
                    <a:pt x="13" y="82"/>
                  </a:lnTo>
                  <a:cubicBezTo>
                    <a:pt x="4" y="84"/>
                    <a:pt x="0" y="94"/>
                    <a:pt x="2" y="103"/>
                  </a:cubicBezTo>
                  <a:lnTo>
                    <a:pt x="2" y="103"/>
                  </a:lnTo>
                  <a:cubicBezTo>
                    <a:pt x="5" y="112"/>
                    <a:pt x="15" y="117"/>
                    <a:pt x="23" y="114"/>
                  </a:cubicBezTo>
                  <a:lnTo>
                    <a:pt x="273" y="35"/>
                  </a:lnTo>
                  <a:lnTo>
                    <a:pt x="273" y="35"/>
                  </a:lnTo>
                  <a:cubicBezTo>
                    <a:pt x="282" y="33"/>
                    <a:pt x="287" y="23"/>
                    <a:pt x="284" y="14"/>
                  </a:cubicBezTo>
                </a:path>
              </a:pathLst>
            </a:custGeom>
            <a:solidFill>
              <a:schemeClr val="accent3">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25" name="Freeform 41">
              <a:extLst>
                <a:ext uri="{FF2B5EF4-FFF2-40B4-BE49-F238E27FC236}">
                  <a16:creationId xmlns:a16="http://schemas.microsoft.com/office/drawing/2014/main" id="{59EF9DE6-E6F1-9446-806E-4BA33CF1FF47}"/>
                </a:ext>
              </a:extLst>
            </p:cNvPr>
            <p:cNvSpPr>
              <a:spLocks noChangeArrowheads="1"/>
            </p:cNvSpPr>
            <p:nvPr/>
          </p:nvSpPr>
          <p:spPr bwMode="auto">
            <a:xfrm>
              <a:off x="11080311" y="4831492"/>
              <a:ext cx="37070" cy="98854"/>
            </a:xfrm>
            <a:custGeom>
              <a:avLst/>
              <a:gdLst>
                <a:gd name="T0" fmla="*/ 54 w 55"/>
                <a:gd name="T1" fmla="*/ 28 h 141"/>
                <a:gd name="T2" fmla="*/ 54 w 55"/>
                <a:gd name="T3" fmla="*/ 112 h 141"/>
                <a:gd name="T4" fmla="*/ 54 w 55"/>
                <a:gd name="T5" fmla="*/ 112 h 141"/>
                <a:gd name="T6" fmla="*/ 27 w 55"/>
                <a:gd name="T7" fmla="*/ 140 h 141"/>
                <a:gd name="T8" fmla="*/ 27 w 55"/>
                <a:gd name="T9" fmla="*/ 140 h 141"/>
                <a:gd name="T10" fmla="*/ 0 w 55"/>
                <a:gd name="T11" fmla="*/ 112 h 141"/>
                <a:gd name="T12" fmla="*/ 0 w 55"/>
                <a:gd name="T13" fmla="*/ 28 h 141"/>
                <a:gd name="T14" fmla="*/ 0 w 55"/>
                <a:gd name="T15" fmla="*/ 28 h 141"/>
                <a:gd name="T16" fmla="*/ 27 w 55"/>
                <a:gd name="T17" fmla="*/ 0 h 141"/>
                <a:gd name="T18" fmla="*/ 27 w 55"/>
                <a:gd name="T19" fmla="*/ 0 h 141"/>
                <a:gd name="T20" fmla="*/ 54 w 55"/>
                <a:gd name="T21" fmla="*/ 28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5" h="141">
                  <a:moveTo>
                    <a:pt x="54" y="28"/>
                  </a:moveTo>
                  <a:lnTo>
                    <a:pt x="54" y="112"/>
                  </a:lnTo>
                  <a:lnTo>
                    <a:pt x="54" y="112"/>
                  </a:lnTo>
                  <a:cubicBezTo>
                    <a:pt x="54" y="127"/>
                    <a:pt x="42" y="140"/>
                    <a:pt x="27" y="140"/>
                  </a:cubicBezTo>
                  <a:lnTo>
                    <a:pt x="27" y="140"/>
                  </a:lnTo>
                  <a:cubicBezTo>
                    <a:pt x="12" y="140"/>
                    <a:pt x="0" y="127"/>
                    <a:pt x="0" y="112"/>
                  </a:cubicBezTo>
                  <a:lnTo>
                    <a:pt x="0" y="28"/>
                  </a:lnTo>
                  <a:lnTo>
                    <a:pt x="0" y="28"/>
                  </a:lnTo>
                  <a:cubicBezTo>
                    <a:pt x="0" y="13"/>
                    <a:pt x="12" y="0"/>
                    <a:pt x="27" y="0"/>
                  </a:cubicBezTo>
                  <a:lnTo>
                    <a:pt x="27" y="0"/>
                  </a:lnTo>
                  <a:cubicBezTo>
                    <a:pt x="42" y="0"/>
                    <a:pt x="54" y="13"/>
                    <a:pt x="54" y="28"/>
                  </a:cubicBezTo>
                </a:path>
              </a:pathLst>
            </a:custGeom>
            <a:solidFill>
              <a:schemeClr val="accent3">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26" name="Freeform 42">
              <a:extLst>
                <a:ext uri="{FF2B5EF4-FFF2-40B4-BE49-F238E27FC236}">
                  <a16:creationId xmlns:a16="http://schemas.microsoft.com/office/drawing/2014/main" id="{C86A332C-36EF-B04F-998F-C33B0FBDCA07}"/>
                </a:ext>
              </a:extLst>
            </p:cNvPr>
            <p:cNvSpPr>
              <a:spLocks noChangeArrowheads="1"/>
            </p:cNvSpPr>
            <p:nvPr/>
          </p:nvSpPr>
          <p:spPr bwMode="auto">
            <a:xfrm>
              <a:off x="11080311" y="4284706"/>
              <a:ext cx="37070" cy="98854"/>
            </a:xfrm>
            <a:custGeom>
              <a:avLst/>
              <a:gdLst>
                <a:gd name="T0" fmla="*/ 54 w 55"/>
                <a:gd name="T1" fmla="*/ 28 h 140"/>
                <a:gd name="T2" fmla="*/ 54 w 55"/>
                <a:gd name="T3" fmla="*/ 112 h 140"/>
                <a:gd name="T4" fmla="*/ 54 w 55"/>
                <a:gd name="T5" fmla="*/ 112 h 140"/>
                <a:gd name="T6" fmla="*/ 27 w 55"/>
                <a:gd name="T7" fmla="*/ 139 h 140"/>
                <a:gd name="T8" fmla="*/ 27 w 55"/>
                <a:gd name="T9" fmla="*/ 139 h 140"/>
                <a:gd name="T10" fmla="*/ 0 w 55"/>
                <a:gd name="T11" fmla="*/ 112 h 140"/>
                <a:gd name="T12" fmla="*/ 0 w 55"/>
                <a:gd name="T13" fmla="*/ 28 h 140"/>
                <a:gd name="T14" fmla="*/ 0 w 55"/>
                <a:gd name="T15" fmla="*/ 28 h 140"/>
                <a:gd name="T16" fmla="*/ 27 w 55"/>
                <a:gd name="T17" fmla="*/ 0 h 140"/>
                <a:gd name="T18" fmla="*/ 27 w 55"/>
                <a:gd name="T19" fmla="*/ 0 h 140"/>
                <a:gd name="T20" fmla="*/ 54 w 55"/>
                <a:gd name="T21" fmla="*/ 28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5" h="140">
                  <a:moveTo>
                    <a:pt x="54" y="28"/>
                  </a:moveTo>
                  <a:lnTo>
                    <a:pt x="54" y="112"/>
                  </a:lnTo>
                  <a:lnTo>
                    <a:pt x="54" y="112"/>
                  </a:lnTo>
                  <a:cubicBezTo>
                    <a:pt x="54" y="127"/>
                    <a:pt x="42" y="139"/>
                    <a:pt x="27" y="139"/>
                  </a:cubicBezTo>
                  <a:lnTo>
                    <a:pt x="27" y="139"/>
                  </a:lnTo>
                  <a:cubicBezTo>
                    <a:pt x="12" y="139"/>
                    <a:pt x="0" y="127"/>
                    <a:pt x="0" y="112"/>
                  </a:cubicBezTo>
                  <a:lnTo>
                    <a:pt x="0" y="28"/>
                  </a:lnTo>
                  <a:lnTo>
                    <a:pt x="0" y="28"/>
                  </a:lnTo>
                  <a:cubicBezTo>
                    <a:pt x="0" y="12"/>
                    <a:pt x="12" y="0"/>
                    <a:pt x="27" y="0"/>
                  </a:cubicBezTo>
                  <a:lnTo>
                    <a:pt x="27" y="0"/>
                  </a:lnTo>
                  <a:cubicBezTo>
                    <a:pt x="42" y="0"/>
                    <a:pt x="54" y="12"/>
                    <a:pt x="54" y="28"/>
                  </a:cubicBezTo>
                </a:path>
              </a:pathLst>
            </a:custGeom>
            <a:solidFill>
              <a:schemeClr val="accent3">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27" name="Freeform 43">
              <a:extLst>
                <a:ext uri="{FF2B5EF4-FFF2-40B4-BE49-F238E27FC236}">
                  <a16:creationId xmlns:a16="http://schemas.microsoft.com/office/drawing/2014/main" id="{D22D916D-7340-CC44-B117-2BFD986DBE00}"/>
                </a:ext>
              </a:extLst>
            </p:cNvPr>
            <p:cNvSpPr>
              <a:spLocks noChangeArrowheads="1"/>
            </p:cNvSpPr>
            <p:nvPr/>
          </p:nvSpPr>
          <p:spPr bwMode="auto">
            <a:xfrm>
              <a:off x="11735219" y="4701746"/>
              <a:ext cx="30892" cy="108123"/>
            </a:xfrm>
            <a:custGeom>
              <a:avLst/>
              <a:gdLst>
                <a:gd name="T0" fmla="*/ 0 w 45"/>
                <a:gd name="T1" fmla="*/ 21 h 155"/>
                <a:gd name="T2" fmla="*/ 0 w 45"/>
                <a:gd name="T3" fmla="*/ 132 h 155"/>
                <a:gd name="T4" fmla="*/ 0 w 45"/>
                <a:gd name="T5" fmla="*/ 132 h 155"/>
                <a:gd name="T6" fmla="*/ 22 w 45"/>
                <a:gd name="T7" fmla="*/ 154 h 155"/>
                <a:gd name="T8" fmla="*/ 22 w 45"/>
                <a:gd name="T9" fmla="*/ 154 h 155"/>
                <a:gd name="T10" fmla="*/ 44 w 45"/>
                <a:gd name="T11" fmla="*/ 132 h 155"/>
                <a:gd name="T12" fmla="*/ 44 w 45"/>
                <a:gd name="T13" fmla="*/ 21 h 155"/>
                <a:gd name="T14" fmla="*/ 44 w 45"/>
                <a:gd name="T15" fmla="*/ 21 h 155"/>
                <a:gd name="T16" fmla="*/ 22 w 45"/>
                <a:gd name="T17" fmla="*/ 0 h 155"/>
                <a:gd name="T18" fmla="*/ 22 w 45"/>
                <a:gd name="T19" fmla="*/ 0 h 155"/>
                <a:gd name="T20" fmla="*/ 0 w 45"/>
                <a:gd name="T21" fmla="*/ 21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5" h="155">
                  <a:moveTo>
                    <a:pt x="0" y="21"/>
                  </a:moveTo>
                  <a:lnTo>
                    <a:pt x="0" y="132"/>
                  </a:lnTo>
                  <a:lnTo>
                    <a:pt x="0" y="132"/>
                  </a:lnTo>
                  <a:cubicBezTo>
                    <a:pt x="0" y="144"/>
                    <a:pt x="10" y="154"/>
                    <a:pt x="22" y="154"/>
                  </a:cubicBezTo>
                  <a:lnTo>
                    <a:pt x="22" y="154"/>
                  </a:lnTo>
                  <a:cubicBezTo>
                    <a:pt x="35" y="154"/>
                    <a:pt x="44" y="144"/>
                    <a:pt x="44" y="132"/>
                  </a:cubicBezTo>
                  <a:lnTo>
                    <a:pt x="44" y="21"/>
                  </a:lnTo>
                  <a:lnTo>
                    <a:pt x="44" y="21"/>
                  </a:lnTo>
                  <a:cubicBezTo>
                    <a:pt x="44" y="10"/>
                    <a:pt x="35" y="0"/>
                    <a:pt x="22" y="0"/>
                  </a:cubicBezTo>
                  <a:lnTo>
                    <a:pt x="22" y="0"/>
                  </a:lnTo>
                  <a:cubicBezTo>
                    <a:pt x="10" y="0"/>
                    <a:pt x="0" y="10"/>
                    <a:pt x="0" y="21"/>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28" name="Freeform 44">
              <a:extLst>
                <a:ext uri="{FF2B5EF4-FFF2-40B4-BE49-F238E27FC236}">
                  <a16:creationId xmlns:a16="http://schemas.microsoft.com/office/drawing/2014/main" id="{2FF42B4B-0BF7-A742-BF07-393019E2CA36}"/>
                </a:ext>
              </a:extLst>
            </p:cNvPr>
            <p:cNvSpPr>
              <a:spLocks noChangeArrowheads="1"/>
            </p:cNvSpPr>
            <p:nvPr/>
          </p:nvSpPr>
          <p:spPr bwMode="auto">
            <a:xfrm>
              <a:off x="11735219" y="4405184"/>
              <a:ext cx="30892" cy="108123"/>
            </a:xfrm>
            <a:custGeom>
              <a:avLst/>
              <a:gdLst>
                <a:gd name="T0" fmla="*/ 0 w 45"/>
                <a:gd name="T1" fmla="*/ 22 h 155"/>
                <a:gd name="T2" fmla="*/ 0 w 45"/>
                <a:gd name="T3" fmla="*/ 132 h 155"/>
                <a:gd name="T4" fmla="*/ 0 w 45"/>
                <a:gd name="T5" fmla="*/ 132 h 155"/>
                <a:gd name="T6" fmla="*/ 22 w 45"/>
                <a:gd name="T7" fmla="*/ 154 h 155"/>
                <a:gd name="T8" fmla="*/ 22 w 45"/>
                <a:gd name="T9" fmla="*/ 154 h 155"/>
                <a:gd name="T10" fmla="*/ 44 w 45"/>
                <a:gd name="T11" fmla="*/ 132 h 155"/>
                <a:gd name="T12" fmla="*/ 44 w 45"/>
                <a:gd name="T13" fmla="*/ 22 h 155"/>
                <a:gd name="T14" fmla="*/ 44 w 45"/>
                <a:gd name="T15" fmla="*/ 22 h 155"/>
                <a:gd name="T16" fmla="*/ 22 w 45"/>
                <a:gd name="T17" fmla="*/ 0 h 155"/>
                <a:gd name="T18" fmla="*/ 22 w 45"/>
                <a:gd name="T19" fmla="*/ 0 h 155"/>
                <a:gd name="T20" fmla="*/ 0 w 45"/>
                <a:gd name="T21" fmla="*/ 22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5" h="155">
                  <a:moveTo>
                    <a:pt x="0" y="22"/>
                  </a:moveTo>
                  <a:lnTo>
                    <a:pt x="0" y="132"/>
                  </a:lnTo>
                  <a:lnTo>
                    <a:pt x="0" y="132"/>
                  </a:lnTo>
                  <a:cubicBezTo>
                    <a:pt x="0" y="144"/>
                    <a:pt x="10" y="154"/>
                    <a:pt x="22" y="154"/>
                  </a:cubicBezTo>
                  <a:lnTo>
                    <a:pt x="22" y="154"/>
                  </a:lnTo>
                  <a:cubicBezTo>
                    <a:pt x="35" y="154"/>
                    <a:pt x="44" y="144"/>
                    <a:pt x="44" y="132"/>
                  </a:cubicBezTo>
                  <a:lnTo>
                    <a:pt x="44" y="22"/>
                  </a:lnTo>
                  <a:lnTo>
                    <a:pt x="44" y="22"/>
                  </a:lnTo>
                  <a:cubicBezTo>
                    <a:pt x="44" y="9"/>
                    <a:pt x="35" y="0"/>
                    <a:pt x="22" y="0"/>
                  </a:cubicBezTo>
                  <a:lnTo>
                    <a:pt x="22" y="0"/>
                  </a:lnTo>
                  <a:cubicBezTo>
                    <a:pt x="10" y="0"/>
                    <a:pt x="0" y="9"/>
                    <a:pt x="0" y="22"/>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29" name="Freeform 45">
              <a:extLst>
                <a:ext uri="{FF2B5EF4-FFF2-40B4-BE49-F238E27FC236}">
                  <a16:creationId xmlns:a16="http://schemas.microsoft.com/office/drawing/2014/main" id="{3E6B2A36-0AD5-1D42-97CC-007A2EE0E32D}"/>
                </a:ext>
              </a:extLst>
            </p:cNvPr>
            <p:cNvSpPr>
              <a:spLocks noChangeArrowheads="1"/>
            </p:cNvSpPr>
            <p:nvPr/>
          </p:nvSpPr>
          <p:spPr bwMode="auto">
            <a:xfrm>
              <a:off x="10768303" y="4395917"/>
              <a:ext cx="105032" cy="77229"/>
            </a:xfrm>
            <a:custGeom>
              <a:avLst/>
              <a:gdLst>
                <a:gd name="T0" fmla="*/ 148 w 149"/>
                <a:gd name="T1" fmla="*/ 25 h 109"/>
                <a:gd name="T2" fmla="*/ 148 w 149"/>
                <a:gd name="T3" fmla="*/ 25 h 109"/>
                <a:gd name="T4" fmla="*/ 122 w 149"/>
                <a:gd name="T5" fmla="*/ 51 h 109"/>
                <a:gd name="T6" fmla="*/ 122 w 149"/>
                <a:gd name="T7" fmla="*/ 51 h 109"/>
                <a:gd name="T8" fmla="*/ 50 w 149"/>
                <a:gd name="T9" fmla="*/ 92 h 109"/>
                <a:gd name="T10" fmla="*/ 50 w 149"/>
                <a:gd name="T11" fmla="*/ 92 h 109"/>
                <a:gd name="T12" fmla="*/ 16 w 149"/>
                <a:gd name="T13" fmla="*/ 102 h 109"/>
                <a:gd name="T14" fmla="*/ 16 w 149"/>
                <a:gd name="T15" fmla="*/ 102 h 109"/>
                <a:gd name="T16" fmla="*/ 6 w 149"/>
                <a:gd name="T17" fmla="*/ 66 h 109"/>
                <a:gd name="T18" fmla="*/ 6 w 149"/>
                <a:gd name="T19" fmla="*/ 66 h 109"/>
                <a:gd name="T20" fmla="*/ 122 w 149"/>
                <a:gd name="T21" fmla="*/ 0 h 109"/>
                <a:gd name="T22" fmla="*/ 122 w 149"/>
                <a:gd name="T23" fmla="*/ 0 h 109"/>
                <a:gd name="T24" fmla="*/ 148 w 149"/>
                <a:gd name="T25" fmla="*/ 25 h 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49" h="109">
                  <a:moveTo>
                    <a:pt x="148" y="25"/>
                  </a:moveTo>
                  <a:lnTo>
                    <a:pt x="148" y="25"/>
                  </a:lnTo>
                  <a:cubicBezTo>
                    <a:pt x="148" y="39"/>
                    <a:pt x="137" y="51"/>
                    <a:pt x="122" y="51"/>
                  </a:cubicBezTo>
                  <a:lnTo>
                    <a:pt x="122" y="51"/>
                  </a:lnTo>
                  <a:cubicBezTo>
                    <a:pt x="93" y="51"/>
                    <a:pt x="66" y="66"/>
                    <a:pt x="50" y="92"/>
                  </a:cubicBezTo>
                  <a:lnTo>
                    <a:pt x="50" y="92"/>
                  </a:lnTo>
                  <a:cubicBezTo>
                    <a:pt x="43" y="104"/>
                    <a:pt x="28" y="108"/>
                    <a:pt x="16" y="102"/>
                  </a:cubicBezTo>
                  <a:lnTo>
                    <a:pt x="16" y="102"/>
                  </a:lnTo>
                  <a:cubicBezTo>
                    <a:pt x="4" y="95"/>
                    <a:pt x="0" y="79"/>
                    <a:pt x="6" y="66"/>
                  </a:cubicBezTo>
                  <a:lnTo>
                    <a:pt x="6" y="66"/>
                  </a:lnTo>
                  <a:cubicBezTo>
                    <a:pt x="30" y="25"/>
                    <a:pt x="75" y="0"/>
                    <a:pt x="122" y="0"/>
                  </a:cubicBezTo>
                  <a:lnTo>
                    <a:pt x="122" y="0"/>
                  </a:lnTo>
                  <a:cubicBezTo>
                    <a:pt x="137" y="0"/>
                    <a:pt x="148" y="11"/>
                    <a:pt x="148" y="25"/>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30" name="Freeform 46">
              <a:extLst>
                <a:ext uri="{FF2B5EF4-FFF2-40B4-BE49-F238E27FC236}">
                  <a16:creationId xmlns:a16="http://schemas.microsoft.com/office/drawing/2014/main" id="{711A5325-98B2-0B49-8BFD-7DFD6FF8F5A4}"/>
                </a:ext>
              </a:extLst>
            </p:cNvPr>
            <p:cNvSpPr>
              <a:spLocks noChangeArrowheads="1"/>
            </p:cNvSpPr>
            <p:nvPr/>
          </p:nvSpPr>
          <p:spPr bwMode="auto">
            <a:xfrm>
              <a:off x="10765213" y="4741906"/>
              <a:ext cx="105032" cy="77229"/>
            </a:xfrm>
            <a:custGeom>
              <a:avLst/>
              <a:gdLst>
                <a:gd name="T0" fmla="*/ 149 w 150"/>
                <a:gd name="T1" fmla="*/ 83 h 110"/>
                <a:gd name="T2" fmla="*/ 149 w 150"/>
                <a:gd name="T3" fmla="*/ 83 h 110"/>
                <a:gd name="T4" fmla="*/ 123 w 150"/>
                <a:gd name="T5" fmla="*/ 109 h 110"/>
                <a:gd name="T6" fmla="*/ 123 w 150"/>
                <a:gd name="T7" fmla="*/ 109 h 110"/>
                <a:gd name="T8" fmla="*/ 7 w 150"/>
                <a:gd name="T9" fmla="*/ 42 h 110"/>
                <a:gd name="T10" fmla="*/ 7 w 150"/>
                <a:gd name="T11" fmla="*/ 42 h 110"/>
                <a:gd name="T12" fmla="*/ 17 w 150"/>
                <a:gd name="T13" fmla="*/ 7 h 110"/>
                <a:gd name="T14" fmla="*/ 17 w 150"/>
                <a:gd name="T15" fmla="*/ 7 h 110"/>
                <a:gd name="T16" fmla="*/ 51 w 150"/>
                <a:gd name="T17" fmla="*/ 16 h 110"/>
                <a:gd name="T18" fmla="*/ 51 w 150"/>
                <a:gd name="T19" fmla="*/ 16 h 110"/>
                <a:gd name="T20" fmla="*/ 123 w 150"/>
                <a:gd name="T21" fmla="*/ 58 h 110"/>
                <a:gd name="T22" fmla="*/ 123 w 150"/>
                <a:gd name="T23" fmla="*/ 58 h 110"/>
                <a:gd name="T24" fmla="*/ 149 w 150"/>
                <a:gd name="T25" fmla="*/ 83 h 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0" h="110">
                  <a:moveTo>
                    <a:pt x="149" y="83"/>
                  </a:moveTo>
                  <a:lnTo>
                    <a:pt x="149" y="83"/>
                  </a:lnTo>
                  <a:cubicBezTo>
                    <a:pt x="149" y="97"/>
                    <a:pt x="138" y="109"/>
                    <a:pt x="123" y="109"/>
                  </a:cubicBezTo>
                  <a:lnTo>
                    <a:pt x="123" y="109"/>
                  </a:lnTo>
                  <a:cubicBezTo>
                    <a:pt x="76" y="109"/>
                    <a:pt x="31" y="83"/>
                    <a:pt x="7" y="42"/>
                  </a:cubicBezTo>
                  <a:lnTo>
                    <a:pt x="7" y="42"/>
                  </a:lnTo>
                  <a:cubicBezTo>
                    <a:pt x="0" y="29"/>
                    <a:pt x="4" y="14"/>
                    <a:pt x="17" y="7"/>
                  </a:cubicBezTo>
                  <a:lnTo>
                    <a:pt x="17" y="7"/>
                  </a:lnTo>
                  <a:cubicBezTo>
                    <a:pt x="29" y="0"/>
                    <a:pt x="44" y="4"/>
                    <a:pt x="51" y="16"/>
                  </a:cubicBezTo>
                  <a:lnTo>
                    <a:pt x="51" y="16"/>
                  </a:lnTo>
                  <a:cubicBezTo>
                    <a:pt x="67" y="42"/>
                    <a:pt x="94" y="58"/>
                    <a:pt x="123" y="58"/>
                  </a:cubicBezTo>
                  <a:lnTo>
                    <a:pt x="123" y="58"/>
                  </a:lnTo>
                  <a:cubicBezTo>
                    <a:pt x="138" y="58"/>
                    <a:pt x="149" y="70"/>
                    <a:pt x="149" y="83"/>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31" name="Freeform 47">
              <a:extLst>
                <a:ext uri="{FF2B5EF4-FFF2-40B4-BE49-F238E27FC236}">
                  <a16:creationId xmlns:a16="http://schemas.microsoft.com/office/drawing/2014/main" id="{B3546708-B912-5544-94F0-E03A02D822E0}"/>
                </a:ext>
              </a:extLst>
            </p:cNvPr>
            <p:cNvSpPr>
              <a:spLocks noChangeArrowheads="1"/>
            </p:cNvSpPr>
            <p:nvPr/>
          </p:nvSpPr>
          <p:spPr bwMode="auto">
            <a:xfrm>
              <a:off x="11027795" y="4411362"/>
              <a:ext cx="639461" cy="389238"/>
            </a:xfrm>
            <a:custGeom>
              <a:avLst/>
              <a:gdLst>
                <a:gd name="T0" fmla="*/ 913 w 914"/>
                <a:gd name="T1" fmla="*/ 519 h 557"/>
                <a:gd name="T2" fmla="*/ 913 w 914"/>
                <a:gd name="T3" fmla="*/ 519 h 557"/>
                <a:gd name="T4" fmla="*/ 891 w 914"/>
                <a:gd name="T5" fmla="*/ 549 h 557"/>
                <a:gd name="T6" fmla="*/ 889 w 914"/>
                <a:gd name="T7" fmla="*/ 549 h 557"/>
                <a:gd name="T8" fmla="*/ 833 w 914"/>
                <a:gd name="T9" fmla="*/ 556 h 557"/>
                <a:gd name="T10" fmla="*/ 99 w 914"/>
                <a:gd name="T11" fmla="*/ 556 h 557"/>
                <a:gd name="T12" fmla="*/ 99 w 914"/>
                <a:gd name="T13" fmla="*/ 556 h 557"/>
                <a:gd name="T14" fmla="*/ 0 w 914"/>
                <a:gd name="T15" fmla="*/ 422 h 557"/>
                <a:gd name="T16" fmla="*/ 0 w 914"/>
                <a:gd name="T17" fmla="*/ 135 h 557"/>
                <a:gd name="T18" fmla="*/ 0 w 914"/>
                <a:gd name="T19" fmla="*/ 135 h 557"/>
                <a:gd name="T20" fmla="*/ 99 w 914"/>
                <a:gd name="T21" fmla="*/ 0 h 557"/>
                <a:gd name="T22" fmla="*/ 833 w 914"/>
                <a:gd name="T23" fmla="*/ 0 h 557"/>
                <a:gd name="T24" fmla="*/ 889 w 914"/>
                <a:gd name="T25" fmla="*/ 8 h 557"/>
                <a:gd name="T26" fmla="*/ 891 w 914"/>
                <a:gd name="T27" fmla="*/ 8 h 557"/>
                <a:gd name="T28" fmla="*/ 891 w 914"/>
                <a:gd name="T29" fmla="*/ 8 h 557"/>
                <a:gd name="T30" fmla="*/ 913 w 914"/>
                <a:gd name="T31" fmla="*/ 38 h 557"/>
                <a:gd name="T32" fmla="*/ 913 w 914"/>
                <a:gd name="T33" fmla="*/ 519 h 5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14" h="557">
                  <a:moveTo>
                    <a:pt x="913" y="519"/>
                  </a:moveTo>
                  <a:lnTo>
                    <a:pt x="913" y="519"/>
                  </a:lnTo>
                  <a:cubicBezTo>
                    <a:pt x="913" y="535"/>
                    <a:pt x="903" y="549"/>
                    <a:pt x="891" y="549"/>
                  </a:cubicBezTo>
                  <a:lnTo>
                    <a:pt x="889" y="549"/>
                  </a:lnTo>
                  <a:lnTo>
                    <a:pt x="833" y="556"/>
                  </a:lnTo>
                  <a:lnTo>
                    <a:pt x="99" y="556"/>
                  </a:lnTo>
                  <a:lnTo>
                    <a:pt x="99" y="556"/>
                  </a:lnTo>
                  <a:cubicBezTo>
                    <a:pt x="44" y="556"/>
                    <a:pt x="0" y="496"/>
                    <a:pt x="0" y="422"/>
                  </a:cubicBezTo>
                  <a:lnTo>
                    <a:pt x="0" y="135"/>
                  </a:lnTo>
                  <a:lnTo>
                    <a:pt x="0" y="135"/>
                  </a:lnTo>
                  <a:cubicBezTo>
                    <a:pt x="0" y="60"/>
                    <a:pt x="44" y="0"/>
                    <a:pt x="99" y="0"/>
                  </a:cubicBezTo>
                  <a:lnTo>
                    <a:pt x="833" y="0"/>
                  </a:lnTo>
                  <a:lnTo>
                    <a:pt x="889" y="8"/>
                  </a:lnTo>
                  <a:lnTo>
                    <a:pt x="891" y="8"/>
                  </a:lnTo>
                  <a:lnTo>
                    <a:pt x="891" y="8"/>
                  </a:lnTo>
                  <a:cubicBezTo>
                    <a:pt x="903" y="8"/>
                    <a:pt x="913" y="21"/>
                    <a:pt x="913" y="38"/>
                  </a:cubicBezTo>
                  <a:lnTo>
                    <a:pt x="913" y="519"/>
                  </a:lnTo>
                </a:path>
              </a:pathLst>
            </a:custGeom>
            <a:solidFill>
              <a:schemeClr val="accent6">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32" name="Freeform 48">
              <a:extLst>
                <a:ext uri="{FF2B5EF4-FFF2-40B4-BE49-F238E27FC236}">
                  <a16:creationId xmlns:a16="http://schemas.microsoft.com/office/drawing/2014/main" id="{497DCA79-5820-B14E-A38C-D29968FD44DB}"/>
                </a:ext>
              </a:extLst>
            </p:cNvPr>
            <p:cNvSpPr>
              <a:spLocks noChangeArrowheads="1"/>
            </p:cNvSpPr>
            <p:nvPr/>
          </p:nvSpPr>
          <p:spPr bwMode="auto">
            <a:xfrm>
              <a:off x="11027795" y="4411362"/>
              <a:ext cx="639461" cy="194620"/>
            </a:xfrm>
            <a:custGeom>
              <a:avLst/>
              <a:gdLst>
                <a:gd name="T0" fmla="*/ 0 w 914"/>
                <a:gd name="T1" fmla="*/ 135 h 279"/>
                <a:gd name="T2" fmla="*/ 0 w 914"/>
                <a:gd name="T3" fmla="*/ 278 h 279"/>
                <a:gd name="T4" fmla="*/ 913 w 914"/>
                <a:gd name="T5" fmla="*/ 278 h 279"/>
                <a:gd name="T6" fmla="*/ 913 w 914"/>
                <a:gd name="T7" fmla="*/ 38 h 279"/>
                <a:gd name="T8" fmla="*/ 913 w 914"/>
                <a:gd name="T9" fmla="*/ 38 h 279"/>
                <a:gd name="T10" fmla="*/ 891 w 914"/>
                <a:gd name="T11" fmla="*/ 8 h 279"/>
                <a:gd name="T12" fmla="*/ 889 w 914"/>
                <a:gd name="T13" fmla="*/ 8 h 279"/>
                <a:gd name="T14" fmla="*/ 833 w 914"/>
                <a:gd name="T15" fmla="*/ 0 h 279"/>
                <a:gd name="T16" fmla="*/ 99 w 914"/>
                <a:gd name="T17" fmla="*/ 0 h 279"/>
                <a:gd name="T18" fmla="*/ 99 w 914"/>
                <a:gd name="T19" fmla="*/ 0 h 279"/>
                <a:gd name="T20" fmla="*/ 0 w 914"/>
                <a:gd name="T21" fmla="*/ 135 h 2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14" h="279">
                  <a:moveTo>
                    <a:pt x="0" y="135"/>
                  </a:moveTo>
                  <a:lnTo>
                    <a:pt x="0" y="278"/>
                  </a:lnTo>
                  <a:lnTo>
                    <a:pt x="913" y="278"/>
                  </a:lnTo>
                  <a:lnTo>
                    <a:pt x="913" y="38"/>
                  </a:lnTo>
                  <a:lnTo>
                    <a:pt x="913" y="38"/>
                  </a:lnTo>
                  <a:cubicBezTo>
                    <a:pt x="913" y="21"/>
                    <a:pt x="903" y="8"/>
                    <a:pt x="891" y="8"/>
                  </a:cubicBezTo>
                  <a:lnTo>
                    <a:pt x="889" y="8"/>
                  </a:lnTo>
                  <a:lnTo>
                    <a:pt x="833" y="0"/>
                  </a:lnTo>
                  <a:lnTo>
                    <a:pt x="99" y="0"/>
                  </a:lnTo>
                  <a:lnTo>
                    <a:pt x="99" y="0"/>
                  </a:lnTo>
                  <a:cubicBezTo>
                    <a:pt x="44" y="0"/>
                    <a:pt x="0" y="60"/>
                    <a:pt x="0" y="135"/>
                  </a:cubicBezTo>
                </a:path>
              </a:pathLst>
            </a:custGeom>
            <a:solidFill>
              <a:schemeClr val="accent6">
                <a:lumMod val="50000"/>
              </a:schemeClr>
            </a:solidFill>
            <a:ln>
              <a:noFill/>
            </a:ln>
            <a:effectLst/>
          </p:spPr>
          <p:txBody>
            <a:bodyPr wrap="none" anchor="ctr"/>
            <a:lstStyle/>
            <a:p>
              <a:endParaRPr lang="en-US" sz="6532" dirty="0">
                <a:latin typeface="Fira Sans Light" panose="020B0403050000020004" pitchFamily="34" charset="0"/>
              </a:endParaRPr>
            </a:p>
          </p:txBody>
        </p:sp>
        <p:sp>
          <p:nvSpPr>
            <p:cNvPr id="233" name="Freeform 49">
              <a:extLst>
                <a:ext uri="{FF2B5EF4-FFF2-40B4-BE49-F238E27FC236}">
                  <a16:creationId xmlns:a16="http://schemas.microsoft.com/office/drawing/2014/main" id="{3B23B21E-5EE7-5E47-B41D-E3B080D9FCFE}"/>
                </a:ext>
              </a:extLst>
            </p:cNvPr>
            <p:cNvSpPr>
              <a:spLocks noChangeArrowheads="1"/>
            </p:cNvSpPr>
            <p:nvPr/>
          </p:nvSpPr>
          <p:spPr bwMode="auto">
            <a:xfrm>
              <a:off x="11197700" y="4448432"/>
              <a:ext cx="315097" cy="315097"/>
            </a:xfrm>
            <a:custGeom>
              <a:avLst/>
              <a:gdLst>
                <a:gd name="T0" fmla="*/ 0 w 449"/>
                <a:gd name="T1" fmla="*/ 403 h 450"/>
                <a:gd name="T2" fmla="*/ 0 w 449"/>
                <a:gd name="T3" fmla="*/ 46 h 450"/>
                <a:gd name="T4" fmla="*/ 0 w 449"/>
                <a:gd name="T5" fmla="*/ 46 h 450"/>
                <a:gd name="T6" fmla="*/ 46 w 449"/>
                <a:gd name="T7" fmla="*/ 0 h 450"/>
                <a:gd name="T8" fmla="*/ 402 w 449"/>
                <a:gd name="T9" fmla="*/ 0 h 450"/>
                <a:gd name="T10" fmla="*/ 402 w 449"/>
                <a:gd name="T11" fmla="*/ 0 h 450"/>
                <a:gd name="T12" fmla="*/ 448 w 449"/>
                <a:gd name="T13" fmla="*/ 46 h 450"/>
                <a:gd name="T14" fmla="*/ 448 w 449"/>
                <a:gd name="T15" fmla="*/ 403 h 450"/>
                <a:gd name="T16" fmla="*/ 448 w 449"/>
                <a:gd name="T17" fmla="*/ 403 h 450"/>
                <a:gd name="T18" fmla="*/ 402 w 449"/>
                <a:gd name="T19" fmla="*/ 449 h 450"/>
                <a:gd name="T20" fmla="*/ 46 w 449"/>
                <a:gd name="T21" fmla="*/ 449 h 450"/>
                <a:gd name="T22" fmla="*/ 46 w 449"/>
                <a:gd name="T23" fmla="*/ 449 h 450"/>
                <a:gd name="T24" fmla="*/ 0 w 449"/>
                <a:gd name="T25" fmla="*/ 403 h 4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9" h="450">
                  <a:moveTo>
                    <a:pt x="0" y="403"/>
                  </a:moveTo>
                  <a:lnTo>
                    <a:pt x="0" y="46"/>
                  </a:lnTo>
                  <a:lnTo>
                    <a:pt x="0" y="46"/>
                  </a:lnTo>
                  <a:cubicBezTo>
                    <a:pt x="0" y="21"/>
                    <a:pt x="21" y="0"/>
                    <a:pt x="46" y="0"/>
                  </a:cubicBezTo>
                  <a:lnTo>
                    <a:pt x="402" y="0"/>
                  </a:lnTo>
                  <a:lnTo>
                    <a:pt x="402" y="0"/>
                  </a:lnTo>
                  <a:cubicBezTo>
                    <a:pt x="427" y="0"/>
                    <a:pt x="448" y="21"/>
                    <a:pt x="448" y="46"/>
                  </a:cubicBezTo>
                  <a:lnTo>
                    <a:pt x="448" y="403"/>
                  </a:lnTo>
                  <a:lnTo>
                    <a:pt x="448" y="403"/>
                  </a:lnTo>
                  <a:cubicBezTo>
                    <a:pt x="448" y="428"/>
                    <a:pt x="427" y="449"/>
                    <a:pt x="402" y="449"/>
                  </a:cubicBezTo>
                  <a:lnTo>
                    <a:pt x="46" y="449"/>
                  </a:lnTo>
                  <a:lnTo>
                    <a:pt x="46" y="449"/>
                  </a:lnTo>
                  <a:cubicBezTo>
                    <a:pt x="21" y="449"/>
                    <a:pt x="0" y="428"/>
                    <a:pt x="0" y="403"/>
                  </a:cubicBezTo>
                </a:path>
              </a:pathLst>
            </a:custGeom>
            <a:solidFill>
              <a:schemeClr val="accent3"/>
            </a:solidFill>
            <a:ln>
              <a:noFill/>
            </a:ln>
            <a:effectLst/>
          </p:spPr>
          <p:txBody>
            <a:bodyPr wrap="none" anchor="ctr"/>
            <a:lstStyle/>
            <a:p>
              <a:endParaRPr lang="en-US" sz="6532" dirty="0">
                <a:latin typeface="Fira Sans Light" panose="020B0403050000020004" pitchFamily="34" charset="0"/>
              </a:endParaRPr>
            </a:p>
          </p:txBody>
        </p:sp>
        <p:sp>
          <p:nvSpPr>
            <p:cNvPr id="234" name="Freeform 50">
              <a:extLst>
                <a:ext uri="{FF2B5EF4-FFF2-40B4-BE49-F238E27FC236}">
                  <a16:creationId xmlns:a16="http://schemas.microsoft.com/office/drawing/2014/main" id="{E8B1463E-2773-0643-A7D4-7506E85589D4}"/>
                </a:ext>
              </a:extLst>
            </p:cNvPr>
            <p:cNvSpPr>
              <a:spLocks noChangeArrowheads="1"/>
            </p:cNvSpPr>
            <p:nvPr/>
          </p:nvSpPr>
          <p:spPr bwMode="auto">
            <a:xfrm>
              <a:off x="11030884" y="4717193"/>
              <a:ext cx="228600" cy="95764"/>
            </a:xfrm>
            <a:custGeom>
              <a:avLst/>
              <a:gdLst>
                <a:gd name="T0" fmla="*/ 326 w 327"/>
                <a:gd name="T1" fmla="*/ 50 h 136"/>
                <a:gd name="T2" fmla="*/ 14 w 327"/>
                <a:gd name="T3" fmla="*/ 135 h 136"/>
                <a:gd name="T4" fmla="*/ 0 w 327"/>
                <a:gd name="T5" fmla="*/ 86 h 136"/>
                <a:gd name="T6" fmla="*/ 313 w 327"/>
                <a:gd name="T7" fmla="*/ 0 h 136"/>
                <a:gd name="T8" fmla="*/ 326 w 327"/>
                <a:gd name="T9" fmla="*/ 50 h 136"/>
              </a:gdLst>
              <a:ahLst/>
              <a:cxnLst>
                <a:cxn ang="0">
                  <a:pos x="T0" y="T1"/>
                </a:cxn>
                <a:cxn ang="0">
                  <a:pos x="T2" y="T3"/>
                </a:cxn>
                <a:cxn ang="0">
                  <a:pos x="T4" y="T5"/>
                </a:cxn>
                <a:cxn ang="0">
                  <a:pos x="T6" y="T7"/>
                </a:cxn>
                <a:cxn ang="0">
                  <a:pos x="T8" y="T9"/>
                </a:cxn>
              </a:cxnLst>
              <a:rect l="0" t="0" r="r" b="b"/>
              <a:pathLst>
                <a:path w="327" h="136">
                  <a:moveTo>
                    <a:pt x="326" y="50"/>
                  </a:moveTo>
                  <a:lnTo>
                    <a:pt x="14" y="135"/>
                  </a:lnTo>
                  <a:lnTo>
                    <a:pt x="0" y="86"/>
                  </a:lnTo>
                  <a:lnTo>
                    <a:pt x="313" y="0"/>
                  </a:lnTo>
                  <a:lnTo>
                    <a:pt x="326" y="50"/>
                  </a:lnTo>
                </a:path>
              </a:pathLst>
            </a:custGeom>
            <a:solidFill>
              <a:schemeClr val="accent3"/>
            </a:solidFill>
            <a:ln>
              <a:noFill/>
            </a:ln>
            <a:effectLst/>
          </p:spPr>
          <p:txBody>
            <a:bodyPr wrap="none" anchor="ctr"/>
            <a:lstStyle/>
            <a:p>
              <a:endParaRPr lang="en-US" sz="6532" dirty="0">
                <a:latin typeface="Fira Sans Light" panose="020B0403050000020004" pitchFamily="34" charset="0"/>
              </a:endParaRPr>
            </a:p>
          </p:txBody>
        </p:sp>
        <p:sp>
          <p:nvSpPr>
            <p:cNvPr id="235" name="Freeform 51">
              <a:extLst>
                <a:ext uri="{FF2B5EF4-FFF2-40B4-BE49-F238E27FC236}">
                  <a16:creationId xmlns:a16="http://schemas.microsoft.com/office/drawing/2014/main" id="{A574B7BE-92C8-AA4B-AAA5-4489132183DF}"/>
                </a:ext>
              </a:extLst>
            </p:cNvPr>
            <p:cNvSpPr>
              <a:spLocks noChangeArrowheads="1"/>
            </p:cNvSpPr>
            <p:nvPr/>
          </p:nvSpPr>
          <p:spPr bwMode="auto">
            <a:xfrm>
              <a:off x="11460282" y="4707924"/>
              <a:ext cx="172995" cy="123568"/>
            </a:xfrm>
            <a:custGeom>
              <a:avLst/>
              <a:gdLst>
                <a:gd name="T0" fmla="*/ 247 w 248"/>
                <a:gd name="T1" fmla="*/ 132 h 176"/>
                <a:gd name="T2" fmla="*/ 221 w 248"/>
                <a:gd name="T3" fmla="*/ 175 h 176"/>
                <a:gd name="T4" fmla="*/ 0 w 248"/>
                <a:gd name="T5" fmla="*/ 43 h 176"/>
                <a:gd name="T6" fmla="*/ 26 w 248"/>
                <a:gd name="T7" fmla="*/ 0 h 176"/>
                <a:gd name="T8" fmla="*/ 247 w 248"/>
                <a:gd name="T9" fmla="*/ 132 h 176"/>
              </a:gdLst>
              <a:ahLst/>
              <a:cxnLst>
                <a:cxn ang="0">
                  <a:pos x="T0" y="T1"/>
                </a:cxn>
                <a:cxn ang="0">
                  <a:pos x="T2" y="T3"/>
                </a:cxn>
                <a:cxn ang="0">
                  <a:pos x="T4" y="T5"/>
                </a:cxn>
                <a:cxn ang="0">
                  <a:pos x="T6" y="T7"/>
                </a:cxn>
                <a:cxn ang="0">
                  <a:pos x="T8" y="T9"/>
                </a:cxn>
              </a:cxnLst>
              <a:rect l="0" t="0" r="r" b="b"/>
              <a:pathLst>
                <a:path w="248" h="176">
                  <a:moveTo>
                    <a:pt x="247" y="132"/>
                  </a:moveTo>
                  <a:lnTo>
                    <a:pt x="221" y="175"/>
                  </a:lnTo>
                  <a:lnTo>
                    <a:pt x="0" y="43"/>
                  </a:lnTo>
                  <a:lnTo>
                    <a:pt x="26" y="0"/>
                  </a:lnTo>
                  <a:lnTo>
                    <a:pt x="247" y="132"/>
                  </a:lnTo>
                </a:path>
              </a:pathLst>
            </a:custGeom>
            <a:solidFill>
              <a:schemeClr val="accent3"/>
            </a:solidFill>
            <a:ln>
              <a:noFill/>
            </a:ln>
            <a:effectLst/>
          </p:spPr>
          <p:txBody>
            <a:bodyPr wrap="none" anchor="ctr"/>
            <a:lstStyle/>
            <a:p>
              <a:endParaRPr lang="en-US" sz="6532" dirty="0">
                <a:latin typeface="Fira Sans Light" panose="020B0403050000020004" pitchFamily="34" charset="0"/>
              </a:endParaRPr>
            </a:p>
          </p:txBody>
        </p:sp>
        <p:sp>
          <p:nvSpPr>
            <p:cNvPr id="236" name="Freeform 52">
              <a:extLst>
                <a:ext uri="{FF2B5EF4-FFF2-40B4-BE49-F238E27FC236}">
                  <a16:creationId xmlns:a16="http://schemas.microsoft.com/office/drawing/2014/main" id="{3961F9A0-8D4D-C04D-BBD5-FBAE0F15102C}"/>
                </a:ext>
              </a:extLst>
            </p:cNvPr>
            <p:cNvSpPr>
              <a:spLocks noChangeArrowheads="1"/>
            </p:cNvSpPr>
            <p:nvPr/>
          </p:nvSpPr>
          <p:spPr bwMode="auto">
            <a:xfrm>
              <a:off x="11030884" y="4399005"/>
              <a:ext cx="228600" cy="95766"/>
            </a:xfrm>
            <a:custGeom>
              <a:avLst/>
              <a:gdLst>
                <a:gd name="T0" fmla="*/ 326 w 327"/>
                <a:gd name="T1" fmla="*/ 86 h 136"/>
                <a:gd name="T2" fmla="*/ 313 w 327"/>
                <a:gd name="T3" fmla="*/ 135 h 136"/>
                <a:gd name="T4" fmla="*/ 0 w 327"/>
                <a:gd name="T5" fmla="*/ 50 h 136"/>
                <a:gd name="T6" fmla="*/ 14 w 327"/>
                <a:gd name="T7" fmla="*/ 0 h 136"/>
                <a:gd name="T8" fmla="*/ 326 w 327"/>
                <a:gd name="T9" fmla="*/ 86 h 136"/>
              </a:gdLst>
              <a:ahLst/>
              <a:cxnLst>
                <a:cxn ang="0">
                  <a:pos x="T0" y="T1"/>
                </a:cxn>
                <a:cxn ang="0">
                  <a:pos x="T2" y="T3"/>
                </a:cxn>
                <a:cxn ang="0">
                  <a:pos x="T4" y="T5"/>
                </a:cxn>
                <a:cxn ang="0">
                  <a:pos x="T6" y="T7"/>
                </a:cxn>
                <a:cxn ang="0">
                  <a:pos x="T8" y="T9"/>
                </a:cxn>
              </a:cxnLst>
              <a:rect l="0" t="0" r="r" b="b"/>
              <a:pathLst>
                <a:path w="327" h="136">
                  <a:moveTo>
                    <a:pt x="326" y="86"/>
                  </a:moveTo>
                  <a:lnTo>
                    <a:pt x="313" y="135"/>
                  </a:lnTo>
                  <a:lnTo>
                    <a:pt x="0" y="50"/>
                  </a:lnTo>
                  <a:lnTo>
                    <a:pt x="14" y="0"/>
                  </a:lnTo>
                  <a:lnTo>
                    <a:pt x="326" y="86"/>
                  </a:lnTo>
                </a:path>
              </a:pathLst>
            </a:custGeom>
            <a:solidFill>
              <a:schemeClr val="accent3"/>
            </a:solidFill>
            <a:ln>
              <a:noFill/>
            </a:ln>
            <a:effectLst/>
          </p:spPr>
          <p:txBody>
            <a:bodyPr wrap="none" anchor="ctr"/>
            <a:lstStyle/>
            <a:p>
              <a:endParaRPr lang="en-US" sz="6532" dirty="0">
                <a:latin typeface="Fira Sans Light" panose="020B0403050000020004" pitchFamily="34" charset="0"/>
              </a:endParaRPr>
            </a:p>
          </p:txBody>
        </p:sp>
        <p:sp>
          <p:nvSpPr>
            <p:cNvPr id="237" name="Freeform 53">
              <a:extLst>
                <a:ext uri="{FF2B5EF4-FFF2-40B4-BE49-F238E27FC236}">
                  <a16:creationId xmlns:a16="http://schemas.microsoft.com/office/drawing/2014/main" id="{30B5CD1C-60A5-0749-B47B-04396A84BDE1}"/>
                </a:ext>
              </a:extLst>
            </p:cNvPr>
            <p:cNvSpPr>
              <a:spLocks noChangeArrowheads="1"/>
            </p:cNvSpPr>
            <p:nvPr/>
          </p:nvSpPr>
          <p:spPr bwMode="auto">
            <a:xfrm>
              <a:off x="11460282" y="4380470"/>
              <a:ext cx="172995" cy="123568"/>
            </a:xfrm>
            <a:custGeom>
              <a:avLst/>
              <a:gdLst>
                <a:gd name="T0" fmla="*/ 247 w 248"/>
                <a:gd name="T1" fmla="*/ 44 h 177"/>
                <a:gd name="T2" fmla="*/ 26 w 248"/>
                <a:gd name="T3" fmla="*/ 176 h 177"/>
                <a:gd name="T4" fmla="*/ 0 w 248"/>
                <a:gd name="T5" fmla="*/ 133 h 177"/>
                <a:gd name="T6" fmla="*/ 221 w 248"/>
                <a:gd name="T7" fmla="*/ 0 h 177"/>
                <a:gd name="T8" fmla="*/ 247 w 248"/>
                <a:gd name="T9" fmla="*/ 44 h 177"/>
              </a:gdLst>
              <a:ahLst/>
              <a:cxnLst>
                <a:cxn ang="0">
                  <a:pos x="T0" y="T1"/>
                </a:cxn>
                <a:cxn ang="0">
                  <a:pos x="T2" y="T3"/>
                </a:cxn>
                <a:cxn ang="0">
                  <a:pos x="T4" y="T5"/>
                </a:cxn>
                <a:cxn ang="0">
                  <a:pos x="T6" y="T7"/>
                </a:cxn>
                <a:cxn ang="0">
                  <a:pos x="T8" y="T9"/>
                </a:cxn>
              </a:cxnLst>
              <a:rect l="0" t="0" r="r" b="b"/>
              <a:pathLst>
                <a:path w="248" h="177">
                  <a:moveTo>
                    <a:pt x="247" y="44"/>
                  </a:moveTo>
                  <a:lnTo>
                    <a:pt x="26" y="176"/>
                  </a:lnTo>
                  <a:lnTo>
                    <a:pt x="0" y="133"/>
                  </a:lnTo>
                  <a:lnTo>
                    <a:pt x="221" y="0"/>
                  </a:lnTo>
                  <a:lnTo>
                    <a:pt x="247" y="44"/>
                  </a:lnTo>
                </a:path>
              </a:pathLst>
            </a:custGeom>
            <a:solidFill>
              <a:schemeClr val="accent3"/>
            </a:solidFill>
            <a:ln>
              <a:noFill/>
            </a:ln>
            <a:effectLst/>
          </p:spPr>
          <p:txBody>
            <a:bodyPr wrap="none" anchor="ctr"/>
            <a:lstStyle/>
            <a:p>
              <a:endParaRPr lang="en-US" sz="6532" dirty="0">
                <a:latin typeface="Fira Sans Light" panose="020B0403050000020004" pitchFamily="34" charset="0"/>
              </a:endParaRPr>
            </a:p>
          </p:txBody>
        </p:sp>
      </p:grpSp>
      <p:grpSp>
        <p:nvGrpSpPr>
          <p:cNvPr id="12" name="Group 11">
            <a:extLst>
              <a:ext uri="{FF2B5EF4-FFF2-40B4-BE49-F238E27FC236}">
                <a16:creationId xmlns:a16="http://schemas.microsoft.com/office/drawing/2014/main" id="{343D1749-6F46-7749-AAC5-D273CABD4EF0}"/>
              </a:ext>
            </a:extLst>
          </p:cNvPr>
          <p:cNvGrpSpPr/>
          <p:nvPr/>
        </p:nvGrpSpPr>
        <p:grpSpPr>
          <a:xfrm>
            <a:off x="6544210" y="10135579"/>
            <a:ext cx="645641" cy="1071950"/>
            <a:chOff x="5371490" y="815546"/>
            <a:chExt cx="645641" cy="1071950"/>
          </a:xfrm>
        </p:grpSpPr>
        <p:sp>
          <p:nvSpPr>
            <p:cNvPr id="238" name="Freeform 54">
              <a:extLst>
                <a:ext uri="{FF2B5EF4-FFF2-40B4-BE49-F238E27FC236}">
                  <a16:creationId xmlns:a16="http://schemas.microsoft.com/office/drawing/2014/main" id="{C4F0CE9A-E3F4-3B4F-87CA-B200B74308C2}"/>
                </a:ext>
              </a:extLst>
            </p:cNvPr>
            <p:cNvSpPr>
              <a:spLocks noChangeArrowheads="1"/>
            </p:cNvSpPr>
            <p:nvPr/>
          </p:nvSpPr>
          <p:spPr bwMode="auto">
            <a:xfrm>
              <a:off x="5433274" y="815546"/>
              <a:ext cx="515895" cy="1071950"/>
            </a:xfrm>
            <a:custGeom>
              <a:avLst/>
              <a:gdLst>
                <a:gd name="T0" fmla="*/ 90 w 736"/>
                <a:gd name="T1" fmla="*/ 0 h 1532"/>
                <a:gd name="T2" fmla="*/ 645 w 736"/>
                <a:gd name="T3" fmla="*/ 0 h 1532"/>
                <a:gd name="T4" fmla="*/ 645 w 736"/>
                <a:gd name="T5" fmla="*/ 0 h 1532"/>
                <a:gd name="T6" fmla="*/ 726 w 736"/>
                <a:gd name="T7" fmla="*/ 81 h 1532"/>
                <a:gd name="T8" fmla="*/ 735 w 736"/>
                <a:gd name="T9" fmla="*/ 287 h 1532"/>
                <a:gd name="T10" fmla="*/ 735 w 736"/>
                <a:gd name="T11" fmla="*/ 1375 h 1532"/>
                <a:gd name="T12" fmla="*/ 735 w 736"/>
                <a:gd name="T13" fmla="*/ 1375 h 1532"/>
                <a:gd name="T14" fmla="*/ 533 w 736"/>
                <a:gd name="T15" fmla="*/ 1531 h 1532"/>
                <a:gd name="T16" fmla="*/ 203 w 736"/>
                <a:gd name="T17" fmla="*/ 1531 h 1532"/>
                <a:gd name="T18" fmla="*/ 203 w 736"/>
                <a:gd name="T19" fmla="*/ 1531 h 1532"/>
                <a:gd name="T20" fmla="*/ 0 w 736"/>
                <a:gd name="T21" fmla="*/ 1375 h 1532"/>
                <a:gd name="T22" fmla="*/ 0 w 736"/>
                <a:gd name="T23" fmla="*/ 287 h 1532"/>
                <a:gd name="T24" fmla="*/ 9 w 736"/>
                <a:gd name="T25" fmla="*/ 81 h 1532"/>
                <a:gd name="T26" fmla="*/ 9 w 736"/>
                <a:gd name="T27" fmla="*/ 81 h 1532"/>
                <a:gd name="T28" fmla="*/ 90 w 736"/>
                <a:gd name="T29" fmla="*/ 0 h 15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36" h="1532">
                  <a:moveTo>
                    <a:pt x="90" y="0"/>
                  </a:moveTo>
                  <a:lnTo>
                    <a:pt x="645" y="0"/>
                  </a:lnTo>
                  <a:lnTo>
                    <a:pt x="645" y="0"/>
                  </a:lnTo>
                  <a:cubicBezTo>
                    <a:pt x="689" y="0"/>
                    <a:pt x="726" y="37"/>
                    <a:pt x="726" y="81"/>
                  </a:cubicBezTo>
                  <a:lnTo>
                    <a:pt x="735" y="287"/>
                  </a:lnTo>
                  <a:lnTo>
                    <a:pt x="735" y="1375"/>
                  </a:lnTo>
                  <a:lnTo>
                    <a:pt x="735" y="1375"/>
                  </a:lnTo>
                  <a:cubicBezTo>
                    <a:pt x="735" y="1487"/>
                    <a:pt x="644" y="1531"/>
                    <a:pt x="533" y="1531"/>
                  </a:cubicBezTo>
                  <a:lnTo>
                    <a:pt x="203" y="1531"/>
                  </a:lnTo>
                  <a:lnTo>
                    <a:pt x="203" y="1531"/>
                  </a:lnTo>
                  <a:cubicBezTo>
                    <a:pt x="91" y="1531"/>
                    <a:pt x="0" y="1487"/>
                    <a:pt x="0" y="1375"/>
                  </a:cubicBezTo>
                  <a:lnTo>
                    <a:pt x="0" y="287"/>
                  </a:lnTo>
                  <a:lnTo>
                    <a:pt x="9" y="81"/>
                  </a:lnTo>
                  <a:lnTo>
                    <a:pt x="9" y="81"/>
                  </a:lnTo>
                  <a:cubicBezTo>
                    <a:pt x="9" y="37"/>
                    <a:pt x="46" y="0"/>
                    <a:pt x="90" y="0"/>
                  </a:cubicBezTo>
                </a:path>
              </a:pathLst>
            </a:custGeom>
            <a:solidFill>
              <a:schemeClr val="accent1">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39" name="Freeform 55">
              <a:extLst>
                <a:ext uri="{FF2B5EF4-FFF2-40B4-BE49-F238E27FC236}">
                  <a16:creationId xmlns:a16="http://schemas.microsoft.com/office/drawing/2014/main" id="{821DE48D-22FC-9146-9B01-FDD15AAEB0B8}"/>
                </a:ext>
              </a:extLst>
            </p:cNvPr>
            <p:cNvSpPr>
              <a:spLocks noChangeArrowheads="1"/>
            </p:cNvSpPr>
            <p:nvPr/>
          </p:nvSpPr>
          <p:spPr bwMode="auto">
            <a:xfrm>
              <a:off x="5470344" y="849528"/>
              <a:ext cx="444843" cy="1000897"/>
            </a:xfrm>
            <a:custGeom>
              <a:avLst/>
              <a:gdLst>
                <a:gd name="T0" fmla="*/ 595 w 636"/>
                <a:gd name="T1" fmla="*/ 0 h 1430"/>
                <a:gd name="T2" fmla="*/ 595 w 636"/>
                <a:gd name="T3" fmla="*/ 0 h 1430"/>
                <a:gd name="T4" fmla="*/ 625 w 636"/>
                <a:gd name="T5" fmla="*/ 30 h 1430"/>
                <a:gd name="T6" fmla="*/ 625 w 636"/>
                <a:gd name="T7" fmla="*/ 32 h 1430"/>
                <a:gd name="T8" fmla="*/ 635 w 636"/>
                <a:gd name="T9" fmla="*/ 238 h 1430"/>
                <a:gd name="T10" fmla="*/ 635 w 636"/>
                <a:gd name="T11" fmla="*/ 1324 h 1430"/>
                <a:gd name="T12" fmla="*/ 635 w 636"/>
                <a:gd name="T13" fmla="*/ 1324 h 1430"/>
                <a:gd name="T14" fmla="*/ 483 w 636"/>
                <a:gd name="T15" fmla="*/ 1429 h 1430"/>
                <a:gd name="T16" fmla="*/ 153 w 636"/>
                <a:gd name="T17" fmla="*/ 1429 h 1430"/>
                <a:gd name="T18" fmla="*/ 153 w 636"/>
                <a:gd name="T19" fmla="*/ 1429 h 1430"/>
                <a:gd name="T20" fmla="*/ 0 w 636"/>
                <a:gd name="T21" fmla="*/ 1324 h 1430"/>
                <a:gd name="T22" fmla="*/ 0 w 636"/>
                <a:gd name="T23" fmla="*/ 238 h 1430"/>
                <a:gd name="T24" fmla="*/ 10 w 636"/>
                <a:gd name="T25" fmla="*/ 31 h 1430"/>
                <a:gd name="T26" fmla="*/ 10 w 636"/>
                <a:gd name="T27" fmla="*/ 30 h 1430"/>
                <a:gd name="T28" fmla="*/ 10 w 636"/>
                <a:gd name="T29" fmla="*/ 30 h 1430"/>
                <a:gd name="T30" fmla="*/ 40 w 636"/>
                <a:gd name="T31" fmla="*/ 0 h 1430"/>
                <a:gd name="T32" fmla="*/ 595 w 636"/>
                <a:gd name="T33" fmla="*/ 0 h 14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36" h="1430">
                  <a:moveTo>
                    <a:pt x="595" y="0"/>
                  </a:moveTo>
                  <a:lnTo>
                    <a:pt x="595" y="0"/>
                  </a:lnTo>
                  <a:cubicBezTo>
                    <a:pt x="611" y="0"/>
                    <a:pt x="625" y="14"/>
                    <a:pt x="625" y="30"/>
                  </a:cubicBezTo>
                  <a:lnTo>
                    <a:pt x="625" y="32"/>
                  </a:lnTo>
                  <a:lnTo>
                    <a:pt x="635" y="238"/>
                  </a:lnTo>
                  <a:lnTo>
                    <a:pt x="635" y="1324"/>
                  </a:lnTo>
                  <a:lnTo>
                    <a:pt x="635" y="1324"/>
                  </a:lnTo>
                  <a:cubicBezTo>
                    <a:pt x="635" y="1394"/>
                    <a:pt x="584" y="1429"/>
                    <a:pt x="483" y="1429"/>
                  </a:cubicBezTo>
                  <a:lnTo>
                    <a:pt x="153" y="1429"/>
                  </a:lnTo>
                  <a:lnTo>
                    <a:pt x="153" y="1429"/>
                  </a:lnTo>
                  <a:cubicBezTo>
                    <a:pt x="51" y="1429"/>
                    <a:pt x="0" y="1394"/>
                    <a:pt x="0" y="1324"/>
                  </a:cubicBezTo>
                  <a:lnTo>
                    <a:pt x="0" y="238"/>
                  </a:lnTo>
                  <a:lnTo>
                    <a:pt x="10" y="31"/>
                  </a:lnTo>
                  <a:lnTo>
                    <a:pt x="10" y="30"/>
                  </a:lnTo>
                  <a:lnTo>
                    <a:pt x="10" y="30"/>
                  </a:lnTo>
                  <a:cubicBezTo>
                    <a:pt x="10" y="14"/>
                    <a:pt x="24" y="0"/>
                    <a:pt x="40" y="0"/>
                  </a:cubicBezTo>
                  <a:lnTo>
                    <a:pt x="595"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40" name="Freeform 56">
              <a:extLst>
                <a:ext uri="{FF2B5EF4-FFF2-40B4-BE49-F238E27FC236}">
                  <a16:creationId xmlns:a16="http://schemas.microsoft.com/office/drawing/2014/main" id="{A27F7301-5548-1949-A2B3-D96AEAAC76C8}"/>
                </a:ext>
              </a:extLst>
            </p:cNvPr>
            <p:cNvSpPr>
              <a:spLocks noChangeArrowheads="1"/>
            </p:cNvSpPr>
            <p:nvPr/>
          </p:nvSpPr>
          <p:spPr bwMode="auto">
            <a:xfrm>
              <a:off x="5566110" y="849528"/>
              <a:ext cx="253313" cy="1000897"/>
            </a:xfrm>
            <a:custGeom>
              <a:avLst/>
              <a:gdLst>
                <a:gd name="T0" fmla="*/ 15 w 360"/>
                <a:gd name="T1" fmla="*/ 1429 h 1430"/>
                <a:gd name="T2" fmla="*/ 345 w 360"/>
                <a:gd name="T3" fmla="*/ 1429 h 1430"/>
                <a:gd name="T4" fmla="*/ 345 w 360"/>
                <a:gd name="T5" fmla="*/ 1429 h 1430"/>
                <a:gd name="T6" fmla="*/ 359 w 360"/>
                <a:gd name="T7" fmla="*/ 1429 h 1430"/>
                <a:gd name="T8" fmla="*/ 359 w 360"/>
                <a:gd name="T9" fmla="*/ 87 h 1430"/>
                <a:gd name="T10" fmla="*/ 358 w 360"/>
                <a:gd name="T11" fmla="*/ 0 h 1430"/>
                <a:gd name="T12" fmla="*/ 2 w 360"/>
                <a:gd name="T13" fmla="*/ 0 h 1430"/>
                <a:gd name="T14" fmla="*/ 0 w 360"/>
                <a:gd name="T15" fmla="*/ 87 h 1430"/>
                <a:gd name="T16" fmla="*/ 0 w 360"/>
                <a:gd name="T17" fmla="*/ 1429 h 1430"/>
                <a:gd name="T18" fmla="*/ 0 w 360"/>
                <a:gd name="T19" fmla="*/ 1429 h 1430"/>
                <a:gd name="T20" fmla="*/ 15 w 360"/>
                <a:gd name="T21" fmla="*/ 1429 h 14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60" h="1430">
                  <a:moveTo>
                    <a:pt x="15" y="1429"/>
                  </a:moveTo>
                  <a:lnTo>
                    <a:pt x="345" y="1429"/>
                  </a:lnTo>
                  <a:lnTo>
                    <a:pt x="345" y="1429"/>
                  </a:lnTo>
                  <a:cubicBezTo>
                    <a:pt x="350" y="1429"/>
                    <a:pt x="355" y="1429"/>
                    <a:pt x="359" y="1429"/>
                  </a:cubicBezTo>
                  <a:lnTo>
                    <a:pt x="359" y="87"/>
                  </a:lnTo>
                  <a:lnTo>
                    <a:pt x="358" y="0"/>
                  </a:lnTo>
                  <a:lnTo>
                    <a:pt x="2" y="0"/>
                  </a:lnTo>
                  <a:lnTo>
                    <a:pt x="0" y="87"/>
                  </a:lnTo>
                  <a:lnTo>
                    <a:pt x="0" y="1429"/>
                  </a:lnTo>
                  <a:lnTo>
                    <a:pt x="0" y="1429"/>
                  </a:lnTo>
                  <a:cubicBezTo>
                    <a:pt x="5" y="1429"/>
                    <a:pt x="9" y="1429"/>
                    <a:pt x="15" y="1429"/>
                  </a:cubicBezTo>
                </a:path>
              </a:pathLst>
            </a:custGeom>
            <a:solidFill>
              <a:schemeClr val="accent1">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41" name="Freeform 57">
              <a:extLst>
                <a:ext uri="{FF2B5EF4-FFF2-40B4-BE49-F238E27FC236}">
                  <a16:creationId xmlns:a16="http://schemas.microsoft.com/office/drawing/2014/main" id="{92B476A3-BCCC-7A4D-88A9-4C5ACBC977B5}"/>
                </a:ext>
              </a:extLst>
            </p:cNvPr>
            <p:cNvSpPr>
              <a:spLocks noChangeArrowheads="1"/>
            </p:cNvSpPr>
            <p:nvPr/>
          </p:nvSpPr>
          <p:spPr bwMode="auto">
            <a:xfrm>
              <a:off x="5482701" y="1726858"/>
              <a:ext cx="114301" cy="114299"/>
            </a:xfrm>
            <a:custGeom>
              <a:avLst/>
              <a:gdLst>
                <a:gd name="T0" fmla="*/ 25 w 161"/>
                <a:gd name="T1" fmla="*/ 0 h 161"/>
                <a:gd name="T2" fmla="*/ 25 w 161"/>
                <a:gd name="T3" fmla="*/ 0 h 161"/>
                <a:gd name="T4" fmla="*/ 51 w 161"/>
                <a:gd name="T5" fmla="*/ 25 h 161"/>
                <a:gd name="T6" fmla="*/ 51 w 161"/>
                <a:gd name="T7" fmla="*/ 25 h 161"/>
                <a:gd name="T8" fmla="*/ 135 w 161"/>
                <a:gd name="T9" fmla="*/ 109 h 161"/>
                <a:gd name="T10" fmla="*/ 135 w 161"/>
                <a:gd name="T11" fmla="*/ 109 h 161"/>
                <a:gd name="T12" fmla="*/ 160 w 161"/>
                <a:gd name="T13" fmla="*/ 134 h 161"/>
                <a:gd name="T14" fmla="*/ 160 w 161"/>
                <a:gd name="T15" fmla="*/ 134 h 161"/>
                <a:gd name="T16" fmla="*/ 135 w 161"/>
                <a:gd name="T17" fmla="*/ 160 h 161"/>
                <a:gd name="T18" fmla="*/ 135 w 161"/>
                <a:gd name="T19" fmla="*/ 160 h 161"/>
                <a:gd name="T20" fmla="*/ 0 w 161"/>
                <a:gd name="T21" fmla="*/ 25 h 161"/>
                <a:gd name="T22" fmla="*/ 0 w 161"/>
                <a:gd name="T23" fmla="*/ 25 h 161"/>
                <a:gd name="T24" fmla="*/ 25 w 161"/>
                <a:gd name="T25" fmla="*/ 0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1" h="161">
                  <a:moveTo>
                    <a:pt x="25" y="0"/>
                  </a:moveTo>
                  <a:lnTo>
                    <a:pt x="25" y="0"/>
                  </a:lnTo>
                  <a:cubicBezTo>
                    <a:pt x="39" y="0"/>
                    <a:pt x="51" y="11"/>
                    <a:pt x="51" y="25"/>
                  </a:cubicBezTo>
                  <a:lnTo>
                    <a:pt x="51" y="25"/>
                  </a:lnTo>
                  <a:cubicBezTo>
                    <a:pt x="51" y="72"/>
                    <a:pt x="88" y="109"/>
                    <a:pt x="135" y="109"/>
                  </a:cubicBezTo>
                  <a:lnTo>
                    <a:pt x="135" y="109"/>
                  </a:lnTo>
                  <a:cubicBezTo>
                    <a:pt x="149" y="109"/>
                    <a:pt x="160" y="120"/>
                    <a:pt x="160" y="134"/>
                  </a:cubicBezTo>
                  <a:lnTo>
                    <a:pt x="160" y="134"/>
                  </a:lnTo>
                  <a:cubicBezTo>
                    <a:pt x="160" y="148"/>
                    <a:pt x="149" y="160"/>
                    <a:pt x="135" y="160"/>
                  </a:cubicBezTo>
                  <a:lnTo>
                    <a:pt x="135" y="160"/>
                  </a:lnTo>
                  <a:cubicBezTo>
                    <a:pt x="61" y="160"/>
                    <a:pt x="0" y="99"/>
                    <a:pt x="0" y="25"/>
                  </a:cubicBezTo>
                  <a:lnTo>
                    <a:pt x="0" y="25"/>
                  </a:lnTo>
                  <a:cubicBezTo>
                    <a:pt x="0" y="11"/>
                    <a:pt x="11" y="0"/>
                    <a:pt x="25" y="0"/>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42" name="Freeform 58">
              <a:extLst>
                <a:ext uri="{FF2B5EF4-FFF2-40B4-BE49-F238E27FC236}">
                  <a16:creationId xmlns:a16="http://schemas.microsoft.com/office/drawing/2014/main" id="{5C34F7BC-4C44-194D-A3A5-1D654F14ADA9}"/>
                </a:ext>
              </a:extLst>
            </p:cNvPr>
            <p:cNvSpPr>
              <a:spLocks noChangeArrowheads="1"/>
            </p:cNvSpPr>
            <p:nvPr/>
          </p:nvSpPr>
          <p:spPr bwMode="auto">
            <a:xfrm>
              <a:off x="5788531" y="1726858"/>
              <a:ext cx="114299" cy="114299"/>
            </a:xfrm>
            <a:custGeom>
              <a:avLst/>
              <a:gdLst>
                <a:gd name="T0" fmla="*/ 135 w 161"/>
                <a:gd name="T1" fmla="*/ 0 h 161"/>
                <a:gd name="T2" fmla="*/ 135 w 161"/>
                <a:gd name="T3" fmla="*/ 0 h 161"/>
                <a:gd name="T4" fmla="*/ 160 w 161"/>
                <a:gd name="T5" fmla="*/ 25 h 161"/>
                <a:gd name="T6" fmla="*/ 160 w 161"/>
                <a:gd name="T7" fmla="*/ 25 h 161"/>
                <a:gd name="T8" fmla="*/ 26 w 161"/>
                <a:gd name="T9" fmla="*/ 160 h 161"/>
                <a:gd name="T10" fmla="*/ 26 w 161"/>
                <a:gd name="T11" fmla="*/ 160 h 161"/>
                <a:gd name="T12" fmla="*/ 0 w 161"/>
                <a:gd name="T13" fmla="*/ 134 h 161"/>
                <a:gd name="T14" fmla="*/ 0 w 161"/>
                <a:gd name="T15" fmla="*/ 134 h 161"/>
                <a:gd name="T16" fmla="*/ 26 w 161"/>
                <a:gd name="T17" fmla="*/ 109 h 161"/>
                <a:gd name="T18" fmla="*/ 26 w 161"/>
                <a:gd name="T19" fmla="*/ 109 h 161"/>
                <a:gd name="T20" fmla="*/ 110 w 161"/>
                <a:gd name="T21" fmla="*/ 25 h 161"/>
                <a:gd name="T22" fmla="*/ 110 w 161"/>
                <a:gd name="T23" fmla="*/ 25 h 161"/>
                <a:gd name="T24" fmla="*/ 135 w 161"/>
                <a:gd name="T25" fmla="*/ 0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1" h="161">
                  <a:moveTo>
                    <a:pt x="135" y="0"/>
                  </a:moveTo>
                  <a:lnTo>
                    <a:pt x="135" y="0"/>
                  </a:lnTo>
                  <a:cubicBezTo>
                    <a:pt x="149" y="0"/>
                    <a:pt x="160" y="11"/>
                    <a:pt x="160" y="25"/>
                  </a:cubicBezTo>
                  <a:lnTo>
                    <a:pt x="160" y="25"/>
                  </a:lnTo>
                  <a:cubicBezTo>
                    <a:pt x="160" y="99"/>
                    <a:pt x="100" y="160"/>
                    <a:pt x="26" y="160"/>
                  </a:cubicBezTo>
                  <a:lnTo>
                    <a:pt x="26" y="160"/>
                  </a:lnTo>
                  <a:cubicBezTo>
                    <a:pt x="12" y="160"/>
                    <a:pt x="0" y="148"/>
                    <a:pt x="0" y="134"/>
                  </a:cubicBezTo>
                  <a:lnTo>
                    <a:pt x="0" y="134"/>
                  </a:lnTo>
                  <a:cubicBezTo>
                    <a:pt x="0" y="120"/>
                    <a:pt x="12" y="109"/>
                    <a:pt x="26" y="109"/>
                  </a:cubicBezTo>
                  <a:lnTo>
                    <a:pt x="26" y="109"/>
                  </a:lnTo>
                  <a:cubicBezTo>
                    <a:pt x="72" y="109"/>
                    <a:pt x="110" y="72"/>
                    <a:pt x="110" y="25"/>
                  </a:cubicBezTo>
                  <a:lnTo>
                    <a:pt x="110" y="25"/>
                  </a:lnTo>
                  <a:cubicBezTo>
                    <a:pt x="110" y="11"/>
                    <a:pt x="121" y="0"/>
                    <a:pt x="135" y="0"/>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43" name="Freeform 59">
              <a:extLst>
                <a:ext uri="{FF2B5EF4-FFF2-40B4-BE49-F238E27FC236}">
                  <a16:creationId xmlns:a16="http://schemas.microsoft.com/office/drawing/2014/main" id="{9EF94BC3-1FE6-7846-84D2-DC101495736C}"/>
                </a:ext>
              </a:extLst>
            </p:cNvPr>
            <p:cNvSpPr>
              <a:spLocks noChangeArrowheads="1"/>
            </p:cNvSpPr>
            <p:nvPr/>
          </p:nvSpPr>
          <p:spPr bwMode="auto">
            <a:xfrm>
              <a:off x="5498147" y="932935"/>
              <a:ext cx="392326" cy="639463"/>
            </a:xfrm>
            <a:custGeom>
              <a:avLst/>
              <a:gdLst>
                <a:gd name="T0" fmla="*/ 519 w 558"/>
                <a:gd name="T1" fmla="*/ 0 h 914"/>
                <a:gd name="T2" fmla="*/ 519 w 558"/>
                <a:gd name="T3" fmla="*/ 0 h 914"/>
                <a:gd name="T4" fmla="*/ 549 w 558"/>
                <a:gd name="T5" fmla="*/ 21 h 914"/>
                <a:gd name="T6" fmla="*/ 549 w 558"/>
                <a:gd name="T7" fmla="*/ 23 h 914"/>
                <a:gd name="T8" fmla="*/ 557 w 558"/>
                <a:gd name="T9" fmla="*/ 80 h 914"/>
                <a:gd name="T10" fmla="*/ 557 w 558"/>
                <a:gd name="T11" fmla="*/ 814 h 914"/>
                <a:gd name="T12" fmla="*/ 557 w 558"/>
                <a:gd name="T13" fmla="*/ 814 h 914"/>
                <a:gd name="T14" fmla="*/ 422 w 558"/>
                <a:gd name="T15" fmla="*/ 913 h 914"/>
                <a:gd name="T16" fmla="*/ 135 w 558"/>
                <a:gd name="T17" fmla="*/ 913 h 914"/>
                <a:gd name="T18" fmla="*/ 135 w 558"/>
                <a:gd name="T19" fmla="*/ 913 h 914"/>
                <a:gd name="T20" fmla="*/ 0 w 558"/>
                <a:gd name="T21" fmla="*/ 814 h 914"/>
                <a:gd name="T22" fmla="*/ 0 w 558"/>
                <a:gd name="T23" fmla="*/ 80 h 914"/>
                <a:gd name="T24" fmla="*/ 9 w 558"/>
                <a:gd name="T25" fmla="*/ 23 h 914"/>
                <a:gd name="T26" fmla="*/ 9 w 558"/>
                <a:gd name="T27" fmla="*/ 21 h 914"/>
                <a:gd name="T28" fmla="*/ 9 w 558"/>
                <a:gd name="T29" fmla="*/ 21 h 914"/>
                <a:gd name="T30" fmla="*/ 38 w 558"/>
                <a:gd name="T31" fmla="*/ 0 h 914"/>
                <a:gd name="T32" fmla="*/ 519 w 558"/>
                <a:gd name="T33" fmla="*/ 0 h 9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58" h="914">
                  <a:moveTo>
                    <a:pt x="519" y="0"/>
                  </a:moveTo>
                  <a:lnTo>
                    <a:pt x="519" y="0"/>
                  </a:lnTo>
                  <a:cubicBezTo>
                    <a:pt x="536" y="0"/>
                    <a:pt x="549" y="10"/>
                    <a:pt x="549" y="21"/>
                  </a:cubicBezTo>
                  <a:lnTo>
                    <a:pt x="549" y="23"/>
                  </a:lnTo>
                  <a:lnTo>
                    <a:pt x="557" y="80"/>
                  </a:lnTo>
                  <a:lnTo>
                    <a:pt x="557" y="814"/>
                  </a:lnTo>
                  <a:lnTo>
                    <a:pt x="557" y="814"/>
                  </a:lnTo>
                  <a:cubicBezTo>
                    <a:pt x="557" y="869"/>
                    <a:pt x="497" y="913"/>
                    <a:pt x="422" y="913"/>
                  </a:cubicBezTo>
                  <a:lnTo>
                    <a:pt x="135" y="913"/>
                  </a:lnTo>
                  <a:lnTo>
                    <a:pt x="135" y="913"/>
                  </a:lnTo>
                  <a:cubicBezTo>
                    <a:pt x="61" y="913"/>
                    <a:pt x="0" y="869"/>
                    <a:pt x="0" y="814"/>
                  </a:cubicBezTo>
                  <a:lnTo>
                    <a:pt x="0" y="80"/>
                  </a:lnTo>
                  <a:lnTo>
                    <a:pt x="9" y="23"/>
                  </a:lnTo>
                  <a:lnTo>
                    <a:pt x="9" y="21"/>
                  </a:lnTo>
                  <a:lnTo>
                    <a:pt x="9" y="21"/>
                  </a:lnTo>
                  <a:cubicBezTo>
                    <a:pt x="9" y="10"/>
                    <a:pt x="22" y="0"/>
                    <a:pt x="38" y="0"/>
                  </a:cubicBezTo>
                  <a:lnTo>
                    <a:pt x="519" y="0"/>
                  </a:lnTo>
                </a:path>
              </a:pathLst>
            </a:custGeom>
            <a:solidFill>
              <a:schemeClr val="accent6">
                <a:lumMod val="50000"/>
              </a:schemeClr>
            </a:solidFill>
            <a:ln>
              <a:noFill/>
            </a:ln>
            <a:effectLst/>
          </p:spPr>
          <p:txBody>
            <a:bodyPr wrap="none" anchor="ctr"/>
            <a:lstStyle/>
            <a:p>
              <a:endParaRPr lang="en-US" sz="6532" dirty="0">
                <a:latin typeface="Fira Sans Light" panose="020B0403050000020004" pitchFamily="34" charset="0"/>
              </a:endParaRPr>
            </a:p>
          </p:txBody>
        </p:sp>
        <p:sp>
          <p:nvSpPr>
            <p:cNvPr id="244" name="Freeform 60">
              <a:extLst>
                <a:ext uri="{FF2B5EF4-FFF2-40B4-BE49-F238E27FC236}">
                  <a16:creationId xmlns:a16="http://schemas.microsoft.com/office/drawing/2014/main" id="{D8476049-ADF4-B544-8396-5097B7550FF4}"/>
                </a:ext>
              </a:extLst>
            </p:cNvPr>
            <p:cNvSpPr>
              <a:spLocks noChangeArrowheads="1"/>
            </p:cNvSpPr>
            <p:nvPr/>
          </p:nvSpPr>
          <p:spPr bwMode="auto">
            <a:xfrm>
              <a:off x="5498147" y="932935"/>
              <a:ext cx="194618" cy="639463"/>
            </a:xfrm>
            <a:custGeom>
              <a:avLst/>
              <a:gdLst>
                <a:gd name="T0" fmla="*/ 135 w 279"/>
                <a:gd name="T1" fmla="*/ 913 h 914"/>
                <a:gd name="T2" fmla="*/ 278 w 279"/>
                <a:gd name="T3" fmla="*/ 913 h 914"/>
                <a:gd name="T4" fmla="*/ 278 w 279"/>
                <a:gd name="T5" fmla="*/ 0 h 914"/>
                <a:gd name="T6" fmla="*/ 38 w 279"/>
                <a:gd name="T7" fmla="*/ 0 h 914"/>
                <a:gd name="T8" fmla="*/ 38 w 279"/>
                <a:gd name="T9" fmla="*/ 0 h 914"/>
                <a:gd name="T10" fmla="*/ 9 w 279"/>
                <a:gd name="T11" fmla="*/ 21 h 914"/>
                <a:gd name="T12" fmla="*/ 9 w 279"/>
                <a:gd name="T13" fmla="*/ 23 h 914"/>
                <a:gd name="T14" fmla="*/ 0 w 279"/>
                <a:gd name="T15" fmla="*/ 80 h 914"/>
                <a:gd name="T16" fmla="*/ 0 w 279"/>
                <a:gd name="T17" fmla="*/ 814 h 914"/>
                <a:gd name="T18" fmla="*/ 0 w 279"/>
                <a:gd name="T19" fmla="*/ 814 h 914"/>
                <a:gd name="T20" fmla="*/ 135 w 279"/>
                <a:gd name="T21" fmla="*/ 913 h 9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79" h="914">
                  <a:moveTo>
                    <a:pt x="135" y="913"/>
                  </a:moveTo>
                  <a:lnTo>
                    <a:pt x="278" y="913"/>
                  </a:lnTo>
                  <a:lnTo>
                    <a:pt x="278" y="0"/>
                  </a:lnTo>
                  <a:lnTo>
                    <a:pt x="38" y="0"/>
                  </a:lnTo>
                  <a:lnTo>
                    <a:pt x="38" y="0"/>
                  </a:lnTo>
                  <a:cubicBezTo>
                    <a:pt x="22" y="0"/>
                    <a:pt x="9" y="10"/>
                    <a:pt x="9" y="21"/>
                  </a:cubicBezTo>
                  <a:lnTo>
                    <a:pt x="9" y="23"/>
                  </a:lnTo>
                  <a:lnTo>
                    <a:pt x="0" y="80"/>
                  </a:lnTo>
                  <a:lnTo>
                    <a:pt x="0" y="814"/>
                  </a:lnTo>
                  <a:lnTo>
                    <a:pt x="0" y="814"/>
                  </a:lnTo>
                  <a:cubicBezTo>
                    <a:pt x="0" y="869"/>
                    <a:pt x="61" y="913"/>
                    <a:pt x="135" y="913"/>
                  </a:cubicBezTo>
                </a:path>
              </a:pathLst>
            </a:custGeom>
            <a:solidFill>
              <a:schemeClr val="accent6">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45" name="Freeform 61">
              <a:extLst>
                <a:ext uri="{FF2B5EF4-FFF2-40B4-BE49-F238E27FC236}">
                  <a16:creationId xmlns:a16="http://schemas.microsoft.com/office/drawing/2014/main" id="{B9B6C2AD-4892-2F45-A5A4-5C54D4ABE154}"/>
                </a:ext>
              </a:extLst>
            </p:cNvPr>
            <p:cNvSpPr>
              <a:spLocks noChangeArrowheads="1"/>
            </p:cNvSpPr>
            <p:nvPr/>
          </p:nvSpPr>
          <p:spPr bwMode="auto">
            <a:xfrm>
              <a:off x="5816333" y="1353065"/>
              <a:ext cx="95766" cy="182263"/>
            </a:xfrm>
            <a:custGeom>
              <a:avLst/>
              <a:gdLst>
                <a:gd name="T0" fmla="*/ 38 w 135"/>
                <a:gd name="T1" fmla="*/ 0 h 261"/>
                <a:gd name="T2" fmla="*/ 134 w 135"/>
                <a:gd name="T3" fmla="*/ 245 h 261"/>
                <a:gd name="T4" fmla="*/ 96 w 135"/>
                <a:gd name="T5" fmla="*/ 260 h 261"/>
                <a:gd name="T6" fmla="*/ 0 w 135"/>
                <a:gd name="T7" fmla="*/ 15 h 261"/>
                <a:gd name="T8" fmla="*/ 38 w 135"/>
                <a:gd name="T9" fmla="*/ 0 h 261"/>
              </a:gdLst>
              <a:ahLst/>
              <a:cxnLst>
                <a:cxn ang="0">
                  <a:pos x="T0" y="T1"/>
                </a:cxn>
                <a:cxn ang="0">
                  <a:pos x="T2" y="T3"/>
                </a:cxn>
                <a:cxn ang="0">
                  <a:pos x="T4" y="T5"/>
                </a:cxn>
                <a:cxn ang="0">
                  <a:pos x="T6" y="T7"/>
                </a:cxn>
                <a:cxn ang="0">
                  <a:pos x="T8" y="T9"/>
                </a:cxn>
              </a:cxnLst>
              <a:rect l="0" t="0" r="r" b="b"/>
              <a:pathLst>
                <a:path w="135" h="261">
                  <a:moveTo>
                    <a:pt x="38" y="0"/>
                  </a:moveTo>
                  <a:lnTo>
                    <a:pt x="134" y="245"/>
                  </a:lnTo>
                  <a:lnTo>
                    <a:pt x="96" y="260"/>
                  </a:lnTo>
                  <a:lnTo>
                    <a:pt x="0" y="15"/>
                  </a:lnTo>
                  <a:lnTo>
                    <a:pt x="38"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46" name="Freeform 62">
              <a:extLst>
                <a:ext uri="{FF2B5EF4-FFF2-40B4-BE49-F238E27FC236}">
                  <a16:creationId xmlns:a16="http://schemas.microsoft.com/office/drawing/2014/main" id="{56F06EB0-FCEB-BC40-B87D-DB6EF24153EE}"/>
                </a:ext>
              </a:extLst>
            </p:cNvPr>
            <p:cNvSpPr>
              <a:spLocks noChangeArrowheads="1"/>
            </p:cNvSpPr>
            <p:nvPr/>
          </p:nvSpPr>
          <p:spPr bwMode="auto">
            <a:xfrm>
              <a:off x="5844137" y="1192427"/>
              <a:ext cx="55605" cy="27804"/>
            </a:xfrm>
            <a:custGeom>
              <a:avLst/>
              <a:gdLst>
                <a:gd name="T0" fmla="*/ 0 w 78"/>
                <a:gd name="T1" fmla="*/ 0 h 41"/>
                <a:gd name="T2" fmla="*/ 77 w 78"/>
                <a:gd name="T3" fmla="*/ 0 h 41"/>
                <a:gd name="T4" fmla="*/ 77 w 78"/>
                <a:gd name="T5" fmla="*/ 40 h 41"/>
                <a:gd name="T6" fmla="*/ 0 w 78"/>
                <a:gd name="T7" fmla="*/ 40 h 41"/>
                <a:gd name="T8" fmla="*/ 0 w 78"/>
                <a:gd name="T9" fmla="*/ 0 h 41"/>
              </a:gdLst>
              <a:ahLst/>
              <a:cxnLst>
                <a:cxn ang="0">
                  <a:pos x="T0" y="T1"/>
                </a:cxn>
                <a:cxn ang="0">
                  <a:pos x="T2" y="T3"/>
                </a:cxn>
                <a:cxn ang="0">
                  <a:pos x="T4" y="T5"/>
                </a:cxn>
                <a:cxn ang="0">
                  <a:pos x="T6" y="T7"/>
                </a:cxn>
                <a:cxn ang="0">
                  <a:pos x="T8" y="T9"/>
                </a:cxn>
              </a:cxnLst>
              <a:rect l="0" t="0" r="r" b="b"/>
              <a:pathLst>
                <a:path w="78" h="41">
                  <a:moveTo>
                    <a:pt x="0" y="0"/>
                  </a:moveTo>
                  <a:lnTo>
                    <a:pt x="77" y="0"/>
                  </a:lnTo>
                  <a:lnTo>
                    <a:pt x="77" y="40"/>
                  </a:lnTo>
                  <a:lnTo>
                    <a:pt x="0" y="40"/>
                  </a:lnTo>
                  <a:lnTo>
                    <a:pt x="0"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47" name="Freeform 63">
              <a:extLst>
                <a:ext uri="{FF2B5EF4-FFF2-40B4-BE49-F238E27FC236}">
                  <a16:creationId xmlns:a16="http://schemas.microsoft.com/office/drawing/2014/main" id="{EA05B40B-C11C-0B40-BE9A-1E1552A25FE7}"/>
                </a:ext>
              </a:extLst>
            </p:cNvPr>
            <p:cNvSpPr>
              <a:spLocks noChangeArrowheads="1"/>
            </p:cNvSpPr>
            <p:nvPr/>
          </p:nvSpPr>
          <p:spPr bwMode="auto">
            <a:xfrm>
              <a:off x="5831780" y="920578"/>
              <a:ext cx="67962" cy="83409"/>
            </a:xfrm>
            <a:custGeom>
              <a:avLst/>
              <a:gdLst>
                <a:gd name="T0" fmla="*/ 62 w 97"/>
                <a:gd name="T1" fmla="*/ 0 h 118"/>
                <a:gd name="T2" fmla="*/ 96 w 97"/>
                <a:gd name="T3" fmla="*/ 22 h 118"/>
                <a:gd name="T4" fmla="*/ 34 w 97"/>
                <a:gd name="T5" fmla="*/ 117 h 118"/>
                <a:gd name="T6" fmla="*/ 0 w 97"/>
                <a:gd name="T7" fmla="*/ 95 h 118"/>
                <a:gd name="T8" fmla="*/ 62 w 97"/>
                <a:gd name="T9" fmla="*/ 0 h 118"/>
              </a:gdLst>
              <a:ahLst/>
              <a:cxnLst>
                <a:cxn ang="0">
                  <a:pos x="T0" y="T1"/>
                </a:cxn>
                <a:cxn ang="0">
                  <a:pos x="T2" y="T3"/>
                </a:cxn>
                <a:cxn ang="0">
                  <a:pos x="T4" y="T5"/>
                </a:cxn>
                <a:cxn ang="0">
                  <a:pos x="T6" y="T7"/>
                </a:cxn>
                <a:cxn ang="0">
                  <a:pos x="T8" y="T9"/>
                </a:cxn>
              </a:cxnLst>
              <a:rect l="0" t="0" r="r" b="b"/>
              <a:pathLst>
                <a:path w="97" h="118">
                  <a:moveTo>
                    <a:pt x="62" y="0"/>
                  </a:moveTo>
                  <a:lnTo>
                    <a:pt x="96" y="22"/>
                  </a:lnTo>
                  <a:lnTo>
                    <a:pt x="34" y="117"/>
                  </a:lnTo>
                  <a:lnTo>
                    <a:pt x="0" y="95"/>
                  </a:lnTo>
                  <a:lnTo>
                    <a:pt x="62"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48" name="Freeform 64">
              <a:extLst>
                <a:ext uri="{FF2B5EF4-FFF2-40B4-BE49-F238E27FC236}">
                  <a16:creationId xmlns:a16="http://schemas.microsoft.com/office/drawing/2014/main" id="{3A93D090-9941-DF4E-AF10-3CF8273EB343}"/>
                </a:ext>
              </a:extLst>
            </p:cNvPr>
            <p:cNvSpPr>
              <a:spLocks noChangeArrowheads="1"/>
            </p:cNvSpPr>
            <p:nvPr/>
          </p:nvSpPr>
          <p:spPr bwMode="auto">
            <a:xfrm>
              <a:off x="5467256" y="1353065"/>
              <a:ext cx="95764" cy="182263"/>
            </a:xfrm>
            <a:custGeom>
              <a:avLst/>
              <a:gdLst>
                <a:gd name="T0" fmla="*/ 96 w 135"/>
                <a:gd name="T1" fmla="*/ 0 h 261"/>
                <a:gd name="T2" fmla="*/ 134 w 135"/>
                <a:gd name="T3" fmla="*/ 15 h 261"/>
                <a:gd name="T4" fmla="*/ 37 w 135"/>
                <a:gd name="T5" fmla="*/ 260 h 261"/>
                <a:gd name="T6" fmla="*/ 0 w 135"/>
                <a:gd name="T7" fmla="*/ 245 h 261"/>
                <a:gd name="T8" fmla="*/ 96 w 135"/>
                <a:gd name="T9" fmla="*/ 0 h 261"/>
              </a:gdLst>
              <a:ahLst/>
              <a:cxnLst>
                <a:cxn ang="0">
                  <a:pos x="T0" y="T1"/>
                </a:cxn>
                <a:cxn ang="0">
                  <a:pos x="T2" y="T3"/>
                </a:cxn>
                <a:cxn ang="0">
                  <a:pos x="T4" y="T5"/>
                </a:cxn>
                <a:cxn ang="0">
                  <a:pos x="T6" y="T7"/>
                </a:cxn>
                <a:cxn ang="0">
                  <a:pos x="T8" y="T9"/>
                </a:cxn>
              </a:cxnLst>
              <a:rect l="0" t="0" r="r" b="b"/>
              <a:pathLst>
                <a:path w="135" h="261">
                  <a:moveTo>
                    <a:pt x="96" y="0"/>
                  </a:moveTo>
                  <a:lnTo>
                    <a:pt x="134" y="15"/>
                  </a:lnTo>
                  <a:lnTo>
                    <a:pt x="37" y="260"/>
                  </a:lnTo>
                  <a:lnTo>
                    <a:pt x="0" y="245"/>
                  </a:lnTo>
                  <a:lnTo>
                    <a:pt x="96"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49" name="Freeform 65">
              <a:extLst>
                <a:ext uri="{FF2B5EF4-FFF2-40B4-BE49-F238E27FC236}">
                  <a16:creationId xmlns:a16="http://schemas.microsoft.com/office/drawing/2014/main" id="{8338E364-FCF9-5743-B1E0-6D9235051238}"/>
                </a:ext>
              </a:extLst>
            </p:cNvPr>
            <p:cNvSpPr>
              <a:spLocks noChangeArrowheads="1"/>
            </p:cNvSpPr>
            <p:nvPr/>
          </p:nvSpPr>
          <p:spPr bwMode="auto">
            <a:xfrm>
              <a:off x="5479612" y="1192427"/>
              <a:ext cx="52515" cy="27804"/>
            </a:xfrm>
            <a:custGeom>
              <a:avLst/>
              <a:gdLst>
                <a:gd name="T0" fmla="*/ 0 w 77"/>
                <a:gd name="T1" fmla="*/ 0 h 41"/>
                <a:gd name="T2" fmla="*/ 76 w 77"/>
                <a:gd name="T3" fmla="*/ 0 h 41"/>
                <a:gd name="T4" fmla="*/ 76 w 77"/>
                <a:gd name="T5" fmla="*/ 40 h 41"/>
                <a:gd name="T6" fmla="*/ 0 w 77"/>
                <a:gd name="T7" fmla="*/ 40 h 41"/>
                <a:gd name="T8" fmla="*/ 0 w 77"/>
                <a:gd name="T9" fmla="*/ 0 h 41"/>
              </a:gdLst>
              <a:ahLst/>
              <a:cxnLst>
                <a:cxn ang="0">
                  <a:pos x="T0" y="T1"/>
                </a:cxn>
                <a:cxn ang="0">
                  <a:pos x="T2" y="T3"/>
                </a:cxn>
                <a:cxn ang="0">
                  <a:pos x="T4" y="T5"/>
                </a:cxn>
                <a:cxn ang="0">
                  <a:pos x="T6" y="T7"/>
                </a:cxn>
                <a:cxn ang="0">
                  <a:pos x="T8" y="T9"/>
                </a:cxn>
              </a:cxnLst>
              <a:rect l="0" t="0" r="r" b="b"/>
              <a:pathLst>
                <a:path w="77" h="41">
                  <a:moveTo>
                    <a:pt x="0" y="0"/>
                  </a:moveTo>
                  <a:lnTo>
                    <a:pt x="76" y="0"/>
                  </a:lnTo>
                  <a:lnTo>
                    <a:pt x="76" y="40"/>
                  </a:lnTo>
                  <a:lnTo>
                    <a:pt x="0" y="40"/>
                  </a:lnTo>
                  <a:lnTo>
                    <a:pt x="0"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50" name="Freeform 66">
              <a:extLst>
                <a:ext uri="{FF2B5EF4-FFF2-40B4-BE49-F238E27FC236}">
                  <a16:creationId xmlns:a16="http://schemas.microsoft.com/office/drawing/2014/main" id="{5A6EE280-38CC-C44F-8557-A7F53E7BC526}"/>
                </a:ext>
              </a:extLst>
            </p:cNvPr>
            <p:cNvSpPr>
              <a:spLocks noChangeArrowheads="1"/>
            </p:cNvSpPr>
            <p:nvPr/>
          </p:nvSpPr>
          <p:spPr bwMode="auto">
            <a:xfrm>
              <a:off x="5479612" y="920578"/>
              <a:ext cx="67962" cy="83409"/>
            </a:xfrm>
            <a:custGeom>
              <a:avLst/>
              <a:gdLst>
                <a:gd name="T0" fmla="*/ 35 w 97"/>
                <a:gd name="T1" fmla="*/ 0 h 118"/>
                <a:gd name="T2" fmla="*/ 96 w 97"/>
                <a:gd name="T3" fmla="*/ 95 h 118"/>
                <a:gd name="T4" fmla="*/ 62 w 97"/>
                <a:gd name="T5" fmla="*/ 117 h 118"/>
                <a:gd name="T6" fmla="*/ 0 w 97"/>
                <a:gd name="T7" fmla="*/ 22 h 118"/>
                <a:gd name="T8" fmla="*/ 35 w 97"/>
                <a:gd name="T9" fmla="*/ 0 h 118"/>
              </a:gdLst>
              <a:ahLst/>
              <a:cxnLst>
                <a:cxn ang="0">
                  <a:pos x="T0" y="T1"/>
                </a:cxn>
                <a:cxn ang="0">
                  <a:pos x="T2" y="T3"/>
                </a:cxn>
                <a:cxn ang="0">
                  <a:pos x="T4" y="T5"/>
                </a:cxn>
                <a:cxn ang="0">
                  <a:pos x="T6" y="T7"/>
                </a:cxn>
                <a:cxn ang="0">
                  <a:pos x="T8" y="T9"/>
                </a:cxn>
              </a:cxnLst>
              <a:rect l="0" t="0" r="r" b="b"/>
              <a:pathLst>
                <a:path w="97" h="118">
                  <a:moveTo>
                    <a:pt x="35" y="0"/>
                  </a:moveTo>
                  <a:lnTo>
                    <a:pt x="96" y="95"/>
                  </a:lnTo>
                  <a:lnTo>
                    <a:pt x="62" y="117"/>
                  </a:lnTo>
                  <a:lnTo>
                    <a:pt x="0" y="22"/>
                  </a:lnTo>
                  <a:lnTo>
                    <a:pt x="35"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51" name="Freeform 67">
              <a:extLst>
                <a:ext uri="{FF2B5EF4-FFF2-40B4-BE49-F238E27FC236}">
                  <a16:creationId xmlns:a16="http://schemas.microsoft.com/office/drawing/2014/main" id="{91397588-CB61-554C-9BC5-C8B0EE2DA446}"/>
                </a:ext>
              </a:extLst>
            </p:cNvPr>
            <p:cNvSpPr>
              <a:spLocks noChangeArrowheads="1"/>
            </p:cNvSpPr>
            <p:nvPr/>
          </p:nvSpPr>
          <p:spPr bwMode="auto">
            <a:xfrm>
              <a:off x="5791619" y="830993"/>
              <a:ext cx="117389" cy="37070"/>
            </a:xfrm>
            <a:custGeom>
              <a:avLst/>
              <a:gdLst>
                <a:gd name="T0" fmla="*/ 25 w 169"/>
                <a:gd name="T1" fmla="*/ 0 h 52"/>
                <a:gd name="T2" fmla="*/ 143 w 169"/>
                <a:gd name="T3" fmla="*/ 0 h 52"/>
                <a:gd name="T4" fmla="*/ 143 w 169"/>
                <a:gd name="T5" fmla="*/ 0 h 52"/>
                <a:gd name="T6" fmla="*/ 168 w 169"/>
                <a:gd name="T7" fmla="*/ 25 h 52"/>
                <a:gd name="T8" fmla="*/ 168 w 169"/>
                <a:gd name="T9" fmla="*/ 25 h 52"/>
                <a:gd name="T10" fmla="*/ 143 w 169"/>
                <a:gd name="T11" fmla="*/ 51 h 52"/>
                <a:gd name="T12" fmla="*/ 25 w 169"/>
                <a:gd name="T13" fmla="*/ 51 h 52"/>
                <a:gd name="T14" fmla="*/ 25 w 169"/>
                <a:gd name="T15" fmla="*/ 51 h 52"/>
                <a:gd name="T16" fmla="*/ 0 w 169"/>
                <a:gd name="T17" fmla="*/ 25 h 52"/>
                <a:gd name="T18" fmla="*/ 0 w 169"/>
                <a:gd name="T19" fmla="*/ 25 h 52"/>
                <a:gd name="T20" fmla="*/ 25 w 169"/>
                <a:gd name="T21" fmla="*/ 0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9" h="52">
                  <a:moveTo>
                    <a:pt x="25" y="0"/>
                  </a:moveTo>
                  <a:lnTo>
                    <a:pt x="143" y="0"/>
                  </a:lnTo>
                  <a:lnTo>
                    <a:pt x="143" y="0"/>
                  </a:lnTo>
                  <a:cubicBezTo>
                    <a:pt x="157" y="0"/>
                    <a:pt x="168" y="11"/>
                    <a:pt x="168" y="25"/>
                  </a:cubicBezTo>
                  <a:lnTo>
                    <a:pt x="168" y="25"/>
                  </a:lnTo>
                  <a:cubicBezTo>
                    <a:pt x="168" y="39"/>
                    <a:pt x="157" y="51"/>
                    <a:pt x="143" y="51"/>
                  </a:cubicBezTo>
                  <a:lnTo>
                    <a:pt x="25" y="51"/>
                  </a:lnTo>
                  <a:lnTo>
                    <a:pt x="25" y="51"/>
                  </a:lnTo>
                  <a:cubicBezTo>
                    <a:pt x="11" y="51"/>
                    <a:pt x="0" y="39"/>
                    <a:pt x="0" y="25"/>
                  </a:cubicBezTo>
                  <a:lnTo>
                    <a:pt x="0" y="25"/>
                  </a:lnTo>
                  <a:cubicBezTo>
                    <a:pt x="0" y="11"/>
                    <a:pt x="11" y="0"/>
                    <a:pt x="25" y="0"/>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52" name="Freeform 68">
              <a:extLst>
                <a:ext uri="{FF2B5EF4-FFF2-40B4-BE49-F238E27FC236}">
                  <a16:creationId xmlns:a16="http://schemas.microsoft.com/office/drawing/2014/main" id="{02D45A7D-E38B-744F-B7C7-9B4F423E9DFF}"/>
                </a:ext>
              </a:extLst>
            </p:cNvPr>
            <p:cNvSpPr>
              <a:spLocks noChangeArrowheads="1"/>
            </p:cNvSpPr>
            <p:nvPr/>
          </p:nvSpPr>
          <p:spPr bwMode="auto">
            <a:xfrm>
              <a:off x="5476522" y="830993"/>
              <a:ext cx="117389" cy="37070"/>
            </a:xfrm>
            <a:custGeom>
              <a:avLst/>
              <a:gdLst>
                <a:gd name="T0" fmla="*/ 25 w 169"/>
                <a:gd name="T1" fmla="*/ 0 h 52"/>
                <a:gd name="T2" fmla="*/ 143 w 169"/>
                <a:gd name="T3" fmla="*/ 0 h 52"/>
                <a:gd name="T4" fmla="*/ 143 w 169"/>
                <a:gd name="T5" fmla="*/ 0 h 52"/>
                <a:gd name="T6" fmla="*/ 168 w 169"/>
                <a:gd name="T7" fmla="*/ 25 h 52"/>
                <a:gd name="T8" fmla="*/ 168 w 169"/>
                <a:gd name="T9" fmla="*/ 25 h 52"/>
                <a:gd name="T10" fmla="*/ 143 w 169"/>
                <a:gd name="T11" fmla="*/ 51 h 52"/>
                <a:gd name="T12" fmla="*/ 25 w 169"/>
                <a:gd name="T13" fmla="*/ 51 h 52"/>
                <a:gd name="T14" fmla="*/ 25 w 169"/>
                <a:gd name="T15" fmla="*/ 51 h 52"/>
                <a:gd name="T16" fmla="*/ 0 w 169"/>
                <a:gd name="T17" fmla="*/ 25 h 52"/>
                <a:gd name="T18" fmla="*/ 0 w 169"/>
                <a:gd name="T19" fmla="*/ 25 h 52"/>
                <a:gd name="T20" fmla="*/ 25 w 169"/>
                <a:gd name="T21" fmla="*/ 0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9" h="52">
                  <a:moveTo>
                    <a:pt x="25" y="0"/>
                  </a:moveTo>
                  <a:lnTo>
                    <a:pt x="143" y="0"/>
                  </a:lnTo>
                  <a:lnTo>
                    <a:pt x="143" y="0"/>
                  </a:lnTo>
                  <a:cubicBezTo>
                    <a:pt x="157" y="0"/>
                    <a:pt x="168" y="11"/>
                    <a:pt x="168" y="25"/>
                  </a:cubicBezTo>
                  <a:lnTo>
                    <a:pt x="168" y="25"/>
                  </a:lnTo>
                  <a:cubicBezTo>
                    <a:pt x="168" y="39"/>
                    <a:pt x="157" y="51"/>
                    <a:pt x="143" y="51"/>
                  </a:cubicBezTo>
                  <a:lnTo>
                    <a:pt x="25" y="51"/>
                  </a:lnTo>
                  <a:lnTo>
                    <a:pt x="25" y="51"/>
                  </a:lnTo>
                  <a:cubicBezTo>
                    <a:pt x="11" y="51"/>
                    <a:pt x="0" y="39"/>
                    <a:pt x="0" y="25"/>
                  </a:cubicBezTo>
                  <a:lnTo>
                    <a:pt x="0" y="25"/>
                  </a:lnTo>
                  <a:cubicBezTo>
                    <a:pt x="0" y="11"/>
                    <a:pt x="11" y="0"/>
                    <a:pt x="25" y="0"/>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53" name="Freeform 69">
              <a:extLst>
                <a:ext uri="{FF2B5EF4-FFF2-40B4-BE49-F238E27FC236}">
                  <a16:creationId xmlns:a16="http://schemas.microsoft.com/office/drawing/2014/main" id="{368456A8-9E1D-B94C-9944-BD7BDA27E240}"/>
                </a:ext>
              </a:extLst>
            </p:cNvPr>
            <p:cNvSpPr>
              <a:spLocks noChangeArrowheads="1"/>
            </p:cNvSpPr>
            <p:nvPr/>
          </p:nvSpPr>
          <p:spPr bwMode="auto">
            <a:xfrm>
              <a:off x="5918277" y="1455009"/>
              <a:ext cx="98854" cy="40158"/>
            </a:xfrm>
            <a:custGeom>
              <a:avLst/>
              <a:gdLst>
                <a:gd name="T0" fmla="*/ 27 w 140"/>
                <a:gd name="T1" fmla="*/ 0 h 56"/>
                <a:gd name="T2" fmla="*/ 111 w 140"/>
                <a:gd name="T3" fmla="*/ 0 h 56"/>
                <a:gd name="T4" fmla="*/ 111 w 140"/>
                <a:gd name="T5" fmla="*/ 0 h 56"/>
                <a:gd name="T6" fmla="*/ 139 w 140"/>
                <a:gd name="T7" fmla="*/ 28 h 56"/>
                <a:gd name="T8" fmla="*/ 139 w 140"/>
                <a:gd name="T9" fmla="*/ 28 h 56"/>
                <a:gd name="T10" fmla="*/ 111 w 140"/>
                <a:gd name="T11" fmla="*/ 55 h 56"/>
                <a:gd name="T12" fmla="*/ 27 w 140"/>
                <a:gd name="T13" fmla="*/ 55 h 56"/>
                <a:gd name="T14" fmla="*/ 27 w 140"/>
                <a:gd name="T15" fmla="*/ 55 h 56"/>
                <a:gd name="T16" fmla="*/ 0 w 140"/>
                <a:gd name="T17" fmla="*/ 28 h 56"/>
                <a:gd name="T18" fmla="*/ 0 w 140"/>
                <a:gd name="T19" fmla="*/ 28 h 56"/>
                <a:gd name="T20" fmla="*/ 27 w 140"/>
                <a:gd name="T21" fmla="*/ 0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0" h="56">
                  <a:moveTo>
                    <a:pt x="27" y="0"/>
                  </a:moveTo>
                  <a:lnTo>
                    <a:pt x="111" y="0"/>
                  </a:lnTo>
                  <a:lnTo>
                    <a:pt x="111" y="0"/>
                  </a:lnTo>
                  <a:cubicBezTo>
                    <a:pt x="127" y="0"/>
                    <a:pt x="139" y="13"/>
                    <a:pt x="139" y="28"/>
                  </a:cubicBezTo>
                  <a:lnTo>
                    <a:pt x="139" y="28"/>
                  </a:lnTo>
                  <a:cubicBezTo>
                    <a:pt x="139" y="43"/>
                    <a:pt x="127" y="55"/>
                    <a:pt x="111" y="55"/>
                  </a:cubicBezTo>
                  <a:lnTo>
                    <a:pt x="27" y="55"/>
                  </a:lnTo>
                  <a:lnTo>
                    <a:pt x="27" y="55"/>
                  </a:lnTo>
                  <a:cubicBezTo>
                    <a:pt x="12" y="55"/>
                    <a:pt x="0" y="43"/>
                    <a:pt x="0" y="28"/>
                  </a:cubicBezTo>
                  <a:lnTo>
                    <a:pt x="0" y="28"/>
                  </a:lnTo>
                  <a:cubicBezTo>
                    <a:pt x="0" y="13"/>
                    <a:pt x="12" y="0"/>
                    <a:pt x="27" y="0"/>
                  </a:cubicBezTo>
                </a:path>
              </a:pathLst>
            </a:custGeom>
            <a:solidFill>
              <a:schemeClr val="accent1">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54" name="Freeform 70">
              <a:extLst>
                <a:ext uri="{FF2B5EF4-FFF2-40B4-BE49-F238E27FC236}">
                  <a16:creationId xmlns:a16="http://schemas.microsoft.com/office/drawing/2014/main" id="{708DDB70-931F-5340-AD9F-F1F5F7DA7AA2}"/>
                </a:ext>
              </a:extLst>
            </p:cNvPr>
            <p:cNvSpPr>
              <a:spLocks noChangeArrowheads="1"/>
            </p:cNvSpPr>
            <p:nvPr/>
          </p:nvSpPr>
          <p:spPr bwMode="auto">
            <a:xfrm>
              <a:off x="5371490" y="1455009"/>
              <a:ext cx="98854" cy="40158"/>
            </a:xfrm>
            <a:custGeom>
              <a:avLst/>
              <a:gdLst>
                <a:gd name="T0" fmla="*/ 27 w 140"/>
                <a:gd name="T1" fmla="*/ 0 h 56"/>
                <a:gd name="T2" fmla="*/ 111 w 140"/>
                <a:gd name="T3" fmla="*/ 0 h 56"/>
                <a:gd name="T4" fmla="*/ 111 w 140"/>
                <a:gd name="T5" fmla="*/ 0 h 56"/>
                <a:gd name="T6" fmla="*/ 139 w 140"/>
                <a:gd name="T7" fmla="*/ 28 h 56"/>
                <a:gd name="T8" fmla="*/ 139 w 140"/>
                <a:gd name="T9" fmla="*/ 28 h 56"/>
                <a:gd name="T10" fmla="*/ 111 w 140"/>
                <a:gd name="T11" fmla="*/ 55 h 56"/>
                <a:gd name="T12" fmla="*/ 27 w 140"/>
                <a:gd name="T13" fmla="*/ 55 h 56"/>
                <a:gd name="T14" fmla="*/ 27 w 140"/>
                <a:gd name="T15" fmla="*/ 55 h 56"/>
                <a:gd name="T16" fmla="*/ 0 w 140"/>
                <a:gd name="T17" fmla="*/ 28 h 56"/>
                <a:gd name="T18" fmla="*/ 0 w 140"/>
                <a:gd name="T19" fmla="*/ 28 h 56"/>
                <a:gd name="T20" fmla="*/ 27 w 140"/>
                <a:gd name="T21" fmla="*/ 0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0" h="56">
                  <a:moveTo>
                    <a:pt x="27" y="0"/>
                  </a:moveTo>
                  <a:lnTo>
                    <a:pt x="111" y="0"/>
                  </a:lnTo>
                  <a:lnTo>
                    <a:pt x="111" y="0"/>
                  </a:lnTo>
                  <a:cubicBezTo>
                    <a:pt x="127" y="0"/>
                    <a:pt x="139" y="13"/>
                    <a:pt x="139" y="28"/>
                  </a:cubicBezTo>
                  <a:lnTo>
                    <a:pt x="139" y="28"/>
                  </a:lnTo>
                  <a:cubicBezTo>
                    <a:pt x="139" y="43"/>
                    <a:pt x="127" y="55"/>
                    <a:pt x="111" y="55"/>
                  </a:cubicBezTo>
                  <a:lnTo>
                    <a:pt x="27" y="55"/>
                  </a:lnTo>
                  <a:lnTo>
                    <a:pt x="27" y="55"/>
                  </a:lnTo>
                  <a:cubicBezTo>
                    <a:pt x="12" y="55"/>
                    <a:pt x="0" y="43"/>
                    <a:pt x="0" y="28"/>
                  </a:cubicBezTo>
                  <a:lnTo>
                    <a:pt x="0" y="28"/>
                  </a:lnTo>
                  <a:cubicBezTo>
                    <a:pt x="0" y="13"/>
                    <a:pt x="12" y="0"/>
                    <a:pt x="27" y="0"/>
                  </a:cubicBezTo>
                </a:path>
              </a:pathLst>
            </a:custGeom>
            <a:solidFill>
              <a:schemeClr val="accent1">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55" name="Freeform 71">
              <a:extLst>
                <a:ext uri="{FF2B5EF4-FFF2-40B4-BE49-F238E27FC236}">
                  <a16:creationId xmlns:a16="http://schemas.microsoft.com/office/drawing/2014/main" id="{73B490FB-9F66-5941-9F51-5E694CE2E499}"/>
                </a:ext>
              </a:extLst>
            </p:cNvPr>
            <p:cNvSpPr>
              <a:spLocks noChangeArrowheads="1"/>
            </p:cNvSpPr>
            <p:nvPr/>
          </p:nvSpPr>
          <p:spPr bwMode="auto">
            <a:xfrm>
              <a:off x="5529039" y="982362"/>
              <a:ext cx="330542" cy="410863"/>
            </a:xfrm>
            <a:custGeom>
              <a:avLst/>
              <a:gdLst>
                <a:gd name="T0" fmla="*/ 438 w 471"/>
                <a:gd name="T1" fmla="*/ 0 h 586"/>
                <a:gd name="T2" fmla="*/ 438 w 471"/>
                <a:gd name="T3" fmla="*/ 0 h 586"/>
                <a:gd name="T4" fmla="*/ 463 w 471"/>
                <a:gd name="T5" fmla="*/ 14 h 586"/>
                <a:gd name="T6" fmla="*/ 463 w 471"/>
                <a:gd name="T7" fmla="*/ 14 h 586"/>
                <a:gd name="T8" fmla="*/ 470 w 471"/>
                <a:gd name="T9" fmla="*/ 521 h 586"/>
                <a:gd name="T10" fmla="*/ 470 w 471"/>
                <a:gd name="T11" fmla="*/ 521 h 586"/>
                <a:gd name="T12" fmla="*/ 355 w 471"/>
                <a:gd name="T13" fmla="*/ 585 h 586"/>
                <a:gd name="T14" fmla="*/ 114 w 471"/>
                <a:gd name="T15" fmla="*/ 585 h 586"/>
                <a:gd name="T16" fmla="*/ 114 w 471"/>
                <a:gd name="T17" fmla="*/ 585 h 586"/>
                <a:gd name="T18" fmla="*/ 0 w 471"/>
                <a:gd name="T19" fmla="*/ 521 h 586"/>
                <a:gd name="T20" fmla="*/ 6 w 471"/>
                <a:gd name="T21" fmla="*/ 14 h 586"/>
                <a:gd name="T22" fmla="*/ 6 w 471"/>
                <a:gd name="T23" fmla="*/ 14 h 586"/>
                <a:gd name="T24" fmla="*/ 6 w 471"/>
                <a:gd name="T25" fmla="*/ 14 h 586"/>
                <a:gd name="T26" fmla="*/ 31 w 471"/>
                <a:gd name="T27" fmla="*/ 0 h 586"/>
                <a:gd name="T28" fmla="*/ 438 w 471"/>
                <a:gd name="T29" fmla="*/ 0 h 5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71" h="586">
                  <a:moveTo>
                    <a:pt x="438" y="0"/>
                  </a:moveTo>
                  <a:lnTo>
                    <a:pt x="438" y="0"/>
                  </a:lnTo>
                  <a:cubicBezTo>
                    <a:pt x="452" y="0"/>
                    <a:pt x="463" y="5"/>
                    <a:pt x="463" y="14"/>
                  </a:cubicBezTo>
                  <a:lnTo>
                    <a:pt x="463" y="14"/>
                  </a:lnTo>
                  <a:lnTo>
                    <a:pt x="470" y="521"/>
                  </a:lnTo>
                  <a:lnTo>
                    <a:pt x="470" y="521"/>
                  </a:lnTo>
                  <a:cubicBezTo>
                    <a:pt x="470" y="557"/>
                    <a:pt x="419" y="585"/>
                    <a:pt x="355" y="585"/>
                  </a:cubicBezTo>
                  <a:lnTo>
                    <a:pt x="114" y="585"/>
                  </a:lnTo>
                  <a:lnTo>
                    <a:pt x="114" y="585"/>
                  </a:lnTo>
                  <a:cubicBezTo>
                    <a:pt x="51" y="585"/>
                    <a:pt x="0" y="557"/>
                    <a:pt x="0" y="521"/>
                  </a:cubicBezTo>
                  <a:lnTo>
                    <a:pt x="6" y="14"/>
                  </a:lnTo>
                  <a:lnTo>
                    <a:pt x="6" y="14"/>
                  </a:lnTo>
                  <a:lnTo>
                    <a:pt x="6" y="14"/>
                  </a:lnTo>
                  <a:cubicBezTo>
                    <a:pt x="6" y="5"/>
                    <a:pt x="17" y="0"/>
                    <a:pt x="31" y="0"/>
                  </a:cubicBezTo>
                  <a:lnTo>
                    <a:pt x="438" y="0"/>
                  </a:lnTo>
                </a:path>
              </a:pathLst>
            </a:custGeom>
            <a:solidFill>
              <a:schemeClr val="accent1">
                <a:lumMod val="75000"/>
              </a:schemeClr>
            </a:solidFill>
            <a:ln>
              <a:noFill/>
            </a:ln>
            <a:effectLst/>
          </p:spPr>
          <p:txBody>
            <a:bodyPr wrap="none" anchor="ctr"/>
            <a:lstStyle/>
            <a:p>
              <a:endParaRPr lang="en-US" sz="6532" dirty="0">
                <a:latin typeface="Fira Sans Light" panose="020B0403050000020004" pitchFamily="34" charset="0"/>
              </a:endParaRPr>
            </a:p>
          </p:txBody>
        </p:sp>
      </p:grpSp>
      <p:grpSp>
        <p:nvGrpSpPr>
          <p:cNvPr id="10" name="Group 9">
            <a:extLst>
              <a:ext uri="{FF2B5EF4-FFF2-40B4-BE49-F238E27FC236}">
                <a16:creationId xmlns:a16="http://schemas.microsoft.com/office/drawing/2014/main" id="{678E92EF-111A-BC4D-A7AE-C8CC38BC93E9}"/>
              </a:ext>
            </a:extLst>
          </p:cNvPr>
          <p:cNvGrpSpPr/>
          <p:nvPr/>
        </p:nvGrpSpPr>
        <p:grpSpPr>
          <a:xfrm flipH="1">
            <a:off x="11902660" y="8860823"/>
            <a:ext cx="1116286" cy="673443"/>
            <a:chOff x="7320769" y="8683712"/>
            <a:chExt cx="1115196" cy="673443"/>
          </a:xfrm>
        </p:grpSpPr>
        <p:sp>
          <p:nvSpPr>
            <p:cNvPr id="256" name="Freeform 72">
              <a:extLst>
                <a:ext uri="{FF2B5EF4-FFF2-40B4-BE49-F238E27FC236}">
                  <a16:creationId xmlns:a16="http://schemas.microsoft.com/office/drawing/2014/main" id="{BE0DD0E2-9553-494D-8F34-5E60FD2BAA26}"/>
                </a:ext>
              </a:extLst>
            </p:cNvPr>
            <p:cNvSpPr>
              <a:spLocks noChangeArrowheads="1"/>
            </p:cNvSpPr>
            <p:nvPr/>
          </p:nvSpPr>
          <p:spPr bwMode="auto">
            <a:xfrm>
              <a:off x="7320769" y="8751674"/>
              <a:ext cx="1115196" cy="537519"/>
            </a:xfrm>
            <a:custGeom>
              <a:avLst/>
              <a:gdLst>
                <a:gd name="T0" fmla="*/ 0 w 1594"/>
                <a:gd name="T1" fmla="*/ 672 h 767"/>
                <a:gd name="T2" fmla="*/ 0 w 1594"/>
                <a:gd name="T3" fmla="*/ 94 h 767"/>
                <a:gd name="T4" fmla="*/ 0 w 1594"/>
                <a:gd name="T5" fmla="*/ 94 h 767"/>
                <a:gd name="T6" fmla="*/ 84 w 1594"/>
                <a:gd name="T7" fmla="*/ 10 h 767"/>
                <a:gd name="T8" fmla="*/ 178 w 1594"/>
                <a:gd name="T9" fmla="*/ 0 h 767"/>
                <a:gd name="T10" fmla="*/ 1383 w 1594"/>
                <a:gd name="T11" fmla="*/ 0 h 767"/>
                <a:gd name="T12" fmla="*/ 1383 w 1594"/>
                <a:gd name="T13" fmla="*/ 0 h 767"/>
                <a:gd name="T14" fmla="*/ 1593 w 1594"/>
                <a:gd name="T15" fmla="*/ 211 h 767"/>
                <a:gd name="T16" fmla="*/ 1593 w 1594"/>
                <a:gd name="T17" fmla="*/ 555 h 767"/>
                <a:gd name="T18" fmla="*/ 1593 w 1594"/>
                <a:gd name="T19" fmla="*/ 555 h 767"/>
                <a:gd name="T20" fmla="*/ 1383 w 1594"/>
                <a:gd name="T21" fmla="*/ 766 h 767"/>
                <a:gd name="T22" fmla="*/ 178 w 1594"/>
                <a:gd name="T23" fmla="*/ 766 h 767"/>
                <a:gd name="T24" fmla="*/ 84 w 1594"/>
                <a:gd name="T25" fmla="*/ 757 h 767"/>
                <a:gd name="T26" fmla="*/ 84 w 1594"/>
                <a:gd name="T27" fmla="*/ 757 h 767"/>
                <a:gd name="T28" fmla="*/ 0 w 1594"/>
                <a:gd name="T29" fmla="*/ 672 h 7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594" h="767">
                  <a:moveTo>
                    <a:pt x="0" y="672"/>
                  </a:moveTo>
                  <a:lnTo>
                    <a:pt x="0" y="94"/>
                  </a:lnTo>
                  <a:lnTo>
                    <a:pt x="0" y="94"/>
                  </a:lnTo>
                  <a:cubicBezTo>
                    <a:pt x="0" y="47"/>
                    <a:pt x="37" y="10"/>
                    <a:pt x="84" y="10"/>
                  </a:cubicBezTo>
                  <a:lnTo>
                    <a:pt x="178" y="0"/>
                  </a:lnTo>
                  <a:lnTo>
                    <a:pt x="1383" y="0"/>
                  </a:lnTo>
                  <a:lnTo>
                    <a:pt x="1383" y="0"/>
                  </a:lnTo>
                  <a:cubicBezTo>
                    <a:pt x="1499" y="0"/>
                    <a:pt x="1593" y="95"/>
                    <a:pt x="1593" y="211"/>
                  </a:cubicBezTo>
                  <a:lnTo>
                    <a:pt x="1593" y="555"/>
                  </a:lnTo>
                  <a:lnTo>
                    <a:pt x="1593" y="555"/>
                  </a:lnTo>
                  <a:cubicBezTo>
                    <a:pt x="1593" y="671"/>
                    <a:pt x="1499" y="766"/>
                    <a:pt x="1383" y="766"/>
                  </a:cubicBezTo>
                  <a:lnTo>
                    <a:pt x="178" y="766"/>
                  </a:lnTo>
                  <a:lnTo>
                    <a:pt x="84" y="757"/>
                  </a:lnTo>
                  <a:lnTo>
                    <a:pt x="84" y="757"/>
                  </a:lnTo>
                  <a:cubicBezTo>
                    <a:pt x="37" y="757"/>
                    <a:pt x="0" y="719"/>
                    <a:pt x="0" y="672"/>
                  </a:cubicBezTo>
                </a:path>
              </a:pathLst>
            </a:custGeom>
            <a:solidFill>
              <a:schemeClr val="accent2">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57" name="Freeform 73">
              <a:extLst>
                <a:ext uri="{FF2B5EF4-FFF2-40B4-BE49-F238E27FC236}">
                  <a16:creationId xmlns:a16="http://schemas.microsoft.com/office/drawing/2014/main" id="{403518F4-7D35-724F-A706-A36B268488F3}"/>
                </a:ext>
              </a:extLst>
            </p:cNvPr>
            <p:cNvSpPr>
              <a:spLocks noChangeArrowheads="1"/>
            </p:cNvSpPr>
            <p:nvPr/>
          </p:nvSpPr>
          <p:spPr bwMode="auto">
            <a:xfrm>
              <a:off x="7988034" y="8683712"/>
              <a:ext cx="40158" cy="101942"/>
            </a:xfrm>
            <a:custGeom>
              <a:avLst/>
              <a:gdLst>
                <a:gd name="T0" fmla="*/ 0 w 59"/>
                <a:gd name="T1" fmla="*/ 117 h 146"/>
                <a:gd name="T2" fmla="*/ 0 w 59"/>
                <a:gd name="T3" fmla="*/ 29 h 146"/>
                <a:gd name="T4" fmla="*/ 0 w 59"/>
                <a:gd name="T5" fmla="*/ 29 h 146"/>
                <a:gd name="T6" fmla="*/ 29 w 59"/>
                <a:gd name="T7" fmla="*/ 0 h 146"/>
                <a:gd name="T8" fmla="*/ 29 w 59"/>
                <a:gd name="T9" fmla="*/ 0 h 146"/>
                <a:gd name="T10" fmla="*/ 58 w 59"/>
                <a:gd name="T11" fmla="*/ 29 h 146"/>
                <a:gd name="T12" fmla="*/ 58 w 59"/>
                <a:gd name="T13" fmla="*/ 117 h 146"/>
                <a:gd name="T14" fmla="*/ 58 w 59"/>
                <a:gd name="T15" fmla="*/ 117 h 146"/>
                <a:gd name="T16" fmla="*/ 29 w 59"/>
                <a:gd name="T17" fmla="*/ 145 h 146"/>
                <a:gd name="T18" fmla="*/ 29 w 59"/>
                <a:gd name="T19" fmla="*/ 145 h 146"/>
                <a:gd name="T20" fmla="*/ 0 w 59"/>
                <a:gd name="T21" fmla="*/ 117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9" h="146">
                  <a:moveTo>
                    <a:pt x="0" y="117"/>
                  </a:moveTo>
                  <a:lnTo>
                    <a:pt x="0" y="29"/>
                  </a:lnTo>
                  <a:lnTo>
                    <a:pt x="0" y="29"/>
                  </a:lnTo>
                  <a:cubicBezTo>
                    <a:pt x="0" y="13"/>
                    <a:pt x="13" y="0"/>
                    <a:pt x="29" y="0"/>
                  </a:cubicBezTo>
                  <a:lnTo>
                    <a:pt x="29" y="0"/>
                  </a:lnTo>
                  <a:cubicBezTo>
                    <a:pt x="45" y="0"/>
                    <a:pt x="58" y="13"/>
                    <a:pt x="58" y="29"/>
                  </a:cubicBezTo>
                  <a:lnTo>
                    <a:pt x="58" y="117"/>
                  </a:lnTo>
                  <a:lnTo>
                    <a:pt x="58" y="117"/>
                  </a:lnTo>
                  <a:cubicBezTo>
                    <a:pt x="58" y="132"/>
                    <a:pt x="45" y="145"/>
                    <a:pt x="29" y="145"/>
                  </a:cubicBezTo>
                  <a:lnTo>
                    <a:pt x="29" y="145"/>
                  </a:lnTo>
                  <a:cubicBezTo>
                    <a:pt x="13" y="145"/>
                    <a:pt x="0" y="132"/>
                    <a:pt x="0" y="117"/>
                  </a:cubicBezTo>
                </a:path>
              </a:pathLst>
            </a:custGeom>
            <a:solidFill>
              <a:schemeClr val="accent2">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58" name="Freeform 74">
              <a:extLst>
                <a:ext uri="{FF2B5EF4-FFF2-40B4-BE49-F238E27FC236}">
                  <a16:creationId xmlns:a16="http://schemas.microsoft.com/office/drawing/2014/main" id="{53D22347-C883-EE4F-B52F-4DA5716CD82B}"/>
                </a:ext>
              </a:extLst>
            </p:cNvPr>
            <p:cNvSpPr>
              <a:spLocks noChangeArrowheads="1"/>
            </p:cNvSpPr>
            <p:nvPr/>
          </p:nvSpPr>
          <p:spPr bwMode="auto">
            <a:xfrm>
              <a:off x="7988034" y="9255211"/>
              <a:ext cx="40158" cy="101944"/>
            </a:xfrm>
            <a:custGeom>
              <a:avLst/>
              <a:gdLst>
                <a:gd name="T0" fmla="*/ 0 w 59"/>
                <a:gd name="T1" fmla="*/ 117 h 146"/>
                <a:gd name="T2" fmla="*/ 0 w 59"/>
                <a:gd name="T3" fmla="*/ 29 h 146"/>
                <a:gd name="T4" fmla="*/ 0 w 59"/>
                <a:gd name="T5" fmla="*/ 29 h 146"/>
                <a:gd name="T6" fmla="*/ 29 w 59"/>
                <a:gd name="T7" fmla="*/ 0 h 146"/>
                <a:gd name="T8" fmla="*/ 29 w 59"/>
                <a:gd name="T9" fmla="*/ 0 h 146"/>
                <a:gd name="T10" fmla="*/ 58 w 59"/>
                <a:gd name="T11" fmla="*/ 29 h 146"/>
                <a:gd name="T12" fmla="*/ 58 w 59"/>
                <a:gd name="T13" fmla="*/ 117 h 146"/>
                <a:gd name="T14" fmla="*/ 58 w 59"/>
                <a:gd name="T15" fmla="*/ 117 h 146"/>
                <a:gd name="T16" fmla="*/ 29 w 59"/>
                <a:gd name="T17" fmla="*/ 145 h 146"/>
                <a:gd name="T18" fmla="*/ 29 w 59"/>
                <a:gd name="T19" fmla="*/ 145 h 146"/>
                <a:gd name="T20" fmla="*/ 0 w 59"/>
                <a:gd name="T21" fmla="*/ 117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9" h="146">
                  <a:moveTo>
                    <a:pt x="0" y="117"/>
                  </a:moveTo>
                  <a:lnTo>
                    <a:pt x="0" y="29"/>
                  </a:lnTo>
                  <a:lnTo>
                    <a:pt x="0" y="29"/>
                  </a:lnTo>
                  <a:cubicBezTo>
                    <a:pt x="0" y="13"/>
                    <a:pt x="13" y="0"/>
                    <a:pt x="29" y="0"/>
                  </a:cubicBezTo>
                  <a:lnTo>
                    <a:pt x="29" y="0"/>
                  </a:lnTo>
                  <a:cubicBezTo>
                    <a:pt x="45" y="0"/>
                    <a:pt x="58" y="13"/>
                    <a:pt x="58" y="29"/>
                  </a:cubicBezTo>
                  <a:lnTo>
                    <a:pt x="58" y="117"/>
                  </a:lnTo>
                  <a:lnTo>
                    <a:pt x="58" y="117"/>
                  </a:lnTo>
                  <a:cubicBezTo>
                    <a:pt x="58" y="133"/>
                    <a:pt x="45" y="145"/>
                    <a:pt x="29" y="145"/>
                  </a:cubicBezTo>
                  <a:lnTo>
                    <a:pt x="29" y="145"/>
                  </a:lnTo>
                  <a:cubicBezTo>
                    <a:pt x="13" y="145"/>
                    <a:pt x="0" y="133"/>
                    <a:pt x="0" y="117"/>
                  </a:cubicBezTo>
                </a:path>
              </a:pathLst>
            </a:custGeom>
            <a:solidFill>
              <a:schemeClr val="accent2">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59" name="Freeform 75">
              <a:extLst>
                <a:ext uri="{FF2B5EF4-FFF2-40B4-BE49-F238E27FC236}">
                  <a16:creationId xmlns:a16="http://schemas.microsoft.com/office/drawing/2014/main" id="{B71FAA94-80B2-5B47-962E-41F49C992802}"/>
                </a:ext>
              </a:extLst>
            </p:cNvPr>
            <p:cNvSpPr>
              <a:spLocks noChangeArrowheads="1"/>
            </p:cNvSpPr>
            <p:nvPr/>
          </p:nvSpPr>
          <p:spPr bwMode="auto">
            <a:xfrm>
              <a:off x="7354749" y="8785654"/>
              <a:ext cx="1047236" cy="469557"/>
            </a:xfrm>
            <a:custGeom>
              <a:avLst/>
              <a:gdLst>
                <a:gd name="T0" fmla="*/ 0 w 1497"/>
                <a:gd name="T1" fmla="*/ 46 h 670"/>
                <a:gd name="T2" fmla="*/ 0 w 1497"/>
                <a:gd name="T3" fmla="*/ 46 h 670"/>
                <a:gd name="T4" fmla="*/ 35 w 1497"/>
                <a:gd name="T5" fmla="*/ 10 h 670"/>
                <a:gd name="T6" fmla="*/ 38 w 1497"/>
                <a:gd name="T7" fmla="*/ 10 h 670"/>
                <a:gd name="T8" fmla="*/ 131 w 1497"/>
                <a:gd name="T9" fmla="*/ 0 h 670"/>
                <a:gd name="T10" fmla="*/ 1334 w 1497"/>
                <a:gd name="T11" fmla="*/ 0 h 670"/>
                <a:gd name="T12" fmla="*/ 1334 w 1497"/>
                <a:gd name="T13" fmla="*/ 0 h 670"/>
                <a:gd name="T14" fmla="*/ 1496 w 1497"/>
                <a:gd name="T15" fmla="*/ 163 h 670"/>
                <a:gd name="T16" fmla="*/ 1496 w 1497"/>
                <a:gd name="T17" fmla="*/ 507 h 670"/>
                <a:gd name="T18" fmla="*/ 1496 w 1497"/>
                <a:gd name="T19" fmla="*/ 507 h 670"/>
                <a:gd name="T20" fmla="*/ 1334 w 1497"/>
                <a:gd name="T21" fmla="*/ 669 h 670"/>
                <a:gd name="T22" fmla="*/ 131 w 1497"/>
                <a:gd name="T23" fmla="*/ 669 h 670"/>
                <a:gd name="T24" fmla="*/ 38 w 1497"/>
                <a:gd name="T25" fmla="*/ 660 h 670"/>
                <a:gd name="T26" fmla="*/ 35 w 1497"/>
                <a:gd name="T27" fmla="*/ 660 h 670"/>
                <a:gd name="T28" fmla="*/ 35 w 1497"/>
                <a:gd name="T29" fmla="*/ 660 h 670"/>
                <a:gd name="T30" fmla="*/ 0 w 1497"/>
                <a:gd name="T31" fmla="*/ 624 h 670"/>
                <a:gd name="T32" fmla="*/ 0 w 1497"/>
                <a:gd name="T33" fmla="*/ 46 h 6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497" h="670">
                  <a:moveTo>
                    <a:pt x="0" y="46"/>
                  </a:moveTo>
                  <a:lnTo>
                    <a:pt x="0" y="46"/>
                  </a:lnTo>
                  <a:cubicBezTo>
                    <a:pt x="0" y="26"/>
                    <a:pt x="15" y="10"/>
                    <a:pt x="35" y="10"/>
                  </a:cubicBezTo>
                  <a:lnTo>
                    <a:pt x="38" y="10"/>
                  </a:lnTo>
                  <a:lnTo>
                    <a:pt x="131" y="0"/>
                  </a:lnTo>
                  <a:lnTo>
                    <a:pt x="1334" y="0"/>
                  </a:lnTo>
                  <a:lnTo>
                    <a:pt x="1334" y="0"/>
                  </a:lnTo>
                  <a:cubicBezTo>
                    <a:pt x="1423" y="0"/>
                    <a:pt x="1496" y="73"/>
                    <a:pt x="1496" y="163"/>
                  </a:cubicBezTo>
                  <a:lnTo>
                    <a:pt x="1496" y="507"/>
                  </a:lnTo>
                  <a:lnTo>
                    <a:pt x="1496" y="507"/>
                  </a:lnTo>
                  <a:cubicBezTo>
                    <a:pt x="1496" y="597"/>
                    <a:pt x="1423" y="669"/>
                    <a:pt x="1334" y="669"/>
                  </a:cubicBezTo>
                  <a:lnTo>
                    <a:pt x="131" y="669"/>
                  </a:lnTo>
                  <a:lnTo>
                    <a:pt x="38" y="660"/>
                  </a:lnTo>
                  <a:lnTo>
                    <a:pt x="35" y="660"/>
                  </a:lnTo>
                  <a:lnTo>
                    <a:pt x="35" y="660"/>
                  </a:lnTo>
                  <a:cubicBezTo>
                    <a:pt x="15" y="660"/>
                    <a:pt x="0" y="643"/>
                    <a:pt x="0" y="624"/>
                  </a:cubicBezTo>
                  <a:lnTo>
                    <a:pt x="0" y="46"/>
                  </a:ln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60" name="Freeform 76">
              <a:extLst>
                <a:ext uri="{FF2B5EF4-FFF2-40B4-BE49-F238E27FC236}">
                  <a16:creationId xmlns:a16="http://schemas.microsoft.com/office/drawing/2014/main" id="{FDAE85A5-ADA9-6047-BDF2-E76450B829A1}"/>
                </a:ext>
              </a:extLst>
            </p:cNvPr>
            <p:cNvSpPr>
              <a:spLocks noChangeArrowheads="1"/>
            </p:cNvSpPr>
            <p:nvPr/>
          </p:nvSpPr>
          <p:spPr bwMode="auto">
            <a:xfrm>
              <a:off x="8272239" y="9122377"/>
              <a:ext cx="117389" cy="117389"/>
            </a:xfrm>
            <a:custGeom>
              <a:avLst/>
              <a:gdLst>
                <a:gd name="T0" fmla="*/ 0 w 167"/>
                <a:gd name="T1" fmla="*/ 140 h 167"/>
                <a:gd name="T2" fmla="*/ 0 w 167"/>
                <a:gd name="T3" fmla="*/ 140 h 167"/>
                <a:gd name="T4" fmla="*/ 27 w 167"/>
                <a:gd name="T5" fmla="*/ 113 h 167"/>
                <a:gd name="T6" fmla="*/ 27 w 167"/>
                <a:gd name="T7" fmla="*/ 113 h 167"/>
                <a:gd name="T8" fmla="*/ 113 w 167"/>
                <a:gd name="T9" fmla="*/ 26 h 167"/>
                <a:gd name="T10" fmla="*/ 113 w 167"/>
                <a:gd name="T11" fmla="*/ 26 h 167"/>
                <a:gd name="T12" fmla="*/ 140 w 167"/>
                <a:gd name="T13" fmla="*/ 0 h 167"/>
                <a:gd name="T14" fmla="*/ 140 w 167"/>
                <a:gd name="T15" fmla="*/ 0 h 167"/>
                <a:gd name="T16" fmla="*/ 166 w 167"/>
                <a:gd name="T17" fmla="*/ 26 h 167"/>
                <a:gd name="T18" fmla="*/ 166 w 167"/>
                <a:gd name="T19" fmla="*/ 26 h 167"/>
                <a:gd name="T20" fmla="*/ 27 w 167"/>
                <a:gd name="T21" fmla="*/ 166 h 167"/>
                <a:gd name="T22" fmla="*/ 27 w 167"/>
                <a:gd name="T23" fmla="*/ 166 h 167"/>
                <a:gd name="T24" fmla="*/ 0 w 167"/>
                <a:gd name="T25" fmla="*/ 140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7" h="167">
                  <a:moveTo>
                    <a:pt x="0" y="140"/>
                  </a:moveTo>
                  <a:lnTo>
                    <a:pt x="0" y="140"/>
                  </a:lnTo>
                  <a:cubicBezTo>
                    <a:pt x="0" y="125"/>
                    <a:pt x="12" y="113"/>
                    <a:pt x="27" y="113"/>
                  </a:cubicBezTo>
                  <a:lnTo>
                    <a:pt x="27" y="113"/>
                  </a:lnTo>
                  <a:cubicBezTo>
                    <a:pt x="75" y="113"/>
                    <a:pt x="113" y="74"/>
                    <a:pt x="113" y="26"/>
                  </a:cubicBezTo>
                  <a:lnTo>
                    <a:pt x="113" y="26"/>
                  </a:lnTo>
                  <a:cubicBezTo>
                    <a:pt x="113" y="11"/>
                    <a:pt x="126" y="0"/>
                    <a:pt x="140" y="0"/>
                  </a:cubicBezTo>
                  <a:lnTo>
                    <a:pt x="140" y="0"/>
                  </a:lnTo>
                  <a:cubicBezTo>
                    <a:pt x="154" y="0"/>
                    <a:pt x="166" y="11"/>
                    <a:pt x="166" y="26"/>
                  </a:cubicBezTo>
                  <a:lnTo>
                    <a:pt x="166" y="26"/>
                  </a:lnTo>
                  <a:cubicBezTo>
                    <a:pt x="166" y="103"/>
                    <a:pt x="103" y="166"/>
                    <a:pt x="27" y="166"/>
                  </a:cubicBezTo>
                  <a:lnTo>
                    <a:pt x="27" y="166"/>
                  </a:lnTo>
                  <a:cubicBezTo>
                    <a:pt x="12" y="166"/>
                    <a:pt x="0" y="154"/>
                    <a:pt x="0" y="140"/>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61" name="Freeform 77">
              <a:extLst>
                <a:ext uri="{FF2B5EF4-FFF2-40B4-BE49-F238E27FC236}">
                  <a16:creationId xmlns:a16="http://schemas.microsoft.com/office/drawing/2014/main" id="{74470410-1275-E044-929E-AB9B1F4417F4}"/>
                </a:ext>
              </a:extLst>
            </p:cNvPr>
            <p:cNvSpPr>
              <a:spLocks noChangeArrowheads="1"/>
            </p:cNvSpPr>
            <p:nvPr/>
          </p:nvSpPr>
          <p:spPr bwMode="auto">
            <a:xfrm>
              <a:off x="8272239" y="8801101"/>
              <a:ext cx="117389" cy="117389"/>
            </a:xfrm>
            <a:custGeom>
              <a:avLst/>
              <a:gdLst>
                <a:gd name="T0" fmla="*/ 0 w 167"/>
                <a:gd name="T1" fmla="*/ 26 h 167"/>
                <a:gd name="T2" fmla="*/ 0 w 167"/>
                <a:gd name="T3" fmla="*/ 26 h 167"/>
                <a:gd name="T4" fmla="*/ 27 w 167"/>
                <a:gd name="T5" fmla="*/ 0 h 167"/>
                <a:gd name="T6" fmla="*/ 27 w 167"/>
                <a:gd name="T7" fmla="*/ 0 h 167"/>
                <a:gd name="T8" fmla="*/ 166 w 167"/>
                <a:gd name="T9" fmla="*/ 140 h 167"/>
                <a:gd name="T10" fmla="*/ 166 w 167"/>
                <a:gd name="T11" fmla="*/ 140 h 167"/>
                <a:gd name="T12" fmla="*/ 140 w 167"/>
                <a:gd name="T13" fmla="*/ 166 h 167"/>
                <a:gd name="T14" fmla="*/ 140 w 167"/>
                <a:gd name="T15" fmla="*/ 166 h 167"/>
                <a:gd name="T16" fmla="*/ 113 w 167"/>
                <a:gd name="T17" fmla="*/ 140 h 167"/>
                <a:gd name="T18" fmla="*/ 113 w 167"/>
                <a:gd name="T19" fmla="*/ 140 h 167"/>
                <a:gd name="T20" fmla="*/ 27 w 167"/>
                <a:gd name="T21" fmla="*/ 52 h 167"/>
                <a:gd name="T22" fmla="*/ 27 w 167"/>
                <a:gd name="T23" fmla="*/ 52 h 167"/>
                <a:gd name="T24" fmla="*/ 0 w 167"/>
                <a:gd name="T25" fmla="*/ 26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7" h="167">
                  <a:moveTo>
                    <a:pt x="0" y="26"/>
                  </a:moveTo>
                  <a:lnTo>
                    <a:pt x="0" y="26"/>
                  </a:lnTo>
                  <a:cubicBezTo>
                    <a:pt x="0" y="11"/>
                    <a:pt x="12" y="0"/>
                    <a:pt x="27" y="0"/>
                  </a:cubicBezTo>
                  <a:lnTo>
                    <a:pt x="27" y="0"/>
                  </a:lnTo>
                  <a:cubicBezTo>
                    <a:pt x="103" y="0"/>
                    <a:pt x="166" y="62"/>
                    <a:pt x="166" y="140"/>
                  </a:cubicBezTo>
                  <a:lnTo>
                    <a:pt x="166" y="140"/>
                  </a:lnTo>
                  <a:cubicBezTo>
                    <a:pt x="166" y="154"/>
                    <a:pt x="154" y="166"/>
                    <a:pt x="140" y="166"/>
                  </a:cubicBezTo>
                  <a:lnTo>
                    <a:pt x="140" y="166"/>
                  </a:lnTo>
                  <a:cubicBezTo>
                    <a:pt x="126" y="166"/>
                    <a:pt x="113" y="154"/>
                    <a:pt x="113" y="140"/>
                  </a:cubicBezTo>
                  <a:lnTo>
                    <a:pt x="113" y="140"/>
                  </a:lnTo>
                  <a:cubicBezTo>
                    <a:pt x="113" y="91"/>
                    <a:pt x="75" y="52"/>
                    <a:pt x="27" y="52"/>
                  </a:cubicBezTo>
                  <a:lnTo>
                    <a:pt x="27" y="52"/>
                  </a:lnTo>
                  <a:cubicBezTo>
                    <a:pt x="12" y="52"/>
                    <a:pt x="0" y="41"/>
                    <a:pt x="0" y="26"/>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62" name="Freeform 78">
              <a:extLst>
                <a:ext uri="{FF2B5EF4-FFF2-40B4-BE49-F238E27FC236}">
                  <a16:creationId xmlns:a16="http://schemas.microsoft.com/office/drawing/2014/main" id="{5139B298-675F-7044-9F1A-3DCB32E37193}"/>
                </a:ext>
              </a:extLst>
            </p:cNvPr>
            <p:cNvSpPr>
              <a:spLocks noChangeArrowheads="1"/>
            </p:cNvSpPr>
            <p:nvPr/>
          </p:nvSpPr>
          <p:spPr bwMode="auto">
            <a:xfrm>
              <a:off x="7444336" y="8816546"/>
              <a:ext cx="667265" cy="407773"/>
            </a:xfrm>
            <a:custGeom>
              <a:avLst/>
              <a:gdLst>
                <a:gd name="T0" fmla="*/ 0 w 951"/>
                <a:gd name="T1" fmla="*/ 40 h 582"/>
                <a:gd name="T2" fmla="*/ 0 w 951"/>
                <a:gd name="T3" fmla="*/ 40 h 582"/>
                <a:gd name="T4" fmla="*/ 22 w 951"/>
                <a:gd name="T5" fmla="*/ 9 h 582"/>
                <a:gd name="T6" fmla="*/ 24 w 951"/>
                <a:gd name="T7" fmla="*/ 9 h 582"/>
                <a:gd name="T8" fmla="*/ 84 w 951"/>
                <a:gd name="T9" fmla="*/ 0 h 582"/>
                <a:gd name="T10" fmla="*/ 848 w 951"/>
                <a:gd name="T11" fmla="*/ 0 h 582"/>
                <a:gd name="T12" fmla="*/ 848 w 951"/>
                <a:gd name="T13" fmla="*/ 0 h 582"/>
                <a:gd name="T14" fmla="*/ 950 w 951"/>
                <a:gd name="T15" fmla="*/ 141 h 582"/>
                <a:gd name="T16" fmla="*/ 950 w 951"/>
                <a:gd name="T17" fmla="*/ 440 h 582"/>
                <a:gd name="T18" fmla="*/ 950 w 951"/>
                <a:gd name="T19" fmla="*/ 440 h 582"/>
                <a:gd name="T20" fmla="*/ 848 w 951"/>
                <a:gd name="T21" fmla="*/ 581 h 582"/>
                <a:gd name="T22" fmla="*/ 84 w 951"/>
                <a:gd name="T23" fmla="*/ 581 h 582"/>
                <a:gd name="T24" fmla="*/ 24 w 951"/>
                <a:gd name="T25" fmla="*/ 572 h 582"/>
                <a:gd name="T26" fmla="*/ 22 w 951"/>
                <a:gd name="T27" fmla="*/ 572 h 582"/>
                <a:gd name="T28" fmla="*/ 22 w 951"/>
                <a:gd name="T29" fmla="*/ 572 h 582"/>
                <a:gd name="T30" fmla="*/ 0 w 951"/>
                <a:gd name="T31" fmla="*/ 542 h 582"/>
                <a:gd name="T32" fmla="*/ 0 w 951"/>
                <a:gd name="T33" fmla="*/ 40 h 5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51" h="582">
                  <a:moveTo>
                    <a:pt x="0" y="40"/>
                  </a:moveTo>
                  <a:lnTo>
                    <a:pt x="0" y="40"/>
                  </a:lnTo>
                  <a:cubicBezTo>
                    <a:pt x="0" y="23"/>
                    <a:pt x="10" y="9"/>
                    <a:pt x="22" y="9"/>
                  </a:cubicBezTo>
                  <a:lnTo>
                    <a:pt x="24" y="9"/>
                  </a:lnTo>
                  <a:lnTo>
                    <a:pt x="84" y="0"/>
                  </a:lnTo>
                  <a:lnTo>
                    <a:pt x="848" y="0"/>
                  </a:lnTo>
                  <a:lnTo>
                    <a:pt x="848" y="0"/>
                  </a:lnTo>
                  <a:cubicBezTo>
                    <a:pt x="905" y="0"/>
                    <a:pt x="950" y="64"/>
                    <a:pt x="950" y="141"/>
                  </a:cubicBezTo>
                  <a:lnTo>
                    <a:pt x="950" y="440"/>
                  </a:lnTo>
                  <a:lnTo>
                    <a:pt x="950" y="440"/>
                  </a:lnTo>
                  <a:cubicBezTo>
                    <a:pt x="950" y="518"/>
                    <a:pt x="905" y="581"/>
                    <a:pt x="848" y="581"/>
                  </a:cubicBezTo>
                  <a:lnTo>
                    <a:pt x="84" y="581"/>
                  </a:lnTo>
                  <a:lnTo>
                    <a:pt x="24" y="572"/>
                  </a:lnTo>
                  <a:lnTo>
                    <a:pt x="22" y="572"/>
                  </a:lnTo>
                  <a:lnTo>
                    <a:pt x="22" y="572"/>
                  </a:lnTo>
                  <a:cubicBezTo>
                    <a:pt x="10" y="572"/>
                    <a:pt x="0" y="559"/>
                    <a:pt x="0" y="542"/>
                  </a:cubicBezTo>
                  <a:lnTo>
                    <a:pt x="0" y="40"/>
                  </a:lnTo>
                </a:path>
              </a:pathLst>
            </a:custGeom>
            <a:solidFill>
              <a:schemeClr val="accent6">
                <a:lumMod val="50000"/>
              </a:schemeClr>
            </a:solidFill>
            <a:ln>
              <a:noFill/>
            </a:ln>
            <a:effectLst/>
          </p:spPr>
          <p:txBody>
            <a:bodyPr wrap="none" anchor="ctr"/>
            <a:lstStyle/>
            <a:p>
              <a:endParaRPr lang="en-US" sz="6532" dirty="0">
                <a:latin typeface="Fira Sans Light" panose="020B0403050000020004" pitchFamily="34" charset="0"/>
              </a:endParaRPr>
            </a:p>
          </p:txBody>
        </p:sp>
        <p:sp>
          <p:nvSpPr>
            <p:cNvPr id="263" name="Freeform 79">
              <a:extLst>
                <a:ext uri="{FF2B5EF4-FFF2-40B4-BE49-F238E27FC236}">
                  <a16:creationId xmlns:a16="http://schemas.microsoft.com/office/drawing/2014/main" id="{36FE639D-5485-4A43-88D1-27AC83891B46}"/>
                </a:ext>
              </a:extLst>
            </p:cNvPr>
            <p:cNvSpPr>
              <a:spLocks noChangeArrowheads="1"/>
            </p:cNvSpPr>
            <p:nvPr/>
          </p:nvSpPr>
          <p:spPr bwMode="auto">
            <a:xfrm>
              <a:off x="7444336" y="9020432"/>
              <a:ext cx="667265" cy="203886"/>
            </a:xfrm>
            <a:custGeom>
              <a:avLst/>
              <a:gdLst>
                <a:gd name="T0" fmla="*/ 950 w 951"/>
                <a:gd name="T1" fmla="*/ 149 h 291"/>
                <a:gd name="T2" fmla="*/ 950 w 951"/>
                <a:gd name="T3" fmla="*/ 0 h 291"/>
                <a:gd name="T4" fmla="*/ 0 w 951"/>
                <a:gd name="T5" fmla="*/ 0 h 291"/>
                <a:gd name="T6" fmla="*/ 0 w 951"/>
                <a:gd name="T7" fmla="*/ 251 h 291"/>
                <a:gd name="T8" fmla="*/ 0 w 951"/>
                <a:gd name="T9" fmla="*/ 251 h 291"/>
                <a:gd name="T10" fmla="*/ 22 w 951"/>
                <a:gd name="T11" fmla="*/ 281 h 291"/>
                <a:gd name="T12" fmla="*/ 24 w 951"/>
                <a:gd name="T13" fmla="*/ 281 h 291"/>
                <a:gd name="T14" fmla="*/ 84 w 951"/>
                <a:gd name="T15" fmla="*/ 290 h 291"/>
                <a:gd name="T16" fmla="*/ 848 w 951"/>
                <a:gd name="T17" fmla="*/ 290 h 291"/>
                <a:gd name="T18" fmla="*/ 848 w 951"/>
                <a:gd name="T19" fmla="*/ 290 h 291"/>
                <a:gd name="T20" fmla="*/ 950 w 951"/>
                <a:gd name="T21" fmla="*/ 149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51" h="291">
                  <a:moveTo>
                    <a:pt x="950" y="149"/>
                  </a:moveTo>
                  <a:lnTo>
                    <a:pt x="950" y="0"/>
                  </a:lnTo>
                  <a:lnTo>
                    <a:pt x="0" y="0"/>
                  </a:lnTo>
                  <a:lnTo>
                    <a:pt x="0" y="251"/>
                  </a:lnTo>
                  <a:lnTo>
                    <a:pt x="0" y="251"/>
                  </a:lnTo>
                  <a:cubicBezTo>
                    <a:pt x="0" y="268"/>
                    <a:pt x="10" y="281"/>
                    <a:pt x="22" y="281"/>
                  </a:cubicBezTo>
                  <a:lnTo>
                    <a:pt x="24" y="281"/>
                  </a:lnTo>
                  <a:lnTo>
                    <a:pt x="84" y="290"/>
                  </a:lnTo>
                  <a:lnTo>
                    <a:pt x="848" y="290"/>
                  </a:lnTo>
                  <a:lnTo>
                    <a:pt x="848" y="290"/>
                  </a:lnTo>
                  <a:cubicBezTo>
                    <a:pt x="905" y="290"/>
                    <a:pt x="950" y="227"/>
                    <a:pt x="950" y="149"/>
                  </a:cubicBezTo>
                </a:path>
              </a:pathLst>
            </a:custGeom>
            <a:solidFill>
              <a:schemeClr val="accent6">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64" name="Freeform 80">
              <a:extLst>
                <a:ext uri="{FF2B5EF4-FFF2-40B4-BE49-F238E27FC236}">
                  <a16:creationId xmlns:a16="http://schemas.microsoft.com/office/drawing/2014/main" id="{F2925599-00A6-144A-9378-BE26B31C2F4C}"/>
                </a:ext>
              </a:extLst>
            </p:cNvPr>
            <p:cNvSpPr>
              <a:spLocks noChangeArrowheads="1"/>
            </p:cNvSpPr>
            <p:nvPr/>
          </p:nvSpPr>
          <p:spPr bwMode="auto">
            <a:xfrm>
              <a:off x="7493763" y="8850528"/>
              <a:ext cx="426308" cy="342899"/>
            </a:xfrm>
            <a:custGeom>
              <a:avLst/>
              <a:gdLst>
                <a:gd name="T0" fmla="*/ 0 w 610"/>
                <a:gd name="T1" fmla="*/ 33 h 491"/>
                <a:gd name="T2" fmla="*/ 0 w 610"/>
                <a:gd name="T3" fmla="*/ 33 h 491"/>
                <a:gd name="T4" fmla="*/ 14 w 610"/>
                <a:gd name="T5" fmla="*/ 7 h 491"/>
                <a:gd name="T6" fmla="*/ 15 w 610"/>
                <a:gd name="T7" fmla="*/ 7 h 491"/>
                <a:gd name="T8" fmla="*/ 542 w 610"/>
                <a:gd name="T9" fmla="*/ 0 h 491"/>
                <a:gd name="T10" fmla="*/ 542 w 610"/>
                <a:gd name="T11" fmla="*/ 0 h 491"/>
                <a:gd name="T12" fmla="*/ 609 w 610"/>
                <a:gd name="T13" fmla="*/ 119 h 491"/>
                <a:gd name="T14" fmla="*/ 609 w 610"/>
                <a:gd name="T15" fmla="*/ 371 h 491"/>
                <a:gd name="T16" fmla="*/ 609 w 610"/>
                <a:gd name="T17" fmla="*/ 371 h 491"/>
                <a:gd name="T18" fmla="*/ 542 w 610"/>
                <a:gd name="T19" fmla="*/ 490 h 491"/>
                <a:gd name="T20" fmla="*/ 15 w 610"/>
                <a:gd name="T21" fmla="*/ 483 h 491"/>
                <a:gd name="T22" fmla="*/ 14 w 610"/>
                <a:gd name="T23" fmla="*/ 483 h 491"/>
                <a:gd name="T24" fmla="*/ 14 w 610"/>
                <a:gd name="T25" fmla="*/ 483 h 491"/>
                <a:gd name="T26" fmla="*/ 0 w 610"/>
                <a:gd name="T27" fmla="*/ 457 h 491"/>
                <a:gd name="T28" fmla="*/ 0 w 610"/>
                <a:gd name="T29" fmla="*/ 33 h 4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10" h="491">
                  <a:moveTo>
                    <a:pt x="0" y="33"/>
                  </a:moveTo>
                  <a:lnTo>
                    <a:pt x="0" y="33"/>
                  </a:lnTo>
                  <a:cubicBezTo>
                    <a:pt x="0" y="18"/>
                    <a:pt x="6" y="7"/>
                    <a:pt x="14" y="7"/>
                  </a:cubicBezTo>
                  <a:lnTo>
                    <a:pt x="15" y="7"/>
                  </a:lnTo>
                  <a:lnTo>
                    <a:pt x="542" y="0"/>
                  </a:lnTo>
                  <a:lnTo>
                    <a:pt x="542" y="0"/>
                  </a:lnTo>
                  <a:cubicBezTo>
                    <a:pt x="579" y="0"/>
                    <a:pt x="609" y="53"/>
                    <a:pt x="609" y="119"/>
                  </a:cubicBezTo>
                  <a:lnTo>
                    <a:pt x="609" y="371"/>
                  </a:lnTo>
                  <a:lnTo>
                    <a:pt x="609" y="371"/>
                  </a:lnTo>
                  <a:cubicBezTo>
                    <a:pt x="609" y="437"/>
                    <a:pt x="579" y="490"/>
                    <a:pt x="542" y="490"/>
                  </a:cubicBezTo>
                  <a:lnTo>
                    <a:pt x="15" y="483"/>
                  </a:lnTo>
                  <a:lnTo>
                    <a:pt x="14" y="483"/>
                  </a:lnTo>
                  <a:lnTo>
                    <a:pt x="14" y="483"/>
                  </a:lnTo>
                  <a:cubicBezTo>
                    <a:pt x="6" y="483"/>
                    <a:pt x="0" y="471"/>
                    <a:pt x="0" y="457"/>
                  </a:cubicBezTo>
                  <a:lnTo>
                    <a:pt x="0" y="33"/>
                  </a:ln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65" name="Freeform 81">
              <a:extLst>
                <a:ext uri="{FF2B5EF4-FFF2-40B4-BE49-F238E27FC236}">
                  <a16:creationId xmlns:a16="http://schemas.microsoft.com/office/drawing/2014/main" id="{9FFA2488-133F-2446-A99B-4C35F8086417}"/>
                </a:ext>
              </a:extLst>
            </p:cNvPr>
            <p:cNvSpPr>
              <a:spLocks noChangeArrowheads="1"/>
            </p:cNvSpPr>
            <p:nvPr/>
          </p:nvSpPr>
          <p:spPr bwMode="auto">
            <a:xfrm>
              <a:off x="7870644" y="8788744"/>
              <a:ext cx="210065" cy="105032"/>
            </a:xfrm>
            <a:custGeom>
              <a:avLst/>
              <a:gdLst>
                <a:gd name="T0" fmla="*/ 0 w 301"/>
                <a:gd name="T1" fmla="*/ 124 h 149"/>
                <a:gd name="T2" fmla="*/ 0 w 301"/>
                <a:gd name="T3" fmla="*/ 124 h 149"/>
                <a:gd name="T4" fmla="*/ 13 w 301"/>
                <a:gd name="T5" fmla="*/ 105 h 149"/>
                <a:gd name="T6" fmla="*/ 269 w 301"/>
                <a:gd name="T7" fmla="*/ 5 h 149"/>
                <a:gd name="T8" fmla="*/ 269 w 301"/>
                <a:gd name="T9" fmla="*/ 5 h 149"/>
                <a:gd name="T10" fmla="*/ 296 w 301"/>
                <a:gd name="T11" fmla="*/ 17 h 149"/>
                <a:gd name="T12" fmla="*/ 296 w 301"/>
                <a:gd name="T13" fmla="*/ 17 h 149"/>
                <a:gd name="T14" fmla="*/ 285 w 301"/>
                <a:gd name="T15" fmla="*/ 44 h 149"/>
                <a:gd name="T16" fmla="*/ 29 w 301"/>
                <a:gd name="T17" fmla="*/ 144 h 149"/>
                <a:gd name="T18" fmla="*/ 29 w 301"/>
                <a:gd name="T19" fmla="*/ 144 h 149"/>
                <a:gd name="T20" fmla="*/ 2 w 301"/>
                <a:gd name="T21" fmla="*/ 132 h 149"/>
                <a:gd name="T22" fmla="*/ 2 w 301"/>
                <a:gd name="T23" fmla="*/ 132 h 149"/>
                <a:gd name="T24" fmla="*/ 0 w 301"/>
                <a:gd name="T25" fmla="*/ 124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01" h="149">
                  <a:moveTo>
                    <a:pt x="0" y="124"/>
                  </a:moveTo>
                  <a:lnTo>
                    <a:pt x="0" y="124"/>
                  </a:lnTo>
                  <a:cubicBezTo>
                    <a:pt x="0" y="116"/>
                    <a:pt x="5" y="108"/>
                    <a:pt x="13" y="105"/>
                  </a:cubicBezTo>
                  <a:lnTo>
                    <a:pt x="269" y="5"/>
                  </a:lnTo>
                  <a:lnTo>
                    <a:pt x="269" y="5"/>
                  </a:lnTo>
                  <a:cubicBezTo>
                    <a:pt x="280" y="0"/>
                    <a:pt x="292" y="6"/>
                    <a:pt x="296" y="17"/>
                  </a:cubicBezTo>
                  <a:lnTo>
                    <a:pt x="296" y="17"/>
                  </a:lnTo>
                  <a:cubicBezTo>
                    <a:pt x="300" y="28"/>
                    <a:pt x="295" y="40"/>
                    <a:pt x="285" y="44"/>
                  </a:cubicBezTo>
                  <a:lnTo>
                    <a:pt x="29" y="144"/>
                  </a:lnTo>
                  <a:lnTo>
                    <a:pt x="29" y="144"/>
                  </a:lnTo>
                  <a:cubicBezTo>
                    <a:pt x="18" y="148"/>
                    <a:pt x="6" y="143"/>
                    <a:pt x="2" y="132"/>
                  </a:cubicBezTo>
                  <a:lnTo>
                    <a:pt x="2" y="132"/>
                  </a:lnTo>
                  <a:cubicBezTo>
                    <a:pt x="0" y="129"/>
                    <a:pt x="0" y="127"/>
                    <a:pt x="0" y="124"/>
                  </a:cubicBez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66" name="Freeform 82">
              <a:extLst>
                <a:ext uri="{FF2B5EF4-FFF2-40B4-BE49-F238E27FC236}">
                  <a16:creationId xmlns:a16="http://schemas.microsoft.com/office/drawing/2014/main" id="{36547952-3F6F-594A-A27C-FF440A7D5C17}"/>
                </a:ext>
              </a:extLst>
            </p:cNvPr>
            <p:cNvSpPr>
              <a:spLocks noChangeArrowheads="1"/>
            </p:cNvSpPr>
            <p:nvPr/>
          </p:nvSpPr>
          <p:spPr bwMode="auto">
            <a:xfrm>
              <a:off x="7713095" y="8791832"/>
              <a:ext cx="30892" cy="86497"/>
            </a:xfrm>
            <a:custGeom>
              <a:avLst/>
              <a:gdLst>
                <a:gd name="T0" fmla="*/ 0 w 43"/>
                <a:gd name="T1" fmla="*/ 101 h 123"/>
                <a:gd name="T2" fmla="*/ 0 w 43"/>
                <a:gd name="T3" fmla="*/ 21 h 123"/>
                <a:gd name="T4" fmla="*/ 0 w 43"/>
                <a:gd name="T5" fmla="*/ 21 h 123"/>
                <a:gd name="T6" fmla="*/ 21 w 43"/>
                <a:gd name="T7" fmla="*/ 0 h 123"/>
                <a:gd name="T8" fmla="*/ 21 w 43"/>
                <a:gd name="T9" fmla="*/ 0 h 123"/>
                <a:gd name="T10" fmla="*/ 42 w 43"/>
                <a:gd name="T11" fmla="*/ 21 h 123"/>
                <a:gd name="T12" fmla="*/ 42 w 43"/>
                <a:gd name="T13" fmla="*/ 101 h 123"/>
                <a:gd name="T14" fmla="*/ 42 w 43"/>
                <a:gd name="T15" fmla="*/ 101 h 123"/>
                <a:gd name="T16" fmla="*/ 21 w 43"/>
                <a:gd name="T17" fmla="*/ 122 h 123"/>
                <a:gd name="T18" fmla="*/ 21 w 43"/>
                <a:gd name="T19" fmla="*/ 122 h 123"/>
                <a:gd name="T20" fmla="*/ 0 w 43"/>
                <a:gd name="T21" fmla="*/ 101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3" h="123">
                  <a:moveTo>
                    <a:pt x="0" y="101"/>
                  </a:moveTo>
                  <a:lnTo>
                    <a:pt x="0" y="21"/>
                  </a:lnTo>
                  <a:lnTo>
                    <a:pt x="0" y="21"/>
                  </a:lnTo>
                  <a:cubicBezTo>
                    <a:pt x="0" y="9"/>
                    <a:pt x="9" y="0"/>
                    <a:pt x="21" y="0"/>
                  </a:cubicBezTo>
                  <a:lnTo>
                    <a:pt x="21" y="0"/>
                  </a:lnTo>
                  <a:cubicBezTo>
                    <a:pt x="33" y="0"/>
                    <a:pt x="42" y="9"/>
                    <a:pt x="42" y="21"/>
                  </a:cubicBezTo>
                  <a:lnTo>
                    <a:pt x="42" y="101"/>
                  </a:lnTo>
                  <a:lnTo>
                    <a:pt x="42" y="101"/>
                  </a:lnTo>
                  <a:cubicBezTo>
                    <a:pt x="42" y="112"/>
                    <a:pt x="33" y="122"/>
                    <a:pt x="21" y="122"/>
                  </a:cubicBezTo>
                  <a:lnTo>
                    <a:pt x="21" y="122"/>
                  </a:lnTo>
                  <a:cubicBezTo>
                    <a:pt x="9" y="122"/>
                    <a:pt x="0" y="112"/>
                    <a:pt x="0" y="101"/>
                  </a:cubicBez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67" name="Freeform 83">
              <a:extLst>
                <a:ext uri="{FF2B5EF4-FFF2-40B4-BE49-F238E27FC236}">
                  <a16:creationId xmlns:a16="http://schemas.microsoft.com/office/drawing/2014/main" id="{FEF8EAF3-37E2-844D-84C6-C69E7AA21040}"/>
                </a:ext>
              </a:extLst>
            </p:cNvPr>
            <p:cNvSpPr>
              <a:spLocks noChangeArrowheads="1"/>
            </p:cNvSpPr>
            <p:nvPr/>
          </p:nvSpPr>
          <p:spPr bwMode="auto">
            <a:xfrm>
              <a:off x="7422711" y="8801101"/>
              <a:ext cx="101944" cy="80319"/>
            </a:xfrm>
            <a:custGeom>
              <a:avLst/>
              <a:gdLst>
                <a:gd name="T0" fmla="*/ 0 w 145"/>
                <a:gd name="T1" fmla="*/ 24 h 114"/>
                <a:gd name="T2" fmla="*/ 0 w 145"/>
                <a:gd name="T3" fmla="*/ 24 h 114"/>
                <a:gd name="T4" fmla="*/ 3 w 145"/>
                <a:gd name="T5" fmla="*/ 13 h 114"/>
                <a:gd name="T6" fmla="*/ 3 w 145"/>
                <a:gd name="T7" fmla="*/ 13 h 114"/>
                <a:gd name="T8" fmla="*/ 33 w 145"/>
                <a:gd name="T9" fmla="*/ 7 h 114"/>
                <a:gd name="T10" fmla="*/ 132 w 145"/>
                <a:gd name="T11" fmla="*/ 71 h 114"/>
                <a:gd name="T12" fmla="*/ 132 w 145"/>
                <a:gd name="T13" fmla="*/ 71 h 114"/>
                <a:gd name="T14" fmla="*/ 138 w 145"/>
                <a:gd name="T15" fmla="*/ 100 h 114"/>
                <a:gd name="T16" fmla="*/ 138 w 145"/>
                <a:gd name="T17" fmla="*/ 100 h 114"/>
                <a:gd name="T18" fmla="*/ 108 w 145"/>
                <a:gd name="T19" fmla="*/ 107 h 114"/>
                <a:gd name="T20" fmla="*/ 10 w 145"/>
                <a:gd name="T21" fmla="*/ 43 h 114"/>
                <a:gd name="T22" fmla="*/ 10 w 145"/>
                <a:gd name="T23" fmla="*/ 43 h 114"/>
                <a:gd name="T24" fmla="*/ 0 w 145"/>
                <a:gd name="T25" fmla="*/ 2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45" h="114">
                  <a:moveTo>
                    <a:pt x="0" y="24"/>
                  </a:moveTo>
                  <a:lnTo>
                    <a:pt x="0" y="24"/>
                  </a:lnTo>
                  <a:cubicBezTo>
                    <a:pt x="0" y="21"/>
                    <a:pt x="1" y="17"/>
                    <a:pt x="3" y="13"/>
                  </a:cubicBezTo>
                  <a:lnTo>
                    <a:pt x="3" y="13"/>
                  </a:lnTo>
                  <a:cubicBezTo>
                    <a:pt x="10" y="3"/>
                    <a:pt x="23" y="0"/>
                    <a:pt x="33" y="7"/>
                  </a:cubicBezTo>
                  <a:lnTo>
                    <a:pt x="132" y="71"/>
                  </a:lnTo>
                  <a:lnTo>
                    <a:pt x="132" y="71"/>
                  </a:lnTo>
                  <a:cubicBezTo>
                    <a:pt x="141" y="77"/>
                    <a:pt x="144" y="91"/>
                    <a:pt x="138" y="100"/>
                  </a:cubicBezTo>
                  <a:lnTo>
                    <a:pt x="138" y="100"/>
                  </a:lnTo>
                  <a:cubicBezTo>
                    <a:pt x="131" y="110"/>
                    <a:pt x="118" y="113"/>
                    <a:pt x="108" y="107"/>
                  </a:cubicBezTo>
                  <a:lnTo>
                    <a:pt x="10" y="43"/>
                  </a:lnTo>
                  <a:lnTo>
                    <a:pt x="10" y="43"/>
                  </a:lnTo>
                  <a:cubicBezTo>
                    <a:pt x="3" y="38"/>
                    <a:pt x="0" y="32"/>
                    <a:pt x="0" y="24"/>
                  </a:cubicBez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68" name="Freeform 84">
              <a:extLst>
                <a:ext uri="{FF2B5EF4-FFF2-40B4-BE49-F238E27FC236}">
                  <a16:creationId xmlns:a16="http://schemas.microsoft.com/office/drawing/2014/main" id="{58A2731D-9163-C148-BADF-B7F35F67019A}"/>
                </a:ext>
              </a:extLst>
            </p:cNvPr>
            <p:cNvSpPr>
              <a:spLocks noChangeArrowheads="1"/>
            </p:cNvSpPr>
            <p:nvPr/>
          </p:nvSpPr>
          <p:spPr bwMode="auto">
            <a:xfrm>
              <a:off x="7870644" y="9153269"/>
              <a:ext cx="210065" cy="105032"/>
            </a:xfrm>
            <a:custGeom>
              <a:avLst/>
              <a:gdLst>
                <a:gd name="T0" fmla="*/ 0 w 301"/>
                <a:gd name="T1" fmla="*/ 25 h 149"/>
                <a:gd name="T2" fmla="*/ 0 w 301"/>
                <a:gd name="T3" fmla="*/ 25 h 149"/>
                <a:gd name="T4" fmla="*/ 2 w 301"/>
                <a:gd name="T5" fmla="*/ 17 h 149"/>
                <a:gd name="T6" fmla="*/ 2 w 301"/>
                <a:gd name="T7" fmla="*/ 17 h 149"/>
                <a:gd name="T8" fmla="*/ 29 w 301"/>
                <a:gd name="T9" fmla="*/ 5 h 149"/>
                <a:gd name="T10" fmla="*/ 285 w 301"/>
                <a:gd name="T11" fmla="*/ 105 h 149"/>
                <a:gd name="T12" fmla="*/ 285 w 301"/>
                <a:gd name="T13" fmla="*/ 105 h 149"/>
                <a:gd name="T14" fmla="*/ 296 w 301"/>
                <a:gd name="T15" fmla="*/ 132 h 149"/>
                <a:gd name="T16" fmla="*/ 296 w 301"/>
                <a:gd name="T17" fmla="*/ 132 h 149"/>
                <a:gd name="T18" fmla="*/ 269 w 301"/>
                <a:gd name="T19" fmla="*/ 144 h 149"/>
                <a:gd name="T20" fmla="*/ 13 w 301"/>
                <a:gd name="T21" fmla="*/ 45 h 149"/>
                <a:gd name="T22" fmla="*/ 13 w 301"/>
                <a:gd name="T23" fmla="*/ 45 h 149"/>
                <a:gd name="T24" fmla="*/ 0 w 301"/>
                <a:gd name="T25" fmla="*/ 25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01" h="149">
                  <a:moveTo>
                    <a:pt x="0" y="25"/>
                  </a:moveTo>
                  <a:lnTo>
                    <a:pt x="0" y="25"/>
                  </a:lnTo>
                  <a:cubicBezTo>
                    <a:pt x="0" y="22"/>
                    <a:pt x="0" y="19"/>
                    <a:pt x="2" y="17"/>
                  </a:cubicBezTo>
                  <a:lnTo>
                    <a:pt x="2" y="17"/>
                  </a:lnTo>
                  <a:cubicBezTo>
                    <a:pt x="6" y="6"/>
                    <a:pt x="18" y="0"/>
                    <a:pt x="29" y="5"/>
                  </a:cubicBezTo>
                  <a:lnTo>
                    <a:pt x="285" y="105"/>
                  </a:lnTo>
                  <a:lnTo>
                    <a:pt x="285" y="105"/>
                  </a:lnTo>
                  <a:cubicBezTo>
                    <a:pt x="295" y="109"/>
                    <a:pt x="300" y="121"/>
                    <a:pt x="296" y="132"/>
                  </a:cubicBezTo>
                  <a:lnTo>
                    <a:pt x="296" y="132"/>
                  </a:lnTo>
                  <a:cubicBezTo>
                    <a:pt x="292" y="143"/>
                    <a:pt x="280" y="148"/>
                    <a:pt x="269" y="144"/>
                  </a:cubicBezTo>
                  <a:lnTo>
                    <a:pt x="13" y="45"/>
                  </a:lnTo>
                  <a:lnTo>
                    <a:pt x="13" y="45"/>
                  </a:lnTo>
                  <a:cubicBezTo>
                    <a:pt x="5" y="41"/>
                    <a:pt x="0" y="33"/>
                    <a:pt x="0" y="25"/>
                  </a:cubicBez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69" name="Freeform 85">
              <a:extLst>
                <a:ext uri="{FF2B5EF4-FFF2-40B4-BE49-F238E27FC236}">
                  <a16:creationId xmlns:a16="http://schemas.microsoft.com/office/drawing/2014/main" id="{A4D8427F-EF07-0248-A271-49F34512D22C}"/>
                </a:ext>
              </a:extLst>
            </p:cNvPr>
            <p:cNvSpPr>
              <a:spLocks noChangeArrowheads="1"/>
            </p:cNvSpPr>
            <p:nvPr/>
          </p:nvSpPr>
          <p:spPr bwMode="auto">
            <a:xfrm>
              <a:off x="7713095" y="9171804"/>
              <a:ext cx="30892" cy="86497"/>
            </a:xfrm>
            <a:custGeom>
              <a:avLst/>
              <a:gdLst>
                <a:gd name="T0" fmla="*/ 0 w 43"/>
                <a:gd name="T1" fmla="*/ 100 h 123"/>
                <a:gd name="T2" fmla="*/ 0 w 43"/>
                <a:gd name="T3" fmla="*/ 21 h 123"/>
                <a:gd name="T4" fmla="*/ 0 w 43"/>
                <a:gd name="T5" fmla="*/ 21 h 123"/>
                <a:gd name="T6" fmla="*/ 21 w 43"/>
                <a:gd name="T7" fmla="*/ 0 h 123"/>
                <a:gd name="T8" fmla="*/ 21 w 43"/>
                <a:gd name="T9" fmla="*/ 0 h 123"/>
                <a:gd name="T10" fmla="*/ 42 w 43"/>
                <a:gd name="T11" fmla="*/ 21 h 123"/>
                <a:gd name="T12" fmla="*/ 42 w 43"/>
                <a:gd name="T13" fmla="*/ 100 h 123"/>
                <a:gd name="T14" fmla="*/ 42 w 43"/>
                <a:gd name="T15" fmla="*/ 100 h 123"/>
                <a:gd name="T16" fmla="*/ 21 w 43"/>
                <a:gd name="T17" fmla="*/ 122 h 123"/>
                <a:gd name="T18" fmla="*/ 21 w 43"/>
                <a:gd name="T19" fmla="*/ 122 h 123"/>
                <a:gd name="T20" fmla="*/ 0 w 43"/>
                <a:gd name="T21" fmla="*/ 100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3" h="123">
                  <a:moveTo>
                    <a:pt x="0" y="100"/>
                  </a:moveTo>
                  <a:lnTo>
                    <a:pt x="0" y="21"/>
                  </a:lnTo>
                  <a:lnTo>
                    <a:pt x="0" y="21"/>
                  </a:lnTo>
                  <a:cubicBezTo>
                    <a:pt x="0" y="9"/>
                    <a:pt x="9" y="0"/>
                    <a:pt x="21" y="0"/>
                  </a:cubicBezTo>
                  <a:lnTo>
                    <a:pt x="21" y="0"/>
                  </a:lnTo>
                  <a:cubicBezTo>
                    <a:pt x="33" y="0"/>
                    <a:pt x="42" y="9"/>
                    <a:pt x="42" y="21"/>
                  </a:cubicBezTo>
                  <a:lnTo>
                    <a:pt x="42" y="100"/>
                  </a:lnTo>
                  <a:lnTo>
                    <a:pt x="42" y="100"/>
                  </a:lnTo>
                  <a:cubicBezTo>
                    <a:pt x="42" y="112"/>
                    <a:pt x="33" y="122"/>
                    <a:pt x="21" y="122"/>
                  </a:cubicBezTo>
                  <a:lnTo>
                    <a:pt x="21" y="122"/>
                  </a:lnTo>
                  <a:cubicBezTo>
                    <a:pt x="9" y="122"/>
                    <a:pt x="0" y="112"/>
                    <a:pt x="0" y="100"/>
                  </a:cubicBez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70" name="Freeform 86">
              <a:extLst>
                <a:ext uri="{FF2B5EF4-FFF2-40B4-BE49-F238E27FC236}">
                  <a16:creationId xmlns:a16="http://schemas.microsoft.com/office/drawing/2014/main" id="{DBBAFB7E-2170-DB45-A032-4CD2C3B80C93}"/>
                </a:ext>
              </a:extLst>
            </p:cNvPr>
            <p:cNvSpPr>
              <a:spLocks noChangeArrowheads="1"/>
            </p:cNvSpPr>
            <p:nvPr/>
          </p:nvSpPr>
          <p:spPr bwMode="auto">
            <a:xfrm>
              <a:off x="7422711" y="9168714"/>
              <a:ext cx="101944" cy="80319"/>
            </a:xfrm>
            <a:custGeom>
              <a:avLst/>
              <a:gdLst>
                <a:gd name="T0" fmla="*/ 0 w 145"/>
                <a:gd name="T1" fmla="*/ 88 h 113"/>
                <a:gd name="T2" fmla="*/ 0 w 145"/>
                <a:gd name="T3" fmla="*/ 88 h 113"/>
                <a:gd name="T4" fmla="*/ 10 w 145"/>
                <a:gd name="T5" fmla="*/ 70 h 113"/>
                <a:gd name="T6" fmla="*/ 108 w 145"/>
                <a:gd name="T7" fmla="*/ 6 h 113"/>
                <a:gd name="T8" fmla="*/ 108 w 145"/>
                <a:gd name="T9" fmla="*/ 6 h 113"/>
                <a:gd name="T10" fmla="*/ 138 w 145"/>
                <a:gd name="T11" fmla="*/ 12 h 113"/>
                <a:gd name="T12" fmla="*/ 138 w 145"/>
                <a:gd name="T13" fmla="*/ 12 h 113"/>
                <a:gd name="T14" fmla="*/ 132 w 145"/>
                <a:gd name="T15" fmla="*/ 42 h 113"/>
                <a:gd name="T16" fmla="*/ 33 w 145"/>
                <a:gd name="T17" fmla="*/ 106 h 113"/>
                <a:gd name="T18" fmla="*/ 33 w 145"/>
                <a:gd name="T19" fmla="*/ 106 h 113"/>
                <a:gd name="T20" fmla="*/ 3 w 145"/>
                <a:gd name="T21" fmla="*/ 100 h 113"/>
                <a:gd name="T22" fmla="*/ 3 w 145"/>
                <a:gd name="T23" fmla="*/ 100 h 113"/>
                <a:gd name="T24" fmla="*/ 0 w 145"/>
                <a:gd name="T25" fmla="*/ 88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45" h="113">
                  <a:moveTo>
                    <a:pt x="0" y="88"/>
                  </a:moveTo>
                  <a:lnTo>
                    <a:pt x="0" y="88"/>
                  </a:lnTo>
                  <a:cubicBezTo>
                    <a:pt x="0" y="81"/>
                    <a:pt x="3" y="75"/>
                    <a:pt x="10" y="70"/>
                  </a:cubicBezTo>
                  <a:lnTo>
                    <a:pt x="108" y="6"/>
                  </a:lnTo>
                  <a:lnTo>
                    <a:pt x="108" y="6"/>
                  </a:lnTo>
                  <a:cubicBezTo>
                    <a:pt x="118" y="0"/>
                    <a:pt x="131" y="2"/>
                    <a:pt x="138" y="12"/>
                  </a:cubicBezTo>
                  <a:lnTo>
                    <a:pt x="138" y="12"/>
                  </a:lnTo>
                  <a:cubicBezTo>
                    <a:pt x="144" y="22"/>
                    <a:pt x="141" y="35"/>
                    <a:pt x="132" y="42"/>
                  </a:cubicBezTo>
                  <a:lnTo>
                    <a:pt x="33" y="106"/>
                  </a:lnTo>
                  <a:lnTo>
                    <a:pt x="33" y="106"/>
                  </a:lnTo>
                  <a:cubicBezTo>
                    <a:pt x="23" y="112"/>
                    <a:pt x="10" y="109"/>
                    <a:pt x="3" y="100"/>
                  </a:cubicBezTo>
                  <a:lnTo>
                    <a:pt x="3" y="100"/>
                  </a:lnTo>
                  <a:cubicBezTo>
                    <a:pt x="1" y="96"/>
                    <a:pt x="0" y="92"/>
                    <a:pt x="0" y="88"/>
                  </a:cubicBez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71" name="Freeform 87">
              <a:extLst>
                <a:ext uri="{FF2B5EF4-FFF2-40B4-BE49-F238E27FC236}">
                  <a16:creationId xmlns:a16="http://schemas.microsoft.com/office/drawing/2014/main" id="{2295625A-952D-0941-B4F7-DC2C0561BEC6}"/>
                </a:ext>
              </a:extLst>
            </p:cNvPr>
            <p:cNvSpPr>
              <a:spLocks noChangeArrowheads="1"/>
            </p:cNvSpPr>
            <p:nvPr/>
          </p:nvSpPr>
          <p:spPr bwMode="auto">
            <a:xfrm>
              <a:off x="7336214" y="8791832"/>
              <a:ext cx="37070" cy="123568"/>
            </a:xfrm>
            <a:custGeom>
              <a:avLst/>
              <a:gdLst>
                <a:gd name="T0" fmla="*/ 0 w 54"/>
                <a:gd name="T1" fmla="*/ 149 h 176"/>
                <a:gd name="T2" fmla="*/ 0 w 54"/>
                <a:gd name="T3" fmla="*/ 27 h 176"/>
                <a:gd name="T4" fmla="*/ 0 w 54"/>
                <a:gd name="T5" fmla="*/ 27 h 176"/>
                <a:gd name="T6" fmla="*/ 27 w 54"/>
                <a:gd name="T7" fmla="*/ 0 h 176"/>
                <a:gd name="T8" fmla="*/ 27 w 54"/>
                <a:gd name="T9" fmla="*/ 0 h 176"/>
                <a:gd name="T10" fmla="*/ 53 w 54"/>
                <a:gd name="T11" fmla="*/ 27 h 176"/>
                <a:gd name="T12" fmla="*/ 53 w 54"/>
                <a:gd name="T13" fmla="*/ 149 h 176"/>
                <a:gd name="T14" fmla="*/ 53 w 54"/>
                <a:gd name="T15" fmla="*/ 149 h 176"/>
                <a:gd name="T16" fmla="*/ 27 w 54"/>
                <a:gd name="T17" fmla="*/ 175 h 176"/>
                <a:gd name="T18" fmla="*/ 27 w 54"/>
                <a:gd name="T19" fmla="*/ 175 h 176"/>
                <a:gd name="T20" fmla="*/ 0 w 54"/>
                <a:gd name="T21" fmla="*/ 149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4" h="176">
                  <a:moveTo>
                    <a:pt x="0" y="149"/>
                  </a:moveTo>
                  <a:lnTo>
                    <a:pt x="0" y="27"/>
                  </a:lnTo>
                  <a:lnTo>
                    <a:pt x="0" y="27"/>
                  </a:lnTo>
                  <a:cubicBezTo>
                    <a:pt x="0" y="12"/>
                    <a:pt x="12" y="0"/>
                    <a:pt x="27" y="0"/>
                  </a:cubicBezTo>
                  <a:lnTo>
                    <a:pt x="27" y="0"/>
                  </a:lnTo>
                  <a:cubicBezTo>
                    <a:pt x="41" y="0"/>
                    <a:pt x="53" y="12"/>
                    <a:pt x="53" y="27"/>
                  </a:cubicBezTo>
                  <a:lnTo>
                    <a:pt x="53" y="149"/>
                  </a:lnTo>
                  <a:lnTo>
                    <a:pt x="53" y="149"/>
                  </a:lnTo>
                  <a:cubicBezTo>
                    <a:pt x="53" y="164"/>
                    <a:pt x="41" y="175"/>
                    <a:pt x="27" y="175"/>
                  </a:cubicBezTo>
                  <a:lnTo>
                    <a:pt x="27" y="175"/>
                  </a:lnTo>
                  <a:cubicBezTo>
                    <a:pt x="12" y="175"/>
                    <a:pt x="0" y="164"/>
                    <a:pt x="0" y="149"/>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72" name="Freeform 88">
              <a:extLst>
                <a:ext uri="{FF2B5EF4-FFF2-40B4-BE49-F238E27FC236}">
                  <a16:creationId xmlns:a16="http://schemas.microsoft.com/office/drawing/2014/main" id="{6F957389-D49B-A344-982B-D6212A15767E}"/>
                </a:ext>
              </a:extLst>
            </p:cNvPr>
            <p:cNvSpPr>
              <a:spLocks noChangeArrowheads="1"/>
            </p:cNvSpPr>
            <p:nvPr/>
          </p:nvSpPr>
          <p:spPr bwMode="auto">
            <a:xfrm>
              <a:off x="7336214" y="9122377"/>
              <a:ext cx="37070" cy="123568"/>
            </a:xfrm>
            <a:custGeom>
              <a:avLst/>
              <a:gdLst>
                <a:gd name="T0" fmla="*/ 0 w 54"/>
                <a:gd name="T1" fmla="*/ 149 h 177"/>
                <a:gd name="T2" fmla="*/ 0 w 54"/>
                <a:gd name="T3" fmla="*/ 26 h 177"/>
                <a:gd name="T4" fmla="*/ 0 w 54"/>
                <a:gd name="T5" fmla="*/ 26 h 177"/>
                <a:gd name="T6" fmla="*/ 27 w 54"/>
                <a:gd name="T7" fmla="*/ 0 h 177"/>
                <a:gd name="T8" fmla="*/ 27 w 54"/>
                <a:gd name="T9" fmla="*/ 0 h 177"/>
                <a:gd name="T10" fmla="*/ 53 w 54"/>
                <a:gd name="T11" fmla="*/ 26 h 177"/>
                <a:gd name="T12" fmla="*/ 53 w 54"/>
                <a:gd name="T13" fmla="*/ 149 h 177"/>
                <a:gd name="T14" fmla="*/ 53 w 54"/>
                <a:gd name="T15" fmla="*/ 149 h 177"/>
                <a:gd name="T16" fmla="*/ 27 w 54"/>
                <a:gd name="T17" fmla="*/ 176 h 177"/>
                <a:gd name="T18" fmla="*/ 27 w 54"/>
                <a:gd name="T19" fmla="*/ 176 h 177"/>
                <a:gd name="T20" fmla="*/ 0 w 54"/>
                <a:gd name="T21" fmla="*/ 149 h 1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4" h="177">
                  <a:moveTo>
                    <a:pt x="0" y="149"/>
                  </a:moveTo>
                  <a:lnTo>
                    <a:pt x="0" y="26"/>
                  </a:lnTo>
                  <a:lnTo>
                    <a:pt x="0" y="26"/>
                  </a:lnTo>
                  <a:cubicBezTo>
                    <a:pt x="0" y="12"/>
                    <a:pt x="12" y="0"/>
                    <a:pt x="27" y="0"/>
                  </a:cubicBezTo>
                  <a:lnTo>
                    <a:pt x="27" y="0"/>
                  </a:lnTo>
                  <a:cubicBezTo>
                    <a:pt x="41" y="0"/>
                    <a:pt x="53" y="12"/>
                    <a:pt x="53" y="26"/>
                  </a:cubicBezTo>
                  <a:lnTo>
                    <a:pt x="53" y="149"/>
                  </a:lnTo>
                  <a:lnTo>
                    <a:pt x="53" y="149"/>
                  </a:lnTo>
                  <a:cubicBezTo>
                    <a:pt x="53" y="164"/>
                    <a:pt x="41" y="176"/>
                    <a:pt x="27" y="176"/>
                  </a:cubicBezTo>
                  <a:lnTo>
                    <a:pt x="27" y="176"/>
                  </a:lnTo>
                  <a:cubicBezTo>
                    <a:pt x="12" y="176"/>
                    <a:pt x="0" y="164"/>
                    <a:pt x="0" y="149"/>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grpSp>
      <p:grpSp>
        <p:nvGrpSpPr>
          <p:cNvPr id="23" name="Group 22">
            <a:extLst>
              <a:ext uri="{FF2B5EF4-FFF2-40B4-BE49-F238E27FC236}">
                <a16:creationId xmlns:a16="http://schemas.microsoft.com/office/drawing/2014/main" id="{C956A66C-1FB0-B440-BF62-8D2D8C0FA6A4}"/>
              </a:ext>
            </a:extLst>
          </p:cNvPr>
          <p:cNvGrpSpPr/>
          <p:nvPr/>
        </p:nvGrpSpPr>
        <p:grpSpPr>
          <a:xfrm>
            <a:off x="22356063" y="45760"/>
            <a:ext cx="1700213" cy="1700213"/>
            <a:chOff x="3526751" y="3930679"/>
            <a:chExt cx="1700213" cy="1700213"/>
          </a:xfrm>
        </p:grpSpPr>
        <p:sp>
          <p:nvSpPr>
            <p:cNvPr id="301" name="Oval 300">
              <a:extLst>
                <a:ext uri="{FF2B5EF4-FFF2-40B4-BE49-F238E27FC236}">
                  <a16:creationId xmlns:a16="http://schemas.microsoft.com/office/drawing/2014/main" id="{2AB777DB-2090-9C49-8D78-8FFAE5639BE6}"/>
                </a:ext>
              </a:extLst>
            </p:cNvPr>
            <p:cNvSpPr/>
            <p:nvPr/>
          </p:nvSpPr>
          <p:spPr>
            <a:xfrm>
              <a:off x="3526751" y="3930679"/>
              <a:ext cx="1700213" cy="1700213"/>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Fira Sans Light" panose="020B0403050000020004" pitchFamily="34" charset="0"/>
              </a:endParaRPr>
            </a:p>
          </p:txBody>
        </p:sp>
        <p:sp>
          <p:nvSpPr>
            <p:cNvPr id="302" name="Oval 301">
              <a:extLst>
                <a:ext uri="{FF2B5EF4-FFF2-40B4-BE49-F238E27FC236}">
                  <a16:creationId xmlns:a16="http://schemas.microsoft.com/office/drawing/2014/main" id="{D8AED2CC-D899-ED4D-A425-EAFE4978C151}"/>
                </a:ext>
              </a:extLst>
            </p:cNvPr>
            <p:cNvSpPr/>
            <p:nvPr/>
          </p:nvSpPr>
          <p:spPr>
            <a:xfrm>
              <a:off x="3695106" y="4098407"/>
              <a:ext cx="1363502" cy="136350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Fira Sans Light" panose="020B0403050000020004" pitchFamily="34" charset="0"/>
              </a:endParaRPr>
            </a:p>
          </p:txBody>
        </p:sp>
      </p:grpSp>
      <p:sp>
        <p:nvSpPr>
          <p:cNvPr id="303" name="TextBox 302">
            <a:extLst>
              <a:ext uri="{FF2B5EF4-FFF2-40B4-BE49-F238E27FC236}">
                <a16:creationId xmlns:a16="http://schemas.microsoft.com/office/drawing/2014/main" id="{40657CEA-FBE3-EC41-978C-98EE79BD4FDE}"/>
              </a:ext>
            </a:extLst>
          </p:cNvPr>
          <p:cNvSpPr txBox="1"/>
          <p:nvPr/>
        </p:nvSpPr>
        <p:spPr>
          <a:xfrm>
            <a:off x="22273665" y="357279"/>
            <a:ext cx="1782611" cy="1015663"/>
          </a:xfrm>
          <a:prstGeom prst="rect">
            <a:avLst/>
          </a:prstGeom>
          <a:noFill/>
        </p:spPr>
        <p:txBody>
          <a:bodyPr wrap="square" rtlCol="0">
            <a:spAutoFit/>
          </a:bodyPr>
          <a:lstStyle/>
          <a:p>
            <a:pPr algn="ctr"/>
            <a:r>
              <a:rPr lang="en-US" sz="6000" b="1" dirty="0" smtClean="0">
                <a:solidFill>
                  <a:schemeClr val="accent4"/>
                </a:solidFill>
                <a:latin typeface="Fira Sans" panose="020B0503050000020004" pitchFamily="34" charset="0"/>
              </a:rPr>
              <a:t>Y2</a:t>
            </a:r>
            <a:endParaRPr lang="en-US" sz="6000" b="1" dirty="0">
              <a:solidFill>
                <a:schemeClr val="accent4"/>
              </a:solidFill>
              <a:latin typeface="Fira Sans" panose="020B0503050000020004" pitchFamily="34" charset="0"/>
            </a:endParaRPr>
          </a:p>
        </p:txBody>
      </p:sp>
      <p:sp>
        <p:nvSpPr>
          <p:cNvPr id="115" name="Subtitle 2">
            <a:extLst>
              <a:ext uri="{FF2B5EF4-FFF2-40B4-BE49-F238E27FC236}">
                <a16:creationId xmlns:a16="http://schemas.microsoft.com/office/drawing/2014/main" id="{4EC94491-6539-F941-898A-4BB887977E4E}"/>
              </a:ext>
            </a:extLst>
          </p:cNvPr>
          <p:cNvSpPr txBox="1">
            <a:spLocks/>
          </p:cNvSpPr>
          <p:nvPr/>
        </p:nvSpPr>
        <p:spPr>
          <a:xfrm>
            <a:off x="66536" y="357279"/>
            <a:ext cx="6295044" cy="14118803"/>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600"/>
              </a:lnSpc>
            </a:pPr>
            <a:r>
              <a:rPr lang="en-US" sz="2800" b="1" dirty="0" smtClean="0">
                <a:latin typeface="Fira Sans" panose="020B0503050000020004" pitchFamily="34" charset="0"/>
                <a:ea typeface="League Spartan" charset="0"/>
                <a:cs typeface="Poppins" pitchFamily="2" charset="77"/>
              </a:rPr>
              <a:t>Human survival</a:t>
            </a:r>
            <a:endParaRPr lang="en-US" sz="2800" b="1" dirty="0">
              <a:latin typeface="Fira Sans" panose="020B0503050000020004" pitchFamily="34" charset="0"/>
              <a:ea typeface="League Spartan" charset="0"/>
              <a:cs typeface="Poppins" pitchFamily="2" charset="77"/>
            </a:endParaRPr>
          </a:p>
          <a:p>
            <a:pPr marL="457200" indent="-457200" algn="l">
              <a:lnSpc>
                <a:spcPts val="3600"/>
              </a:lnSpc>
              <a:buFont typeface="Arial" panose="020B0604020202020204" pitchFamily="34" charset="0"/>
              <a:buChar char="•"/>
            </a:pPr>
            <a:r>
              <a:rPr lang="en-US"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Questions can help us to find out about the world</a:t>
            </a:r>
          </a:p>
          <a:p>
            <a:pPr marL="457200" indent="-457200" algn="l">
              <a:lnSpc>
                <a:spcPts val="3600"/>
              </a:lnSpc>
              <a:buFont typeface="Arial" panose="020B0604020202020204" pitchFamily="34" charset="0"/>
              <a:buChar char="•"/>
            </a:pPr>
            <a:r>
              <a:rPr lang="en-US"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Simple equipment is used to take measurements and observations. Examples include timers, hand lenses, </a:t>
            </a:r>
            <a:r>
              <a:rPr lang="en-US" dirty="0" err="1"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metre</a:t>
            </a:r>
            <a:r>
              <a:rPr lang="en-US"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 sticks and trundle wheels</a:t>
            </a:r>
          </a:p>
          <a:p>
            <a:pPr marL="457200" indent="-457200" algn="l">
              <a:lnSpc>
                <a:spcPts val="3600"/>
              </a:lnSpc>
              <a:buFont typeface="Arial" panose="020B0604020202020204" pitchFamily="34" charset="0"/>
              <a:buChar char="•"/>
            </a:pPr>
            <a:r>
              <a:rPr lang="en-US"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Tests can be carried out by following a set of instructions. A prediction is a guess at what might happen in an investigation </a:t>
            </a:r>
          </a:p>
          <a:p>
            <a:pPr marL="457200" indent="-457200" algn="l">
              <a:lnSpc>
                <a:spcPts val="3600"/>
              </a:lnSpc>
              <a:buFont typeface="Arial" panose="020B0604020202020204" pitchFamily="34" charset="0"/>
              <a:buChar char="•"/>
            </a:pPr>
            <a:r>
              <a:rPr lang="en-US"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Objects materials and living things can be looked at, compared and grouped according to their features</a:t>
            </a:r>
          </a:p>
          <a:p>
            <a:pPr marL="457200" indent="-457200" algn="l">
              <a:lnSpc>
                <a:spcPts val="3600"/>
              </a:lnSpc>
              <a:buFont typeface="Arial" panose="020B0604020202020204" pitchFamily="34" charset="0"/>
              <a:buChar char="•"/>
            </a:pPr>
            <a:r>
              <a:rPr lang="en-US"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The results are information that has been found out from an investigation and can be used to answer a question</a:t>
            </a:r>
          </a:p>
          <a:p>
            <a:pPr marL="457200" indent="-457200" algn="l">
              <a:lnSpc>
                <a:spcPts val="3600"/>
              </a:lnSpc>
              <a:buFont typeface="Arial" panose="020B0604020202020204" pitchFamily="34" charset="0"/>
              <a:buChar char="•"/>
            </a:pPr>
            <a:r>
              <a:rPr lang="en-US"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Data can be recorded and displayed in different ways, including tables, charts, pictograms and drawings</a:t>
            </a:r>
          </a:p>
          <a:p>
            <a:pPr marL="457200" indent="-457200" algn="l">
              <a:lnSpc>
                <a:spcPts val="3600"/>
              </a:lnSpc>
              <a:buFont typeface="Arial" panose="020B0604020202020204" pitchFamily="34" charset="0"/>
              <a:buChar char="•"/>
            </a:pPr>
            <a:r>
              <a:rPr lang="en-US"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Human offspring go through different stages as they grow to become adults. These include baby, toddler, child, teenager, adult and elderly</a:t>
            </a:r>
          </a:p>
          <a:p>
            <a:pPr marL="457200" indent="-457200" algn="l">
              <a:lnSpc>
                <a:spcPts val="3600"/>
              </a:lnSpc>
              <a:buFont typeface="Arial" panose="020B0604020202020204" pitchFamily="34" charset="0"/>
              <a:buChar char="•"/>
            </a:pPr>
            <a:r>
              <a:rPr lang="en-US"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Humans need water, food, air and shelter to survive. </a:t>
            </a:r>
          </a:p>
          <a:p>
            <a:pPr marL="457200" indent="-457200" algn="l">
              <a:lnSpc>
                <a:spcPts val="3600"/>
              </a:lnSpc>
              <a:buFont typeface="Arial" panose="020B0604020202020204" pitchFamily="34" charset="0"/>
              <a:buChar char="•"/>
            </a:pPr>
            <a:r>
              <a:rPr lang="en-US"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Animals need water, food, air and shelter to survive. Their habitat must provide all these things. </a:t>
            </a:r>
          </a:p>
          <a:p>
            <a:pPr marL="457200" indent="-457200" algn="l">
              <a:lnSpc>
                <a:spcPts val="3600"/>
              </a:lnSpc>
              <a:buFont typeface="Arial" panose="020B0604020202020204" pitchFamily="34" charset="0"/>
              <a:buChar char="•"/>
            </a:pPr>
            <a:r>
              <a:rPr lang="en-US"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A healthy lifestyle includes exercise, good personal hygiene, good quality sleep and a balanced diet. Risks associated with an unhealthy lifestyle include obesity, tooth decay and mental health problems </a:t>
            </a:r>
          </a:p>
          <a:p>
            <a:pPr marL="457200" indent="-457200" algn="l">
              <a:lnSpc>
                <a:spcPts val="3600"/>
              </a:lnSpc>
              <a:buFont typeface="Arial" panose="020B0604020202020204" pitchFamily="34" charset="0"/>
              <a:buChar char="•"/>
            </a:pPr>
            <a:endParaRPr lang="en-US" dirty="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endParaRPr>
          </a:p>
          <a:p>
            <a:pPr marL="457200" indent="-457200" algn="l">
              <a:lnSpc>
                <a:spcPts val="3600"/>
              </a:lnSpc>
              <a:buFont typeface="Arial" panose="020B0604020202020204" pitchFamily="34" charset="0"/>
              <a:buChar char="•"/>
            </a:pPr>
            <a:endParaRPr lang="en-US" sz="26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endParaRPr>
          </a:p>
          <a:p>
            <a:pPr marL="457200" indent="-457200" algn="l">
              <a:lnSpc>
                <a:spcPts val="3600"/>
              </a:lnSpc>
              <a:buFont typeface="Arial" panose="020B0604020202020204" pitchFamily="34" charset="0"/>
              <a:buChar char="•"/>
            </a:pPr>
            <a:endParaRPr lang="en-US" sz="2600" b="1"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endParaRPr>
          </a:p>
        </p:txBody>
      </p:sp>
      <p:sp>
        <p:nvSpPr>
          <p:cNvPr id="90" name="Subtitle 2">
            <a:extLst>
              <a:ext uri="{FF2B5EF4-FFF2-40B4-BE49-F238E27FC236}">
                <a16:creationId xmlns:a16="http://schemas.microsoft.com/office/drawing/2014/main" id="{4EC94491-6539-F941-898A-4BB887977E4E}"/>
              </a:ext>
            </a:extLst>
          </p:cNvPr>
          <p:cNvSpPr txBox="1">
            <a:spLocks/>
          </p:cNvSpPr>
          <p:nvPr/>
        </p:nvSpPr>
        <p:spPr>
          <a:xfrm>
            <a:off x="8058961" y="8928507"/>
            <a:ext cx="2202558" cy="5070173"/>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600"/>
              </a:lnSpc>
            </a:pPr>
            <a:r>
              <a:rPr lang="en-US" sz="2800" b="1" dirty="0" smtClean="0">
                <a:latin typeface="Fira Sans" panose="020B0503050000020004" pitchFamily="34" charset="0"/>
                <a:ea typeface="League Spartan" charset="0"/>
                <a:cs typeface="Poppins" pitchFamily="2" charset="77"/>
              </a:rPr>
              <a:t>Push and pull </a:t>
            </a:r>
            <a:endParaRPr lang="en-US" sz="2800" b="1" dirty="0">
              <a:latin typeface="Fira Sans" panose="020B0503050000020004" pitchFamily="34" charset="0"/>
              <a:ea typeface="League Spartan" charset="0"/>
              <a:cs typeface="Poppins" pitchFamily="2" charset="77"/>
            </a:endParaRPr>
          </a:p>
          <a:p>
            <a:pPr marL="457200" indent="-457200" algn="l">
              <a:lnSpc>
                <a:spcPts val="3600"/>
              </a:lnSpc>
              <a:buFont typeface="Arial" panose="020B0604020202020204" pitchFamily="34" charset="0"/>
              <a:buChar char="•"/>
            </a:pPr>
            <a:r>
              <a:rPr lang="en-US"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Models can have moving parts that use levers, sliders, wheels and axles</a:t>
            </a:r>
            <a:endParaRPr lang="en-US" dirty="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endParaRPr>
          </a:p>
          <a:p>
            <a:pPr marL="457200" indent="-457200" algn="l">
              <a:lnSpc>
                <a:spcPts val="3600"/>
              </a:lnSpc>
              <a:buFont typeface="Arial" panose="020B0604020202020204" pitchFamily="34" charset="0"/>
              <a:buChar char="•"/>
            </a:pPr>
            <a:endParaRPr lang="en-US" sz="26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endParaRPr>
          </a:p>
          <a:p>
            <a:pPr marL="457200" indent="-457200" algn="l">
              <a:lnSpc>
                <a:spcPts val="3600"/>
              </a:lnSpc>
              <a:buFont typeface="Arial" panose="020B0604020202020204" pitchFamily="34" charset="0"/>
              <a:buChar char="•"/>
            </a:pPr>
            <a:endParaRPr lang="en-US" sz="2600" b="1"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endParaRPr>
          </a:p>
        </p:txBody>
      </p:sp>
      <p:sp>
        <p:nvSpPr>
          <p:cNvPr id="91" name="Subtitle 2">
            <a:extLst>
              <a:ext uri="{FF2B5EF4-FFF2-40B4-BE49-F238E27FC236}">
                <a16:creationId xmlns:a16="http://schemas.microsoft.com/office/drawing/2014/main" id="{4EC94491-6539-F941-898A-4BB887977E4E}"/>
              </a:ext>
            </a:extLst>
          </p:cNvPr>
          <p:cNvSpPr txBox="1">
            <a:spLocks/>
          </p:cNvSpPr>
          <p:nvPr/>
        </p:nvSpPr>
        <p:spPr>
          <a:xfrm>
            <a:off x="6729657" y="145402"/>
            <a:ext cx="6206876" cy="5144039"/>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600"/>
              </a:lnSpc>
            </a:pPr>
            <a:r>
              <a:rPr lang="en-US" sz="2800" b="1" dirty="0" smtClean="0">
                <a:latin typeface="Fira Sans" panose="020B0503050000020004" pitchFamily="34" charset="0"/>
                <a:ea typeface="League Spartan" charset="0"/>
                <a:cs typeface="Poppins" pitchFamily="2" charset="77"/>
              </a:rPr>
              <a:t>Plant survival </a:t>
            </a:r>
            <a:endParaRPr lang="en-US" sz="2800" b="1" dirty="0">
              <a:latin typeface="Fira Sans" panose="020B0503050000020004" pitchFamily="34" charset="0"/>
              <a:ea typeface="League Spartan" charset="0"/>
              <a:cs typeface="Poppins" pitchFamily="2" charset="77"/>
            </a:endParaRPr>
          </a:p>
          <a:p>
            <a:pPr marL="457200" indent="-457200" algn="l">
              <a:lnSpc>
                <a:spcPts val="3600"/>
              </a:lnSpc>
              <a:buFont typeface="Arial" panose="020B0604020202020204" pitchFamily="34" charset="0"/>
              <a:buChar char="•"/>
            </a:pPr>
            <a:r>
              <a:rPr lang="en-US"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Plants grow from seeds and bulbs. Seeds and bulbs need water and warmth to start growing (germinate). As the plant grows bigger, it develops leaves and flowers. </a:t>
            </a:r>
          </a:p>
          <a:p>
            <a:pPr marL="457200" indent="-457200" algn="l">
              <a:lnSpc>
                <a:spcPts val="3600"/>
              </a:lnSpc>
              <a:buFont typeface="Arial" panose="020B0604020202020204" pitchFamily="34" charset="0"/>
              <a:buChar char="•"/>
            </a:pPr>
            <a:r>
              <a:rPr lang="en-US"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Plants need water, light and a suitable temperature to grow and stay healthy. Without any one of these things, they will die. </a:t>
            </a:r>
            <a:endParaRPr lang="en-US" dirty="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endParaRPr>
          </a:p>
          <a:p>
            <a:pPr marL="457200" indent="-457200" algn="l">
              <a:lnSpc>
                <a:spcPts val="3600"/>
              </a:lnSpc>
              <a:buFont typeface="Arial" panose="020B0604020202020204" pitchFamily="34" charset="0"/>
              <a:buChar char="•"/>
            </a:pPr>
            <a:endParaRPr lang="en-US" sz="26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endParaRPr>
          </a:p>
          <a:p>
            <a:pPr marL="457200" indent="-457200" algn="l">
              <a:lnSpc>
                <a:spcPts val="3600"/>
              </a:lnSpc>
              <a:buFont typeface="Arial" panose="020B0604020202020204" pitchFamily="34" charset="0"/>
              <a:buChar char="•"/>
            </a:pPr>
            <a:endParaRPr lang="en-US" sz="2600" b="1"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endParaRPr>
          </a:p>
        </p:txBody>
      </p:sp>
      <p:sp>
        <p:nvSpPr>
          <p:cNvPr id="92" name="Subtitle 2">
            <a:extLst>
              <a:ext uri="{FF2B5EF4-FFF2-40B4-BE49-F238E27FC236}">
                <a16:creationId xmlns:a16="http://schemas.microsoft.com/office/drawing/2014/main" id="{4EC94491-6539-F941-898A-4BB887977E4E}"/>
              </a:ext>
            </a:extLst>
          </p:cNvPr>
          <p:cNvSpPr txBox="1">
            <a:spLocks/>
          </p:cNvSpPr>
          <p:nvPr/>
        </p:nvSpPr>
        <p:spPr>
          <a:xfrm>
            <a:off x="10568728" y="10598566"/>
            <a:ext cx="4647031" cy="3685178"/>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600"/>
              </a:lnSpc>
            </a:pPr>
            <a:r>
              <a:rPr lang="en-US" sz="2800" b="1" dirty="0" smtClean="0">
                <a:latin typeface="Fira Sans" panose="020B0503050000020004" pitchFamily="34" charset="0"/>
                <a:ea typeface="League Spartan" charset="0"/>
                <a:cs typeface="Poppins" pitchFamily="2" charset="77"/>
              </a:rPr>
              <a:t>Coastline</a:t>
            </a:r>
            <a:endParaRPr lang="en-US" sz="2800" b="1" dirty="0">
              <a:latin typeface="Fira Sans" panose="020B0503050000020004" pitchFamily="34" charset="0"/>
              <a:ea typeface="League Spartan" charset="0"/>
              <a:cs typeface="Poppins" pitchFamily="2" charset="77"/>
            </a:endParaRPr>
          </a:p>
          <a:p>
            <a:pPr marL="457200" indent="-457200" algn="l">
              <a:lnSpc>
                <a:spcPts val="3600"/>
              </a:lnSpc>
              <a:buFont typeface="Arial" panose="020B0604020202020204" pitchFamily="34" charset="0"/>
              <a:buChar char="•"/>
            </a:pPr>
            <a:r>
              <a:rPr lang="en-US"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Some objects float and others sink. Objects that float are typically light or hollow. Objects that sink are typically heavy or dense. </a:t>
            </a:r>
            <a:endParaRPr lang="en-US" dirty="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endParaRPr>
          </a:p>
          <a:p>
            <a:pPr marL="457200" indent="-457200" algn="l">
              <a:lnSpc>
                <a:spcPts val="3600"/>
              </a:lnSpc>
              <a:buFont typeface="Arial" panose="020B0604020202020204" pitchFamily="34" charset="0"/>
              <a:buChar char="•"/>
            </a:pPr>
            <a:endParaRPr lang="en-US" sz="26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endParaRPr>
          </a:p>
          <a:p>
            <a:pPr marL="457200" indent="-457200" algn="l">
              <a:lnSpc>
                <a:spcPts val="3600"/>
              </a:lnSpc>
              <a:buFont typeface="Arial" panose="020B0604020202020204" pitchFamily="34" charset="0"/>
              <a:buChar char="•"/>
            </a:pPr>
            <a:endParaRPr lang="en-US" sz="2600" b="1"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endParaRPr>
          </a:p>
        </p:txBody>
      </p:sp>
      <p:sp>
        <p:nvSpPr>
          <p:cNvPr id="93" name="Subtitle 2">
            <a:extLst>
              <a:ext uri="{FF2B5EF4-FFF2-40B4-BE49-F238E27FC236}">
                <a16:creationId xmlns:a16="http://schemas.microsoft.com/office/drawing/2014/main" id="{4EC94491-6539-F941-898A-4BB887977E4E}"/>
              </a:ext>
            </a:extLst>
          </p:cNvPr>
          <p:cNvSpPr txBox="1">
            <a:spLocks/>
          </p:cNvSpPr>
          <p:nvPr/>
        </p:nvSpPr>
        <p:spPr>
          <a:xfrm>
            <a:off x="13943925" y="8607349"/>
            <a:ext cx="4844081" cy="3223513"/>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600"/>
              </a:lnSpc>
            </a:pPr>
            <a:r>
              <a:rPr lang="en-US" sz="2800" b="1" dirty="0" smtClean="0">
                <a:latin typeface="Fira Sans" panose="020B0503050000020004" pitchFamily="34" charset="0"/>
                <a:ea typeface="League Spartan" charset="0"/>
                <a:cs typeface="Poppins" pitchFamily="2" charset="77"/>
              </a:rPr>
              <a:t>Remarkable recipes</a:t>
            </a:r>
            <a:endParaRPr lang="en-US" sz="2800" b="1" dirty="0">
              <a:latin typeface="Fira Sans" panose="020B0503050000020004" pitchFamily="34" charset="0"/>
              <a:ea typeface="League Spartan" charset="0"/>
              <a:cs typeface="Poppins" pitchFamily="2" charset="77"/>
            </a:endParaRPr>
          </a:p>
          <a:p>
            <a:pPr marL="457200" indent="-457200" algn="l">
              <a:lnSpc>
                <a:spcPts val="3600"/>
              </a:lnSpc>
              <a:buFont typeface="Arial" panose="020B0604020202020204" pitchFamily="34" charset="0"/>
              <a:buChar char="•"/>
            </a:pPr>
            <a:r>
              <a:rPr lang="en-US"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Some foods, such as ice and chocolate, melt when heated, but then harden (solidify or freeze) when cooled</a:t>
            </a:r>
            <a:endParaRPr lang="en-US" dirty="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endParaRPr>
          </a:p>
          <a:p>
            <a:pPr marL="457200" indent="-457200" algn="l">
              <a:lnSpc>
                <a:spcPts val="3600"/>
              </a:lnSpc>
              <a:buFont typeface="Arial" panose="020B0604020202020204" pitchFamily="34" charset="0"/>
              <a:buChar char="•"/>
            </a:pPr>
            <a:endParaRPr lang="en-US" sz="26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endParaRPr>
          </a:p>
          <a:p>
            <a:pPr marL="457200" indent="-457200" algn="l">
              <a:lnSpc>
                <a:spcPts val="3600"/>
              </a:lnSpc>
              <a:buFont typeface="Arial" panose="020B0604020202020204" pitchFamily="34" charset="0"/>
              <a:buChar char="•"/>
            </a:pPr>
            <a:endParaRPr lang="en-US" sz="2600" b="1"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endParaRPr>
          </a:p>
        </p:txBody>
      </p:sp>
      <p:sp>
        <p:nvSpPr>
          <p:cNvPr id="94" name="Subtitle 2">
            <a:extLst>
              <a:ext uri="{FF2B5EF4-FFF2-40B4-BE49-F238E27FC236}">
                <a16:creationId xmlns:a16="http://schemas.microsoft.com/office/drawing/2014/main" id="{4EC94491-6539-F941-898A-4BB887977E4E}"/>
              </a:ext>
            </a:extLst>
          </p:cNvPr>
          <p:cNvSpPr txBox="1">
            <a:spLocks/>
          </p:cNvSpPr>
          <p:nvPr/>
        </p:nvSpPr>
        <p:spPr>
          <a:xfrm>
            <a:off x="14442243" y="213488"/>
            <a:ext cx="9770307" cy="5753437"/>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600"/>
              </a:lnSpc>
            </a:pPr>
            <a:r>
              <a:rPr lang="en-US" sz="2800" b="1" dirty="0" smtClean="0">
                <a:latin typeface="Fira Sans" panose="020B0503050000020004" pitchFamily="34" charset="0"/>
                <a:ea typeface="League Spartan" charset="0"/>
                <a:cs typeface="Poppins" pitchFamily="2" charset="77"/>
              </a:rPr>
              <a:t>Habitats</a:t>
            </a:r>
            <a:endParaRPr lang="en-US" sz="2800" b="1" dirty="0">
              <a:latin typeface="Fira Sans" panose="020B0503050000020004" pitchFamily="34" charset="0"/>
              <a:ea typeface="League Spartan" charset="0"/>
              <a:cs typeface="Poppins" pitchFamily="2" charset="77"/>
            </a:endParaRPr>
          </a:p>
          <a:p>
            <a:pPr marL="457200" indent="-457200" algn="l">
              <a:lnSpc>
                <a:spcPts val="3600"/>
              </a:lnSpc>
              <a:buFont typeface="Arial" panose="020B0604020202020204" pitchFamily="34" charset="0"/>
              <a:buChar char="•"/>
            </a:pPr>
            <a:r>
              <a:rPr lang="en-US"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Living things are those that are alive. Dead things are those that were once alive but are no longer. Some things have never been alive</a:t>
            </a:r>
          </a:p>
          <a:p>
            <a:pPr marL="457200" indent="-457200" algn="l">
              <a:lnSpc>
                <a:spcPts val="3600"/>
              </a:lnSpc>
              <a:buFont typeface="Arial" panose="020B0604020202020204" pitchFamily="34" charset="0"/>
              <a:buChar char="•"/>
            </a:pPr>
            <a:r>
              <a:rPr lang="en-US"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Local habitats include parks, woodland and gardens. Habitats beyond the locality include beaches, rainforests, deserts, oceans and mountains. All living things live in a habitat to which they are suited and it must provide everything they need to survive. </a:t>
            </a:r>
          </a:p>
          <a:p>
            <a:pPr marL="457200" indent="-457200" algn="l">
              <a:lnSpc>
                <a:spcPts val="3600"/>
              </a:lnSpc>
              <a:buFont typeface="Arial" panose="020B0604020202020204" pitchFamily="34" charset="0"/>
              <a:buChar char="•"/>
            </a:pPr>
            <a:r>
              <a:rPr lang="en-US"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A habitat is a place where a living thing lives. A microhabitat is a very small habitat</a:t>
            </a:r>
          </a:p>
          <a:p>
            <a:pPr marL="457200" indent="-457200" algn="l">
              <a:lnSpc>
                <a:spcPts val="3600"/>
              </a:lnSpc>
              <a:buFont typeface="Arial" panose="020B0604020202020204" pitchFamily="34" charset="0"/>
              <a:buChar char="•"/>
            </a:pPr>
            <a:r>
              <a:rPr lang="en-US"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Food chains show how living things depend on one another for food. All food chains start with a plant, followed by animals that either ear the plant or other animals.  </a:t>
            </a:r>
            <a:endParaRPr lang="en-US" dirty="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endParaRPr>
          </a:p>
          <a:p>
            <a:pPr marL="457200" indent="-457200" algn="l">
              <a:lnSpc>
                <a:spcPts val="3600"/>
              </a:lnSpc>
              <a:buFont typeface="Arial" panose="020B0604020202020204" pitchFamily="34" charset="0"/>
              <a:buChar char="•"/>
            </a:pPr>
            <a:endParaRPr lang="en-US" sz="26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endParaRPr>
          </a:p>
          <a:p>
            <a:pPr marL="457200" indent="-457200" algn="l">
              <a:lnSpc>
                <a:spcPts val="3600"/>
              </a:lnSpc>
              <a:buFont typeface="Arial" panose="020B0604020202020204" pitchFamily="34" charset="0"/>
              <a:buChar char="•"/>
            </a:pPr>
            <a:endParaRPr lang="en-US" sz="2600" b="1"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endParaRPr>
          </a:p>
        </p:txBody>
      </p:sp>
      <p:sp>
        <p:nvSpPr>
          <p:cNvPr id="95" name="Subtitle 2">
            <a:extLst>
              <a:ext uri="{FF2B5EF4-FFF2-40B4-BE49-F238E27FC236}">
                <a16:creationId xmlns:a16="http://schemas.microsoft.com/office/drawing/2014/main" id="{4EC94491-6539-F941-898A-4BB887977E4E}"/>
              </a:ext>
            </a:extLst>
          </p:cNvPr>
          <p:cNvSpPr txBox="1">
            <a:spLocks/>
          </p:cNvSpPr>
          <p:nvPr/>
        </p:nvSpPr>
        <p:spPr>
          <a:xfrm>
            <a:off x="16973141" y="5277862"/>
            <a:ext cx="6450692" cy="3297380"/>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600"/>
              </a:lnSpc>
            </a:pPr>
            <a:r>
              <a:rPr lang="en-US" sz="2800" b="1" dirty="0" smtClean="0">
                <a:latin typeface="Fira Sans" panose="020B0503050000020004" pitchFamily="34" charset="0"/>
                <a:ea typeface="League Spartan" charset="0"/>
                <a:cs typeface="Poppins" pitchFamily="2" charset="77"/>
              </a:rPr>
              <a:t>Animal survival </a:t>
            </a:r>
            <a:endParaRPr lang="en-US" sz="2800" b="1" dirty="0">
              <a:latin typeface="Fira Sans" panose="020B0503050000020004" pitchFamily="34" charset="0"/>
              <a:ea typeface="League Spartan" charset="0"/>
              <a:cs typeface="Poppins" pitchFamily="2" charset="77"/>
            </a:endParaRPr>
          </a:p>
          <a:p>
            <a:pPr marL="457200" indent="-457200" algn="l">
              <a:lnSpc>
                <a:spcPts val="3600"/>
              </a:lnSpc>
              <a:buFont typeface="Arial" panose="020B0604020202020204" pitchFamily="34" charset="0"/>
              <a:buChar char="•"/>
            </a:pPr>
            <a:r>
              <a:rPr lang="en-US"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Animals have offspring that grow into adults. Different animals have different stages of growth or life-cycles</a:t>
            </a:r>
          </a:p>
          <a:p>
            <a:pPr marL="457200" indent="-457200" algn="l">
              <a:lnSpc>
                <a:spcPts val="3600"/>
              </a:lnSpc>
              <a:buFont typeface="Arial" panose="020B0604020202020204" pitchFamily="34" charset="0"/>
              <a:buChar char="•"/>
            </a:pPr>
            <a:endParaRPr lang="en-US" dirty="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endParaRPr>
          </a:p>
          <a:p>
            <a:pPr marL="457200" indent="-457200" algn="l">
              <a:lnSpc>
                <a:spcPts val="3600"/>
              </a:lnSpc>
              <a:buFont typeface="Arial" panose="020B0604020202020204" pitchFamily="34" charset="0"/>
              <a:buChar char="•"/>
            </a:pPr>
            <a:endParaRPr lang="en-US" sz="26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endParaRPr>
          </a:p>
          <a:p>
            <a:pPr marL="457200" indent="-457200" algn="l">
              <a:lnSpc>
                <a:spcPts val="3600"/>
              </a:lnSpc>
              <a:buFont typeface="Arial" panose="020B0604020202020204" pitchFamily="34" charset="0"/>
              <a:buChar char="•"/>
            </a:pPr>
            <a:endParaRPr lang="en-US" sz="2600" b="1"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endParaRPr>
          </a:p>
        </p:txBody>
      </p:sp>
      <p:sp>
        <p:nvSpPr>
          <p:cNvPr id="96" name="Subtitle 2">
            <a:extLst>
              <a:ext uri="{FF2B5EF4-FFF2-40B4-BE49-F238E27FC236}">
                <a16:creationId xmlns:a16="http://schemas.microsoft.com/office/drawing/2014/main" id="{4EC94491-6539-F941-898A-4BB887977E4E}"/>
              </a:ext>
            </a:extLst>
          </p:cNvPr>
          <p:cNvSpPr txBox="1">
            <a:spLocks/>
          </p:cNvSpPr>
          <p:nvPr/>
        </p:nvSpPr>
        <p:spPr>
          <a:xfrm>
            <a:off x="18440070" y="8815546"/>
            <a:ext cx="5926344" cy="5605704"/>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r">
              <a:lnSpc>
                <a:spcPts val="3600"/>
              </a:lnSpc>
            </a:pPr>
            <a:r>
              <a:rPr lang="en-US" sz="2600" b="1" dirty="0" smtClean="0">
                <a:latin typeface="Fira Sans" panose="020B0503050000020004" pitchFamily="34" charset="0"/>
                <a:ea typeface="League Spartan" charset="0"/>
                <a:cs typeface="Poppins" pitchFamily="2" charset="77"/>
              </a:rPr>
              <a:t>Uses of materials </a:t>
            </a:r>
            <a:endParaRPr lang="en-US" sz="2600" b="1" dirty="0">
              <a:latin typeface="Fira Sans" panose="020B0503050000020004" pitchFamily="34" charset="0"/>
              <a:ea typeface="League Spartan" charset="0"/>
              <a:cs typeface="Poppins" pitchFamily="2" charset="77"/>
            </a:endParaRPr>
          </a:p>
          <a:p>
            <a:pPr marL="457200" indent="-457200" algn="r">
              <a:lnSpc>
                <a:spcPts val="3600"/>
              </a:lnSpc>
              <a:buFont typeface="Arial" panose="020B0604020202020204" pitchFamily="34" charset="0"/>
              <a:buChar char="•"/>
            </a:pPr>
            <a:r>
              <a:rPr lang="en-US"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A material’s physical properties make it suitable for particular purposes, such as glass for windows and brick for building walls. Many materials are used for more than one purpose, such as metal for cutlery and cars</a:t>
            </a:r>
          </a:p>
          <a:p>
            <a:pPr marL="457200" indent="-457200" algn="r">
              <a:lnSpc>
                <a:spcPts val="3600"/>
              </a:lnSpc>
              <a:buFont typeface="Arial" panose="020B0604020202020204" pitchFamily="34" charset="0"/>
              <a:buChar char="•"/>
            </a:pPr>
            <a:r>
              <a:rPr lang="en-US"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Some objects and materials can be changed by squashing, bending, twisting, stretching, heating, cooling, mixing and being left to decay</a:t>
            </a:r>
            <a:endParaRPr lang="en-US" dirty="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endParaRPr>
          </a:p>
          <a:p>
            <a:pPr marL="457200" indent="-457200" algn="r">
              <a:lnSpc>
                <a:spcPts val="3600"/>
              </a:lnSpc>
              <a:buFont typeface="Arial" panose="020B0604020202020204" pitchFamily="34" charset="0"/>
              <a:buChar char="•"/>
            </a:pPr>
            <a:endParaRPr lang="en-US" sz="26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endParaRPr>
          </a:p>
          <a:p>
            <a:pPr marL="457200" indent="-457200" algn="r">
              <a:lnSpc>
                <a:spcPts val="3600"/>
              </a:lnSpc>
              <a:buFont typeface="Arial" panose="020B0604020202020204" pitchFamily="34" charset="0"/>
              <a:buChar char="•"/>
            </a:pPr>
            <a:endParaRPr lang="en-US" sz="2600" b="1"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endParaRPr>
          </a:p>
        </p:txBody>
      </p:sp>
    </p:spTree>
    <p:extLst>
      <p:ext uri="{BB962C8B-B14F-4D97-AF65-F5344CB8AC3E}">
        <p14:creationId xmlns:p14="http://schemas.microsoft.com/office/powerpoint/2010/main" val="347662481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Group 23">
            <a:extLst>
              <a:ext uri="{FF2B5EF4-FFF2-40B4-BE49-F238E27FC236}">
                <a16:creationId xmlns:a16="http://schemas.microsoft.com/office/drawing/2014/main" id="{5462F81D-5CBD-E34A-AF48-778EE5C56DCF}"/>
              </a:ext>
            </a:extLst>
          </p:cNvPr>
          <p:cNvGrpSpPr/>
          <p:nvPr/>
        </p:nvGrpSpPr>
        <p:grpSpPr>
          <a:xfrm>
            <a:off x="9896397" y="5831"/>
            <a:ext cx="6356052" cy="13716000"/>
            <a:chOff x="6263905" y="0"/>
            <a:chExt cx="9051323" cy="13716000"/>
          </a:xfrm>
        </p:grpSpPr>
        <p:sp>
          <p:nvSpPr>
            <p:cNvPr id="185" name="Freeform 1">
              <a:extLst>
                <a:ext uri="{FF2B5EF4-FFF2-40B4-BE49-F238E27FC236}">
                  <a16:creationId xmlns:a16="http://schemas.microsoft.com/office/drawing/2014/main" id="{28330879-8C3A-044D-BA38-5E9BA47A15BA}"/>
                </a:ext>
              </a:extLst>
            </p:cNvPr>
            <p:cNvSpPr>
              <a:spLocks noChangeArrowheads="1"/>
            </p:cNvSpPr>
            <p:nvPr/>
          </p:nvSpPr>
          <p:spPr bwMode="auto">
            <a:xfrm>
              <a:off x="6263905" y="0"/>
              <a:ext cx="9051323" cy="13716000"/>
            </a:xfrm>
            <a:custGeom>
              <a:avLst/>
              <a:gdLst>
                <a:gd name="T0" fmla="*/ 9787 w 12920"/>
                <a:gd name="T1" fmla="*/ 19577 h 19578"/>
                <a:gd name="T2" fmla="*/ 9787 w 12920"/>
                <a:gd name="T3" fmla="*/ 9515 h 19578"/>
                <a:gd name="T4" fmla="*/ 9787 w 12920"/>
                <a:gd name="T5" fmla="*/ 9515 h 19578"/>
                <a:gd name="T6" fmla="*/ 8930 w 12920"/>
                <a:gd name="T7" fmla="*/ 8658 h 19578"/>
                <a:gd name="T8" fmla="*/ 8930 w 12920"/>
                <a:gd name="T9" fmla="*/ 8658 h 19578"/>
                <a:gd name="T10" fmla="*/ 8073 w 12920"/>
                <a:gd name="T11" fmla="*/ 9515 h 19578"/>
                <a:gd name="T12" fmla="*/ 8073 w 12920"/>
                <a:gd name="T13" fmla="*/ 9949 h 19578"/>
                <a:gd name="T14" fmla="*/ 8073 w 12920"/>
                <a:gd name="T15" fmla="*/ 9949 h 19578"/>
                <a:gd name="T16" fmla="*/ 4084 w 12920"/>
                <a:gd name="T17" fmla="*/ 13938 h 19578"/>
                <a:gd name="T18" fmla="*/ 3989 w 12920"/>
                <a:gd name="T19" fmla="*/ 13938 h 19578"/>
                <a:gd name="T20" fmla="*/ 3989 w 12920"/>
                <a:gd name="T21" fmla="*/ 13938 h 19578"/>
                <a:gd name="T22" fmla="*/ 0 w 12920"/>
                <a:gd name="T23" fmla="*/ 9949 h 19578"/>
                <a:gd name="T24" fmla="*/ 0 w 12920"/>
                <a:gd name="T25" fmla="*/ 0 h 19578"/>
                <a:gd name="T26" fmla="*/ 3133 w 12920"/>
                <a:gd name="T27" fmla="*/ 0 h 19578"/>
                <a:gd name="T28" fmla="*/ 3133 w 12920"/>
                <a:gd name="T29" fmla="*/ 9949 h 19578"/>
                <a:gd name="T30" fmla="*/ 3133 w 12920"/>
                <a:gd name="T31" fmla="*/ 9949 h 19578"/>
                <a:gd name="T32" fmla="*/ 3989 w 12920"/>
                <a:gd name="T33" fmla="*/ 10805 h 19578"/>
                <a:gd name="T34" fmla="*/ 4084 w 12920"/>
                <a:gd name="T35" fmla="*/ 10805 h 19578"/>
                <a:gd name="T36" fmla="*/ 4084 w 12920"/>
                <a:gd name="T37" fmla="*/ 10805 h 19578"/>
                <a:gd name="T38" fmla="*/ 4940 w 12920"/>
                <a:gd name="T39" fmla="*/ 9949 h 19578"/>
                <a:gd name="T40" fmla="*/ 4940 w 12920"/>
                <a:gd name="T41" fmla="*/ 9515 h 19578"/>
                <a:gd name="T42" fmla="*/ 4940 w 12920"/>
                <a:gd name="T43" fmla="*/ 9515 h 19578"/>
                <a:gd name="T44" fmla="*/ 8930 w 12920"/>
                <a:gd name="T45" fmla="*/ 5526 h 19578"/>
                <a:gd name="T46" fmla="*/ 8930 w 12920"/>
                <a:gd name="T47" fmla="*/ 5526 h 19578"/>
                <a:gd name="T48" fmla="*/ 12919 w 12920"/>
                <a:gd name="T49" fmla="*/ 9515 h 19578"/>
                <a:gd name="T50" fmla="*/ 12919 w 12920"/>
                <a:gd name="T51" fmla="*/ 19577 h 19578"/>
                <a:gd name="T52" fmla="*/ 9787 w 12920"/>
                <a:gd name="T53" fmla="*/ 19577 h 195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2920" h="19578">
                  <a:moveTo>
                    <a:pt x="9787" y="19577"/>
                  </a:moveTo>
                  <a:lnTo>
                    <a:pt x="9787" y="9515"/>
                  </a:lnTo>
                  <a:lnTo>
                    <a:pt x="9787" y="9515"/>
                  </a:lnTo>
                  <a:cubicBezTo>
                    <a:pt x="9787" y="9043"/>
                    <a:pt x="9402" y="8658"/>
                    <a:pt x="8930" y="8658"/>
                  </a:cubicBezTo>
                  <a:lnTo>
                    <a:pt x="8930" y="8658"/>
                  </a:lnTo>
                  <a:cubicBezTo>
                    <a:pt x="8457" y="8658"/>
                    <a:pt x="8073" y="9043"/>
                    <a:pt x="8073" y="9515"/>
                  </a:cubicBezTo>
                  <a:lnTo>
                    <a:pt x="8073" y="9949"/>
                  </a:lnTo>
                  <a:lnTo>
                    <a:pt x="8073" y="9949"/>
                  </a:lnTo>
                  <a:cubicBezTo>
                    <a:pt x="8073" y="12149"/>
                    <a:pt x="6283" y="13938"/>
                    <a:pt x="4084" y="13938"/>
                  </a:cubicBezTo>
                  <a:lnTo>
                    <a:pt x="3989" y="13938"/>
                  </a:lnTo>
                  <a:lnTo>
                    <a:pt x="3989" y="13938"/>
                  </a:lnTo>
                  <a:cubicBezTo>
                    <a:pt x="1790" y="13938"/>
                    <a:pt x="0" y="12149"/>
                    <a:pt x="0" y="9949"/>
                  </a:cubicBezTo>
                  <a:lnTo>
                    <a:pt x="0" y="0"/>
                  </a:lnTo>
                  <a:lnTo>
                    <a:pt x="3133" y="0"/>
                  </a:lnTo>
                  <a:lnTo>
                    <a:pt x="3133" y="9949"/>
                  </a:lnTo>
                  <a:lnTo>
                    <a:pt x="3133" y="9949"/>
                  </a:lnTo>
                  <a:cubicBezTo>
                    <a:pt x="3133" y="10421"/>
                    <a:pt x="3517" y="10805"/>
                    <a:pt x="3989" y="10805"/>
                  </a:cubicBezTo>
                  <a:lnTo>
                    <a:pt x="4084" y="10805"/>
                  </a:lnTo>
                  <a:lnTo>
                    <a:pt x="4084" y="10805"/>
                  </a:lnTo>
                  <a:cubicBezTo>
                    <a:pt x="4556" y="10805"/>
                    <a:pt x="4940" y="10421"/>
                    <a:pt x="4940" y="9949"/>
                  </a:cubicBezTo>
                  <a:lnTo>
                    <a:pt x="4940" y="9515"/>
                  </a:lnTo>
                  <a:lnTo>
                    <a:pt x="4940" y="9515"/>
                  </a:lnTo>
                  <a:cubicBezTo>
                    <a:pt x="4940" y="7316"/>
                    <a:pt x="6730" y="5526"/>
                    <a:pt x="8930" y="5526"/>
                  </a:cubicBezTo>
                  <a:lnTo>
                    <a:pt x="8930" y="5526"/>
                  </a:lnTo>
                  <a:cubicBezTo>
                    <a:pt x="11130" y="5526"/>
                    <a:pt x="12919" y="7316"/>
                    <a:pt x="12919" y="9515"/>
                  </a:cubicBezTo>
                  <a:lnTo>
                    <a:pt x="12919" y="19577"/>
                  </a:lnTo>
                  <a:lnTo>
                    <a:pt x="9787" y="19577"/>
                  </a:lnTo>
                </a:path>
              </a:pathLst>
            </a:custGeom>
            <a:solidFill>
              <a:srgbClr val="CEE3AB"/>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186" name="Freeform 2">
              <a:extLst>
                <a:ext uri="{FF2B5EF4-FFF2-40B4-BE49-F238E27FC236}">
                  <a16:creationId xmlns:a16="http://schemas.microsoft.com/office/drawing/2014/main" id="{25423859-04CF-314B-98A7-7C9C09525A0D}"/>
                </a:ext>
              </a:extLst>
            </p:cNvPr>
            <p:cNvSpPr>
              <a:spLocks noChangeArrowheads="1"/>
            </p:cNvSpPr>
            <p:nvPr/>
          </p:nvSpPr>
          <p:spPr bwMode="auto">
            <a:xfrm>
              <a:off x="6402918" y="0"/>
              <a:ext cx="8776386" cy="13716000"/>
            </a:xfrm>
            <a:custGeom>
              <a:avLst/>
              <a:gdLst>
                <a:gd name="T0" fmla="*/ 9786 w 12528"/>
                <a:gd name="T1" fmla="*/ 19577 h 19578"/>
                <a:gd name="T2" fmla="*/ 9786 w 12528"/>
                <a:gd name="T3" fmla="*/ 9515 h 19578"/>
                <a:gd name="T4" fmla="*/ 9786 w 12528"/>
                <a:gd name="T5" fmla="*/ 9515 h 19578"/>
                <a:gd name="T6" fmla="*/ 8734 w 12528"/>
                <a:gd name="T7" fmla="*/ 8463 h 19578"/>
                <a:gd name="T8" fmla="*/ 8734 w 12528"/>
                <a:gd name="T9" fmla="*/ 8463 h 19578"/>
                <a:gd name="T10" fmla="*/ 7681 w 12528"/>
                <a:gd name="T11" fmla="*/ 9515 h 19578"/>
                <a:gd name="T12" fmla="*/ 7681 w 12528"/>
                <a:gd name="T13" fmla="*/ 9949 h 19578"/>
                <a:gd name="T14" fmla="*/ 7681 w 12528"/>
                <a:gd name="T15" fmla="*/ 9949 h 19578"/>
                <a:gd name="T16" fmla="*/ 3888 w 12528"/>
                <a:gd name="T17" fmla="*/ 13742 h 19578"/>
                <a:gd name="T18" fmla="*/ 3793 w 12528"/>
                <a:gd name="T19" fmla="*/ 13742 h 19578"/>
                <a:gd name="T20" fmla="*/ 3793 w 12528"/>
                <a:gd name="T21" fmla="*/ 13742 h 19578"/>
                <a:gd name="T22" fmla="*/ 0 w 12528"/>
                <a:gd name="T23" fmla="*/ 9949 h 19578"/>
                <a:gd name="T24" fmla="*/ 0 w 12528"/>
                <a:gd name="T25" fmla="*/ 0 h 19578"/>
                <a:gd name="T26" fmla="*/ 2741 w 12528"/>
                <a:gd name="T27" fmla="*/ 0 h 19578"/>
                <a:gd name="T28" fmla="*/ 2741 w 12528"/>
                <a:gd name="T29" fmla="*/ 9949 h 19578"/>
                <a:gd name="T30" fmla="*/ 2741 w 12528"/>
                <a:gd name="T31" fmla="*/ 9949 h 19578"/>
                <a:gd name="T32" fmla="*/ 3793 w 12528"/>
                <a:gd name="T33" fmla="*/ 11002 h 19578"/>
                <a:gd name="T34" fmla="*/ 3888 w 12528"/>
                <a:gd name="T35" fmla="*/ 11002 h 19578"/>
                <a:gd name="T36" fmla="*/ 3888 w 12528"/>
                <a:gd name="T37" fmla="*/ 11002 h 19578"/>
                <a:gd name="T38" fmla="*/ 4940 w 12528"/>
                <a:gd name="T39" fmla="*/ 9949 h 19578"/>
                <a:gd name="T40" fmla="*/ 4940 w 12528"/>
                <a:gd name="T41" fmla="*/ 9515 h 19578"/>
                <a:gd name="T42" fmla="*/ 4940 w 12528"/>
                <a:gd name="T43" fmla="*/ 9515 h 19578"/>
                <a:gd name="T44" fmla="*/ 8734 w 12528"/>
                <a:gd name="T45" fmla="*/ 5722 h 19578"/>
                <a:gd name="T46" fmla="*/ 8734 w 12528"/>
                <a:gd name="T47" fmla="*/ 5722 h 19578"/>
                <a:gd name="T48" fmla="*/ 12527 w 12528"/>
                <a:gd name="T49" fmla="*/ 9515 h 19578"/>
                <a:gd name="T50" fmla="*/ 12527 w 12528"/>
                <a:gd name="T51" fmla="*/ 19577 h 19578"/>
                <a:gd name="T52" fmla="*/ 9786 w 12528"/>
                <a:gd name="T53" fmla="*/ 19577 h 195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2528" h="19578">
                  <a:moveTo>
                    <a:pt x="9786" y="19577"/>
                  </a:moveTo>
                  <a:lnTo>
                    <a:pt x="9786" y="9515"/>
                  </a:lnTo>
                  <a:lnTo>
                    <a:pt x="9786" y="9515"/>
                  </a:lnTo>
                  <a:cubicBezTo>
                    <a:pt x="9786" y="8935"/>
                    <a:pt x="9314" y="8463"/>
                    <a:pt x="8734" y="8463"/>
                  </a:cubicBezTo>
                  <a:lnTo>
                    <a:pt x="8734" y="8463"/>
                  </a:lnTo>
                  <a:cubicBezTo>
                    <a:pt x="8153" y="8463"/>
                    <a:pt x="7681" y="8935"/>
                    <a:pt x="7681" y="9515"/>
                  </a:cubicBezTo>
                  <a:lnTo>
                    <a:pt x="7681" y="9949"/>
                  </a:lnTo>
                  <a:lnTo>
                    <a:pt x="7681" y="9949"/>
                  </a:lnTo>
                  <a:cubicBezTo>
                    <a:pt x="7681" y="12040"/>
                    <a:pt x="5979" y="13742"/>
                    <a:pt x="3888" y="13742"/>
                  </a:cubicBezTo>
                  <a:lnTo>
                    <a:pt x="3793" y="13742"/>
                  </a:lnTo>
                  <a:lnTo>
                    <a:pt x="3793" y="13742"/>
                  </a:lnTo>
                  <a:cubicBezTo>
                    <a:pt x="1702" y="13742"/>
                    <a:pt x="0" y="12040"/>
                    <a:pt x="0" y="9949"/>
                  </a:cubicBezTo>
                  <a:lnTo>
                    <a:pt x="0" y="0"/>
                  </a:lnTo>
                  <a:lnTo>
                    <a:pt x="2741" y="0"/>
                  </a:lnTo>
                  <a:lnTo>
                    <a:pt x="2741" y="9949"/>
                  </a:lnTo>
                  <a:lnTo>
                    <a:pt x="2741" y="9949"/>
                  </a:lnTo>
                  <a:cubicBezTo>
                    <a:pt x="2741" y="10529"/>
                    <a:pt x="3213" y="11002"/>
                    <a:pt x="3793" y="11002"/>
                  </a:cubicBezTo>
                  <a:lnTo>
                    <a:pt x="3888" y="11002"/>
                  </a:lnTo>
                  <a:lnTo>
                    <a:pt x="3888" y="11002"/>
                  </a:lnTo>
                  <a:cubicBezTo>
                    <a:pt x="4468" y="11002"/>
                    <a:pt x="4940" y="10529"/>
                    <a:pt x="4940" y="9949"/>
                  </a:cubicBezTo>
                  <a:lnTo>
                    <a:pt x="4940" y="9515"/>
                  </a:lnTo>
                  <a:lnTo>
                    <a:pt x="4940" y="9515"/>
                  </a:lnTo>
                  <a:cubicBezTo>
                    <a:pt x="4940" y="7424"/>
                    <a:pt x="6642" y="5722"/>
                    <a:pt x="8734" y="5722"/>
                  </a:cubicBezTo>
                  <a:lnTo>
                    <a:pt x="8734" y="5722"/>
                  </a:lnTo>
                  <a:cubicBezTo>
                    <a:pt x="10825" y="5722"/>
                    <a:pt x="12527" y="7424"/>
                    <a:pt x="12527" y="9515"/>
                  </a:cubicBezTo>
                  <a:lnTo>
                    <a:pt x="12527" y="19577"/>
                  </a:lnTo>
                  <a:lnTo>
                    <a:pt x="9786" y="19577"/>
                  </a:lnTo>
                </a:path>
              </a:pathLst>
            </a:custGeom>
            <a:solidFill>
              <a:schemeClr val="accent6">
                <a:lumMod val="60000"/>
                <a:lumOff val="40000"/>
              </a:schemeClr>
            </a:solidFill>
            <a:ln>
              <a:noFill/>
            </a:ln>
            <a:effectLst/>
          </p:spPr>
          <p:txBody>
            <a:bodyPr wrap="none" anchor="ctr"/>
            <a:lstStyle/>
            <a:p>
              <a:endParaRPr lang="en-US" sz="6532" dirty="0">
                <a:latin typeface="Fira Sans Light" panose="020B0403050000020004" pitchFamily="34" charset="0"/>
              </a:endParaRPr>
            </a:p>
          </p:txBody>
        </p:sp>
        <p:sp>
          <p:nvSpPr>
            <p:cNvPr id="187" name="Freeform 3">
              <a:extLst>
                <a:ext uri="{FF2B5EF4-FFF2-40B4-BE49-F238E27FC236}">
                  <a16:creationId xmlns:a16="http://schemas.microsoft.com/office/drawing/2014/main" id="{669D8999-E7D3-9F48-8926-799757FF78D9}"/>
                </a:ext>
              </a:extLst>
            </p:cNvPr>
            <p:cNvSpPr>
              <a:spLocks noChangeArrowheads="1"/>
            </p:cNvSpPr>
            <p:nvPr/>
          </p:nvSpPr>
          <p:spPr bwMode="auto">
            <a:xfrm>
              <a:off x="6538842" y="0"/>
              <a:ext cx="8501447" cy="13716000"/>
            </a:xfrm>
            <a:custGeom>
              <a:avLst/>
              <a:gdLst>
                <a:gd name="T0" fmla="*/ 12136 w 12137"/>
                <a:gd name="T1" fmla="*/ 19577 h 19578"/>
                <a:gd name="T2" fmla="*/ 9787 w 12137"/>
                <a:gd name="T3" fmla="*/ 19577 h 19578"/>
                <a:gd name="T4" fmla="*/ 9787 w 12137"/>
                <a:gd name="T5" fmla="*/ 9515 h 19578"/>
                <a:gd name="T6" fmla="*/ 9787 w 12137"/>
                <a:gd name="T7" fmla="*/ 9515 h 19578"/>
                <a:gd name="T8" fmla="*/ 8538 w 12137"/>
                <a:gd name="T9" fmla="*/ 8267 h 19578"/>
                <a:gd name="T10" fmla="*/ 8538 w 12137"/>
                <a:gd name="T11" fmla="*/ 8267 h 19578"/>
                <a:gd name="T12" fmla="*/ 7289 w 12137"/>
                <a:gd name="T13" fmla="*/ 9515 h 19578"/>
                <a:gd name="T14" fmla="*/ 7289 w 12137"/>
                <a:gd name="T15" fmla="*/ 9949 h 19578"/>
                <a:gd name="T16" fmla="*/ 7289 w 12137"/>
                <a:gd name="T17" fmla="*/ 9949 h 19578"/>
                <a:gd name="T18" fmla="*/ 3692 w 12137"/>
                <a:gd name="T19" fmla="*/ 13546 h 19578"/>
                <a:gd name="T20" fmla="*/ 3597 w 12137"/>
                <a:gd name="T21" fmla="*/ 13546 h 19578"/>
                <a:gd name="T22" fmla="*/ 3597 w 12137"/>
                <a:gd name="T23" fmla="*/ 13546 h 19578"/>
                <a:gd name="T24" fmla="*/ 0 w 12137"/>
                <a:gd name="T25" fmla="*/ 9949 h 19578"/>
                <a:gd name="T26" fmla="*/ 0 w 12137"/>
                <a:gd name="T27" fmla="*/ 0 h 19578"/>
                <a:gd name="T28" fmla="*/ 2349 w 12137"/>
                <a:gd name="T29" fmla="*/ 0 h 19578"/>
                <a:gd name="T30" fmla="*/ 2349 w 12137"/>
                <a:gd name="T31" fmla="*/ 9949 h 19578"/>
                <a:gd name="T32" fmla="*/ 2349 w 12137"/>
                <a:gd name="T33" fmla="*/ 9949 h 19578"/>
                <a:gd name="T34" fmla="*/ 3597 w 12137"/>
                <a:gd name="T35" fmla="*/ 11197 h 19578"/>
                <a:gd name="T36" fmla="*/ 3692 w 12137"/>
                <a:gd name="T37" fmla="*/ 11197 h 19578"/>
                <a:gd name="T38" fmla="*/ 3692 w 12137"/>
                <a:gd name="T39" fmla="*/ 11197 h 19578"/>
                <a:gd name="T40" fmla="*/ 4940 w 12137"/>
                <a:gd name="T41" fmla="*/ 9949 h 19578"/>
                <a:gd name="T42" fmla="*/ 4940 w 12137"/>
                <a:gd name="T43" fmla="*/ 9515 h 19578"/>
                <a:gd name="T44" fmla="*/ 4940 w 12137"/>
                <a:gd name="T45" fmla="*/ 9515 h 19578"/>
                <a:gd name="T46" fmla="*/ 8538 w 12137"/>
                <a:gd name="T47" fmla="*/ 5918 h 19578"/>
                <a:gd name="T48" fmla="*/ 8538 w 12137"/>
                <a:gd name="T49" fmla="*/ 5918 h 19578"/>
                <a:gd name="T50" fmla="*/ 12136 w 12137"/>
                <a:gd name="T51" fmla="*/ 9515 h 19578"/>
                <a:gd name="T52" fmla="*/ 12136 w 12137"/>
                <a:gd name="T53" fmla="*/ 19577 h 195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2137" h="19578">
                  <a:moveTo>
                    <a:pt x="12136" y="19577"/>
                  </a:moveTo>
                  <a:lnTo>
                    <a:pt x="9787" y="19577"/>
                  </a:lnTo>
                  <a:lnTo>
                    <a:pt x="9787" y="9515"/>
                  </a:lnTo>
                  <a:lnTo>
                    <a:pt x="9787" y="9515"/>
                  </a:lnTo>
                  <a:cubicBezTo>
                    <a:pt x="9787" y="8827"/>
                    <a:pt x="9226" y="8267"/>
                    <a:pt x="8538" y="8267"/>
                  </a:cubicBezTo>
                  <a:lnTo>
                    <a:pt x="8538" y="8267"/>
                  </a:lnTo>
                  <a:cubicBezTo>
                    <a:pt x="7850" y="8267"/>
                    <a:pt x="7289" y="8827"/>
                    <a:pt x="7289" y="9515"/>
                  </a:cubicBezTo>
                  <a:lnTo>
                    <a:pt x="7289" y="9949"/>
                  </a:lnTo>
                  <a:lnTo>
                    <a:pt x="7289" y="9949"/>
                  </a:lnTo>
                  <a:cubicBezTo>
                    <a:pt x="7289" y="11933"/>
                    <a:pt x="5676" y="13546"/>
                    <a:pt x="3692" y="13546"/>
                  </a:cubicBezTo>
                  <a:lnTo>
                    <a:pt x="3597" y="13546"/>
                  </a:lnTo>
                  <a:lnTo>
                    <a:pt x="3597" y="13546"/>
                  </a:lnTo>
                  <a:cubicBezTo>
                    <a:pt x="1614" y="13546"/>
                    <a:pt x="0" y="11933"/>
                    <a:pt x="0" y="9949"/>
                  </a:cubicBezTo>
                  <a:lnTo>
                    <a:pt x="0" y="0"/>
                  </a:lnTo>
                  <a:lnTo>
                    <a:pt x="2349" y="0"/>
                  </a:lnTo>
                  <a:lnTo>
                    <a:pt x="2349" y="9949"/>
                  </a:lnTo>
                  <a:lnTo>
                    <a:pt x="2349" y="9949"/>
                  </a:lnTo>
                  <a:cubicBezTo>
                    <a:pt x="2349" y="10637"/>
                    <a:pt x="2909" y="11197"/>
                    <a:pt x="3597" y="11197"/>
                  </a:cubicBezTo>
                  <a:lnTo>
                    <a:pt x="3692" y="11197"/>
                  </a:lnTo>
                  <a:lnTo>
                    <a:pt x="3692" y="11197"/>
                  </a:lnTo>
                  <a:cubicBezTo>
                    <a:pt x="4380" y="11197"/>
                    <a:pt x="4940" y="10637"/>
                    <a:pt x="4940" y="9949"/>
                  </a:cubicBezTo>
                  <a:lnTo>
                    <a:pt x="4940" y="9515"/>
                  </a:lnTo>
                  <a:lnTo>
                    <a:pt x="4940" y="9515"/>
                  </a:lnTo>
                  <a:cubicBezTo>
                    <a:pt x="4940" y="7531"/>
                    <a:pt x="6554" y="5918"/>
                    <a:pt x="8538" y="5918"/>
                  </a:cubicBezTo>
                  <a:lnTo>
                    <a:pt x="8538" y="5918"/>
                  </a:lnTo>
                  <a:cubicBezTo>
                    <a:pt x="10522" y="5918"/>
                    <a:pt x="12136" y="7531"/>
                    <a:pt x="12136" y="9515"/>
                  </a:cubicBezTo>
                  <a:lnTo>
                    <a:pt x="12136" y="19577"/>
                  </a:lnTo>
                </a:path>
              </a:pathLst>
            </a:custGeom>
            <a:solidFill>
              <a:schemeClr val="accent6">
                <a:lumMod val="50000"/>
              </a:schemeClr>
            </a:solidFill>
            <a:ln>
              <a:noFill/>
            </a:ln>
            <a:effectLst/>
          </p:spPr>
          <p:txBody>
            <a:bodyPr wrap="none" anchor="ctr"/>
            <a:lstStyle/>
            <a:p>
              <a:endParaRPr lang="en-US" sz="6532" dirty="0">
                <a:latin typeface="Fira Sans Light" panose="020B0403050000020004" pitchFamily="34" charset="0"/>
              </a:endParaRPr>
            </a:p>
          </p:txBody>
        </p:sp>
        <p:sp>
          <p:nvSpPr>
            <p:cNvPr id="188" name="Freeform 4">
              <a:extLst>
                <a:ext uri="{FF2B5EF4-FFF2-40B4-BE49-F238E27FC236}">
                  <a16:creationId xmlns:a16="http://schemas.microsoft.com/office/drawing/2014/main" id="{C1D77E45-35B5-4B41-9113-C33F0194879A}"/>
                </a:ext>
              </a:extLst>
            </p:cNvPr>
            <p:cNvSpPr>
              <a:spLocks noChangeArrowheads="1"/>
            </p:cNvSpPr>
            <p:nvPr/>
          </p:nvSpPr>
          <p:spPr bwMode="auto">
            <a:xfrm>
              <a:off x="6677856" y="0"/>
              <a:ext cx="8226509" cy="13716000"/>
            </a:xfrm>
            <a:custGeom>
              <a:avLst/>
              <a:gdLst>
                <a:gd name="T0" fmla="*/ 9786 w 11745"/>
                <a:gd name="T1" fmla="*/ 19577 h 19578"/>
                <a:gd name="T2" fmla="*/ 9786 w 11745"/>
                <a:gd name="T3" fmla="*/ 9515 h 19578"/>
                <a:gd name="T4" fmla="*/ 9786 w 11745"/>
                <a:gd name="T5" fmla="*/ 9515 h 19578"/>
                <a:gd name="T6" fmla="*/ 8342 w 11745"/>
                <a:gd name="T7" fmla="*/ 8071 h 19578"/>
                <a:gd name="T8" fmla="*/ 8342 w 11745"/>
                <a:gd name="T9" fmla="*/ 8071 h 19578"/>
                <a:gd name="T10" fmla="*/ 6897 w 11745"/>
                <a:gd name="T11" fmla="*/ 9515 h 19578"/>
                <a:gd name="T12" fmla="*/ 6897 w 11745"/>
                <a:gd name="T13" fmla="*/ 9949 h 19578"/>
                <a:gd name="T14" fmla="*/ 6897 w 11745"/>
                <a:gd name="T15" fmla="*/ 9949 h 19578"/>
                <a:gd name="T16" fmla="*/ 3496 w 11745"/>
                <a:gd name="T17" fmla="*/ 13351 h 19578"/>
                <a:gd name="T18" fmla="*/ 3401 w 11745"/>
                <a:gd name="T19" fmla="*/ 13351 h 19578"/>
                <a:gd name="T20" fmla="*/ 3401 w 11745"/>
                <a:gd name="T21" fmla="*/ 13351 h 19578"/>
                <a:gd name="T22" fmla="*/ 0 w 11745"/>
                <a:gd name="T23" fmla="*/ 9949 h 19578"/>
                <a:gd name="T24" fmla="*/ 0 w 11745"/>
                <a:gd name="T25" fmla="*/ 0 h 19578"/>
                <a:gd name="T26" fmla="*/ 1957 w 11745"/>
                <a:gd name="T27" fmla="*/ 0 h 19578"/>
                <a:gd name="T28" fmla="*/ 1957 w 11745"/>
                <a:gd name="T29" fmla="*/ 9949 h 19578"/>
                <a:gd name="T30" fmla="*/ 1957 w 11745"/>
                <a:gd name="T31" fmla="*/ 9949 h 19578"/>
                <a:gd name="T32" fmla="*/ 3401 w 11745"/>
                <a:gd name="T33" fmla="*/ 11393 h 19578"/>
                <a:gd name="T34" fmla="*/ 3496 w 11745"/>
                <a:gd name="T35" fmla="*/ 11393 h 19578"/>
                <a:gd name="T36" fmla="*/ 3496 w 11745"/>
                <a:gd name="T37" fmla="*/ 11393 h 19578"/>
                <a:gd name="T38" fmla="*/ 4940 w 11745"/>
                <a:gd name="T39" fmla="*/ 9949 h 19578"/>
                <a:gd name="T40" fmla="*/ 4940 w 11745"/>
                <a:gd name="T41" fmla="*/ 9515 h 19578"/>
                <a:gd name="T42" fmla="*/ 4940 w 11745"/>
                <a:gd name="T43" fmla="*/ 9515 h 19578"/>
                <a:gd name="T44" fmla="*/ 8342 w 11745"/>
                <a:gd name="T45" fmla="*/ 6114 h 19578"/>
                <a:gd name="T46" fmla="*/ 8342 w 11745"/>
                <a:gd name="T47" fmla="*/ 6114 h 19578"/>
                <a:gd name="T48" fmla="*/ 11744 w 11745"/>
                <a:gd name="T49" fmla="*/ 9515 h 19578"/>
                <a:gd name="T50" fmla="*/ 11744 w 11745"/>
                <a:gd name="T51" fmla="*/ 19577 h 19578"/>
                <a:gd name="T52" fmla="*/ 9786 w 11745"/>
                <a:gd name="T53" fmla="*/ 19577 h 195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745" h="19578">
                  <a:moveTo>
                    <a:pt x="9786" y="19577"/>
                  </a:moveTo>
                  <a:lnTo>
                    <a:pt x="9786" y="9515"/>
                  </a:lnTo>
                  <a:lnTo>
                    <a:pt x="9786" y="9515"/>
                  </a:lnTo>
                  <a:cubicBezTo>
                    <a:pt x="9786" y="8719"/>
                    <a:pt x="9138" y="8071"/>
                    <a:pt x="8342" y="8071"/>
                  </a:cubicBezTo>
                  <a:lnTo>
                    <a:pt x="8342" y="8071"/>
                  </a:lnTo>
                  <a:cubicBezTo>
                    <a:pt x="7546" y="8071"/>
                    <a:pt x="6897" y="8719"/>
                    <a:pt x="6897" y="9515"/>
                  </a:cubicBezTo>
                  <a:lnTo>
                    <a:pt x="6897" y="9949"/>
                  </a:lnTo>
                  <a:lnTo>
                    <a:pt x="6897" y="9949"/>
                  </a:lnTo>
                  <a:cubicBezTo>
                    <a:pt x="6897" y="11824"/>
                    <a:pt x="5371" y="13351"/>
                    <a:pt x="3496" y="13351"/>
                  </a:cubicBezTo>
                  <a:lnTo>
                    <a:pt x="3401" y="13351"/>
                  </a:lnTo>
                  <a:lnTo>
                    <a:pt x="3401" y="13351"/>
                  </a:lnTo>
                  <a:cubicBezTo>
                    <a:pt x="1526" y="13351"/>
                    <a:pt x="0" y="11824"/>
                    <a:pt x="0" y="9949"/>
                  </a:cubicBezTo>
                  <a:lnTo>
                    <a:pt x="0" y="0"/>
                  </a:lnTo>
                  <a:lnTo>
                    <a:pt x="1957" y="0"/>
                  </a:lnTo>
                  <a:lnTo>
                    <a:pt x="1957" y="9949"/>
                  </a:lnTo>
                  <a:lnTo>
                    <a:pt x="1957" y="9949"/>
                  </a:lnTo>
                  <a:cubicBezTo>
                    <a:pt x="1957" y="10745"/>
                    <a:pt x="2605" y="11393"/>
                    <a:pt x="3401" y="11393"/>
                  </a:cubicBezTo>
                  <a:lnTo>
                    <a:pt x="3496" y="11393"/>
                  </a:lnTo>
                  <a:lnTo>
                    <a:pt x="3496" y="11393"/>
                  </a:lnTo>
                  <a:cubicBezTo>
                    <a:pt x="4292" y="11393"/>
                    <a:pt x="4940" y="10745"/>
                    <a:pt x="4940" y="9949"/>
                  </a:cubicBezTo>
                  <a:lnTo>
                    <a:pt x="4940" y="9515"/>
                  </a:lnTo>
                  <a:lnTo>
                    <a:pt x="4940" y="9515"/>
                  </a:lnTo>
                  <a:cubicBezTo>
                    <a:pt x="4940" y="7640"/>
                    <a:pt x="6466" y="6114"/>
                    <a:pt x="8342" y="6114"/>
                  </a:cubicBezTo>
                  <a:lnTo>
                    <a:pt x="8342" y="6114"/>
                  </a:lnTo>
                  <a:cubicBezTo>
                    <a:pt x="10218" y="6114"/>
                    <a:pt x="11744" y="7640"/>
                    <a:pt x="11744" y="9515"/>
                  </a:cubicBezTo>
                  <a:lnTo>
                    <a:pt x="11744" y="19577"/>
                  </a:lnTo>
                  <a:lnTo>
                    <a:pt x="9786" y="19577"/>
                  </a:lnTo>
                </a:path>
              </a:pathLst>
            </a:custGeom>
            <a:solidFill>
              <a:schemeClr val="accent6"/>
            </a:solidFill>
            <a:ln>
              <a:noFill/>
            </a:ln>
            <a:effectLst/>
          </p:spPr>
          <p:txBody>
            <a:bodyPr wrap="none" anchor="ctr"/>
            <a:lstStyle/>
            <a:p>
              <a:endParaRPr lang="en-US" sz="6532" dirty="0">
                <a:latin typeface="Fira Sans Light" panose="020B0403050000020004" pitchFamily="34" charset="0"/>
              </a:endParaRPr>
            </a:p>
          </p:txBody>
        </p:sp>
        <p:sp>
          <p:nvSpPr>
            <p:cNvPr id="189" name="Freeform 5">
              <a:extLst>
                <a:ext uri="{FF2B5EF4-FFF2-40B4-BE49-F238E27FC236}">
                  <a16:creationId xmlns:a16="http://schemas.microsoft.com/office/drawing/2014/main" id="{D749D0C7-BF34-5644-8F7E-E64144823EF1}"/>
                </a:ext>
              </a:extLst>
            </p:cNvPr>
            <p:cNvSpPr>
              <a:spLocks noChangeArrowheads="1"/>
            </p:cNvSpPr>
            <p:nvPr/>
          </p:nvSpPr>
          <p:spPr bwMode="auto">
            <a:xfrm>
              <a:off x="7363656" y="725960"/>
              <a:ext cx="6854909" cy="12291883"/>
            </a:xfrm>
            <a:custGeom>
              <a:avLst/>
              <a:gdLst>
                <a:gd name="T0" fmla="*/ 0 w 9787"/>
                <a:gd name="T1" fmla="*/ 0 h 17547"/>
                <a:gd name="T2" fmla="*/ 0 w 9787"/>
                <a:gd name="T3" fmla="*/ 8913 h 17547"/>
                <a:gd name="T4" fmla="*/ 0 w 9787"/>
                <a:gd name="T5" fmla="*/ 8913 h 17547"/>
                <a:gd name="T6" fmla="*/ 2422 w 9787"/>
                <a:gd name="T7" fmla="*/ 11336 h 17547"/>
                <a:gd name="T8" fmla="*/ 2517 w 9787"/>
                <a:gd name="T9" fmla="*/ 11336 h 17547"/>
                <a:gd name="T10" fmla="*/ 2517 w 9787"/>
                <a:gd name="T11" fmla="*/ 11336 h 17547"/>
                <a:gd name="T12" fmla="*/ 4940 w 9787"/>
                <a:gd name="T13" fmla="*/ 8913 h 17547"/>
                <a:gd name="T14" fmla="*/ 4940 w 9787"/>
                <a:gd name="T15" fmla="*/ 8479 h 17547"/>
                <a:gd name="T16" fmla="*/ 4940 w 9787"/>
                <a:gd name="T17" fmla="*/ 8479 h 17547"/>
                <a:gd name="T18" fmla="*/ 7363 w 9787"/>
                <a:gd name="T19" fmla="*/ 6056 h 17547"/>
                <a:gd name="T20" fmla="*/ 7363 w 9787"/>
                <a:gd name="T21" fmla="*/ 6056 h 17547"/>
                <a:gd name="T22" fmla="*/ 7363 w 9787"/>
                <a:gd name="T23" fmla="*/ 6056 h 17547"/>
                <a:gd name="T24" fmla="*/ 9786 w 9787"/>
                <a:gd name="T25" fmla="*/ 8479 h 17547"/>
                <a:gd name="T26" fmla="*/ 9786 w 9787"/>
                <a:gd name="T27" fmla="*/ 17546 h 175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787" h="17547">
                  <a:moveTo>
                    <a:pt x="0" y="0"/>
                  </a:moveTo>
                  <a:lnTo>
                    <a:pt x="0" y="8913"/>
                  </a:lnTo>
                  <a:lnTo>
                    <a:pt x="0" y="8913"/>
                  </a:lnTo>
                  <a:cubicBezTo>
                    <a:pt x="0" y="10251"/>
                    <a:pt x="1084" y="11336"/>
                    <a:pt x="2422" y="11336"/>
                  </a:cubicBezTo>
                  <a:lnTo>
                    <a:pt x="2517" y="11336"/>
                  </a:lnTo>
                  <a:lnTo>
                    <a:pt x="2517" y="11336"/>
                  </a:lnTo>
                  <a:cubicBezTo>
                    <a:pt x="3855" y="11336"/>
                    <a:pt x="4940" y="10251"/>
                    <a:pt x="4940" y="8913"/>
                  </a:cubicBezTo>
                  <a:lnTo>
                    <a:pt x="4940" y="8479"/>
                  </a:lnTo>
                  <a:lnTo>
                    <a:pt x="4940" y="8479"/>
                  </a:lnTo>
                  <a:cubicBezTo>
                    <a:pt x="4940" y="7142"/>
                    <a:pt x="6024" y="6056"/>
                    <a:pt x="7363" y="6056"/>
                  </a:cubicBezTo>
                  <a:lnTo>
                    <a:pt x="7363" y="6056"/>
                  </a:lnTo>
                  <a:lnTo>
                    <a:pt x="7363" y="6056"/>
                  </a:lnTo>
                  <a:cubicBezTo>
                    <a:pt x="8701" y="6056"/>
                    <a:pt x="9786" y="7142"/>
                    <a:pt x="9786" y="8479"/>
                  </a:cubicBezTo>
                  <a:lnTo>
                    <a:pt x="9786" y="17546"/>
                  </a:lnTo>
                </a:path>
              </a:pathLst>
            </a:custGeom>
            <a:noFill/>
            <a:ln w="38100" cap="flat">
              <a:solidFill>
                <a:schemeClr val="bg1"/>
              </a:solidFill>
              <a:prstDash val="dash"/>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sz="6532" dirty="0">
                <a:latin typeface="Fira Sans Light" panose="020B0403050000020004" pitchFamily="34" charset="0"/>
              </a:endParaRPr>
            </a:p>
          </p:txBody>
        </p:sp>
      </p:grpSp>
      <p:sp>
        <p:nvSpPr>
          <p:cNvPr id="274" name="Freeform 273">
            <a:extLst>
              <a:ext uri="{FF2B5EF4-FFF2-40B4-BE49-F238E27FC236}">
                <a16:creationId xmlns:a16="http://schemas.microsoft.com/office/drawing/2014/main" id="{86382094-E09E-0045-9F2B-81022A2AB888}"/>
              </a:ext>
            </a:extLst>
          </p:cNvPr>
          <p:cNvSpPr>
            <a:spLocks noChangeArrowheads="1"/>
          </p:cNvSpPr>
          <p:nvPr/>
        </p:nvSpPr>
        <p:spPr bwMode="auto">
          <a:xfrm>
            <a:off x="13576014" y="13203195"/>
            <a:ext cx="1281319" cy="385452"/>
          </a:xfrm>
          <a:custGeom>
            <a:avLst/>
            <a:gdLst>
              <a:gd name="connsiteX0" fmla="*/ 1149178 w 1281319"/>
              <a:gd name="connsiteY0" fmla="*/ 0 h 385452"/>
              <a:gd name="connsiteX1" fmla="*/ 1281319 w 1281319"/>
              <a:gd name="connsiteY1" fmla="*/ 0 h 385452"/>
              <a:gd name="connsiteX2" fmla="*/ 1281319 w 1281319"/>
              <a:gd name="connsiteY2" fmla="*/ 385452 h 385452"/>
              <a:gd name="connsiteX3" fmla="*/ 1149178 w 1281319"/>
              <a:gd name="connsiteY3" fmla="*/ 385452 h 385452"/>
              <a:gd name="connsiteX4" fmla="*/ 957648 w 1281319"/>
              <a:gd name="connsiteY4" fmla="*/ 0 h 385452"/>
              <a:gd name="connsiteX5" fmla="*/ 1089789 w 1281319"/>
              <a:gd name="connsiteY5" fmla="*/ 0 h 385452"/>
              <a:gd name="connsiteX6" fmla="*/ 1089789 w 1281319"/>
              <a:gd name="connsiteY6" fmla="*/ 385452 h 385452"/>
              <a:gd name="connsiteX7" fmla="*/ 957648 w 1281319"/>
              <a:gd name="connsiteY7" fmla="*/ 385452 h 385452"/>
              <a:gd name="connsiteX8" fmla="*/ 766119 w 1281319"/>
              <a:gd name="connsiteY8" fmla="*/ 0 h 385452"/>
              <a:gd name="connsiteX9" fmla="*/ 898260 w 1281319"/>
              <a:gd name="connsiteY9" fmla="*/ 0 h 385452"/>
              <a:gd name="connsiteX10" fmla="*/ 898260 w 1281319"/>
              <a:gd name="connsiteY10" fmla="*/ 385452 h 385452"/>
              <a:gd name="connsiteX11" fmla="*/ 766119 w 1281319"/>
              <a:gd name="connsiteY11" fmla="*/ 385452 h 385452"/>
              <a:gd name="connsiteX12" fmla="*/ 574589 w 1281319"/>
              <a:gd name="connsiteY12" fmla="*/ 0 h 385452"/>
              <a:gd name="connsiteX13" fmla="*/ 706730 w 1281319"/>
              <a:gd name="connsiteY13" fmla="*/ 0 h 385452"/>
              <a:gd name="connsiteX14" fmla="*/ 706730 w 1281319"/>
              <a:gd name="connsiteY14" fmla="*/ 385452 h 385452"/>
              <a:gd name="connsiteX15" fmla="*/ 574589 w 1281319"/>
              <a:gd name="connsiteY15" fmla="*/ 385452 h 385452"/>
              <a:gd name="connsiteX16" fmla="*/ 383059 w 1281319"/>
              <a:gd name="connsiteY16" fmla="*/ 0 h 385452"/>
              <a:gd name="connsiteX17" fmla="*/ 518275 w 1281319"/>
              <a:gd name="connsiteY17" fmla="*/ 0 h 385452"/>
              <a:gd name="connsiteX18" fmla="*/ 518275 w 1281319"/>
              <a:gd name="connsiteY18" fmla="*/ 385452 h 385452"/>
              <a:gd name="connsiteX19" fmla="*/ 383059 w 1281319"/>
              <a:gd name="connsiteY19" fmla="*/ 385452 h 385452"/>
              <a:gd name="connsiteX20" fmla="*/ 191529 w 1281319"/>
              <a:gd name="connsiteY20" fmla="*/ 0 h 385452"/>
              <a:gd name="connsiteX21" fmla="*/ 323670 w 1281319"/>
              <a:gd name="connsiteY21" fmla="*/ 0 h 385452"/>
              <a:gd name="connsiteX22" fmla="*/ 323670 w 1281319"/>
              <a:gd name="connsiteY22" fmla="*/ 385452 h 385452"/>
              <a:gd name="connsiteX23" fmla="*/ 191529 w 1281319"/>
              <a:gd name="connsiteY23" fmla="*/ 385452 h 385452"/>
              <a:gd name="connsiteX24" fmla="*/ 0 w 1281319"/>
              <a:gd name="connsiteY24" fmla="*/ 0 h 385452"/>
              <a:gd name="connsiteX25" fmla="*/ 135216 w 1281319"/>
              <a:gd name="connsiteY25" fmla="*/ 0 h 385452"/>
              <a:gd name="connsiteX26" fmla="*/ 135216 w 1281319"/>
              <a:gd name="connsiteY26" fmla="*/ 385452 h 385452"/>
              <a:gd name="connsiteX27" fmla="*/ 0 w 1281319"/>
              <a:gd name="connsiteY27" fmla="*/ 385452 h 3854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1281319" h="385452">
                <a:moveTo>
                  <a:pt x="1149178" y="0"/>
                </a:moveTo>
                <a:lnTo>
                  <a:pt x="1281319" y="0"/>
                </a:lnTo>
                <a:lnTo>
                  <a:pt x="1281319" y="385452"/>
                </a:lnTo>
                <a:lnTo>
                  <a:pt x="1149178" y="385452"/>
                </a:lnTo>
                <a:close/>
                <a:moveTo>
                  <a:pt x="957648" y="0"/>
                </a:moveTo>
                <a:lnTo>
                  <a:pt x="1089789" y="0"/>
                </a:lnTo>
                <a:lnTo>
                  <a:pt x="1089789" y="385452"/>
                </a:lnTo>
                <a:lnTo>
                  <a:pt x="957648" y="385452"/>
                </a:lnTo>
                <a:close/>
                <a:moveTo>
                  <a:pt x="766119" y="0"/>
                </a:moveTo>
                <a:lnTo>
                  <a:pt x="898260" y="0"/>
                </a:lnTo>
                <a:lnTo>
                  <a:pt x="898260" y="385452"/>
                </a:lnTo>
                <a:lnTo>
                  <a:pt x="766119" y="385452"/>
                </a:lnTo>
                <a:close/>
                <a:moveTo>
                  <a:pt x="574589" y="0"/>
                </a:moveTo>
                <a:lnTo>
                  <a:pt x="706730" y="0"/>
                </a:lnTo>
                <a:lnTo>
                  <a:pt x="706730" y="385452"/>
                </a:lnTo>
                <a:lnTo>
                  <a:pt x="574589" y="385452"/>
                </a:lnTo>
                <a:close/>
                <a:moveTo>
                  <a:pt x="383059" y="0"/>
                </a:moveTo>
                <a:lnTo>
                  <a:pt x="518275" y="0"/>
                </a:lnTo>
                <a:lnTo>
                  <a:pt x="518275" y="385452"/>
                </a:lnTo>
                <a:lnTo>
                  <a:pt x="383059" y="385452"/>
                </a:lnTo>
                <a:close/>
                <a:moveTo>
                  <a:pt x="191529" y="0"/>
                </a:moveTo>
                <a:lnTo>
                  <a:pt x="323670" y="0"/>
                </a:lnTo>
                <a:lnTo>
                  <a:pt x="323670" y="385452"/>
                </a:lnTo>
                <a:lnTo>
                  <a:pt x="191529" y="385452"/>
                </a:lnTo>
                <a:close/>
                <a:moveTo>
                  <a:pt x="0" y="0"/>
                </a:moveTo>
                <a:lnTo>
                  <a:pt x="135216" y="0"/>
                </a:lnTo>
                <a:lnTo>
                  <a:pt x="135216" y="385452"/>
                </a:lnTo>
                <a:lnTo>
                  <a:pt x="0" y="385452"/>
                </a:lnTo>
                <a:close/>
              </a:path>
            </a:pathLst>
          </a:custGeom>
          <a:solidFill>
            <a:srgbClr val="FFFFFF"/>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noAutofit/>
          </a:bodyPr>
          <a:lstStyle/>
          <a:p>
            <a:endParaRPr lang="en-US" sz="6532" dirty="0">
              <a:latin typeface="Fira Sans Light" panose="020B0403050000020004" pitchFamily="34" charset="0"/>
            </a:endParaRPr>
          </a:p>
        </p:txBody>
      </p:sp>
      <p:sp>
        <p:nvSpPr>
          <p:cNvPr id="273" name="Freeform 272">
            <a:extLst>
              <a:ext uri="{FF2B5EF4-FFF2-40B4-BE49-F238E27FC236}">
                <a16:creationId xmlns:a16="http://schemas.microsoft.com/office/drawing/2014/main" id="{1DEE8867-F24F-524A-B0BB-B01FDFE944E1}"/>
              </a:ext>
            </a:extLst>
          </p:cNvPr>
          <p:cNvSpPr>
            <a:spLocks noChangeArrowheads="1"/>
          </p:cNvSpPr>
          <p:nvPr/>
        </p:nvSpPr>
        <p:spPr bwMode="auto">
          <a:xfrm>
            <a:off x="6721105" y="199150"/>
            <a:ext cx="1284394" cy="385449"/>
          </a:xfrm>
          <a:custGeom>
            <a:avLst/>
            <a:gdLst>
              <a:gd name="connsiteX0" fmla="*/ 1149178 w 1284394"/>
              <a:gd name="connsiteY0" fmla="*/ 0 h 385449"/>
              <a:gd name="connsiteX1" fmla="*/ 1284394 w 1284394"/>
              <a:gd name="connsiteY1" fmla="*/ 0 h 385449"/>
              <a:gd name="connsiteX2" fmla="*/ 1284394 w 1284394"/>
              <a:gd name="connsiteY2" fmla="*/ 385449 h 385449"/>
              <a:gd name="connsiteX3" fmla="*/ 1149178 w 1284394"/>
              <a:gd name="connsiteY3" fmla="*/ 385449 h 385449"/>
              <a:gd name="connsiteX4" fmla="*/ 957648 w 1284394"/>
              <a:gd name="connsiteY4" fmla="*/ 0 h 385449"/>
              <a:gd name="connsiteX5" fmla="*/ 1092864 w 1284394"/>
              <a:gd name="connsiteY5" fmla="*/ 0 h 385449"/>
              <a:gd name="connsiteX6" fmla="*/ 1092864 w 1284394"/>
              <a:gd name="connsiteY6" fmla="*/ 385449 h 385449"/>
              <a:gd name="connsiteX7" fmla="*/ 957648 w 1284394"/>
              <a:gd name="connsiteY7" fmla="*/ 385449 h 385449"/>
              <a:gd name="connsiteX8" fmla="*/ 766119 w 1284394"/>
              <a:gd name="connsiteY8" fmla="*/ 0 h 385449"/>
              <a:gd name="connsiteX9" fmla="*/ 898257 w 1284394"/>
              <a:gd name="connsiteY9" fmla="*/ 0 h 385449"/>
              <a:gd name="connsiteX10" fmla="*/ 898257 w 1284394"/>
              <a:gd name="connsiteY10" fmla="*/ 385449 h 385449"/>
              <a:gd name="connsiteX11" fmla="*/ 766119 w 1284394"/>
              <a:gd name="connsiteY11" fmla="*/ 385449 h 385449"/>
              <a:gd name="connsiteX12" fmla="*/ 574589 w 1284394"/>
              <a:gd name="connsiteY12" fmla="*/ 0 h 385449"/>
              <a:gd name="connsiteX13" fmla="*/ 706727 w 1284394"/>
              <a:gd name="connsiteY13" fmla="*/ 0 h 385449"/>
              <a:gd name="connsiteX14" fmla="*/ 706727 w 1284394"/>
              <a:gd name="connsiteY14" fmla="*/ 385449 h 385449"/>
              <a:gd name="connsiteX15" fmla="*/ 574589 w 1284394"/>
              <a:gd name="connsiteY15" fmla="*/ 385449 h 385449"/>
              <a:gd name="connsiteX16" fmla="*/ 383059 w 1284394"/>
              <a:gd name="connsiteY16" fmla="*/ 0 h 385449"/>
              <a:gd name="connsiteX17" fmla="*/ 515197 w 1284394"/>
              <a:gd name="connsiteY17" fmla="*/ 0 h 385449"/>
              <a:gd name="connsiteX18" fmla="*/ 515197 w 1284394"/>
              <a:gd name="connsiteY18" fmla="*/ 385449 h 385449"/>
              <a:gd name="connsiteX19" fmla="*/ 383059 w 1284394"/>
              <a:gd name="connsiteY19" fmla="*/ 385449 h 385449"/>
              <a:gd name="connsiteX20" fmla="*/ 191530 w 1284394"/>
              <a:gd name="connsiteY20" fmla="*/ 0 h 385449"/>
              <a:gd name="connsiteX21" fmla="*/ 323668 w 1284394"/>
              <a:gd name="connsiteY21" fmla="*/ 0 h 385449"/>
              <a:gd name="connsiteX22" fmla="*/ 323668 w 1284394"/>
              <a:gd name="connsiteY22" fmla="*/ 385449 h 385449"/>
              <a:gd name="connsiteX23" fmla="*/ 191530 w 1284394"/>
              <a:gd name="connsiteY23" fmla="*/ 385449 h 385449"/>
              <a:gd name="connsiteX24" fmla="*/ 0 w 1284394"/>
              <a:gd name="connsiteY24" fmla="*/ 0 h 385449"/>
              <a:gd name="connsiteX25" fmla="*/ 132138 w 1284394"/>
              <a:gd name="connsiteY25" fmla="*/ 0 h 385449"/>
              <a:gd name="connsiteX26" fmla="*/ 132138 w 1284394"/>
              <a:gd name="connsiteY26" fmla="*/ 385449 h 385449"/>
              <a:gd name="connsiteX27" fmla="*/ 0 w 1284394"/>
              <a:gd name="connsiteY27" fmla="*/ 385449 h 385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1284394" h="385449">
                <a:moveTo>
                  <a:pt x="1149178" y="0"/>
                </a:moveTo>
                <a:lnTo>
                  <a:pt x="1284394" y="0"/>
                </a:lnTo>
                <a:lnTo>
                  <a:pt x="1284394" y="385449"/>
                </a:lnTo>
                <a:lnTo>
                  <a:pt x="1149178" y="385449"/>
                </a:lnTo>
                <a:close/>
                <a:moveTo>
                  <a:pt x="957648" y="0"/>
                </a:moveTo>
                <a:lnTo>
                  <a:pt x="1092864" y="0"/>
                </a:lnTo>
                <a:lnTo>
                  <a:pt x="1092864" y="385449"/>
                </a:lnTo>
                <a:lnTo>
                  <a:pt x="957648" y="385449"/>
                </a:lnTo>
                <a:close/>
                <a:moveTo>
                  <a:pt x="766119" y="0"/>
                </a:moveTo>
                <a:lnTo>
                  <a:pt x="898257" y="0"/>
                </a:lnTo>
                <a:lnTo>
                  <a:pt x="898257" y="385449"/>
                </a:lnTo>
                <a:lnTo>
                  <a:pt x="766119" y="385449"/>
                </a:lnTo>
                <a:close/>
                <a:moveTo>
                  <a:pt x="574589" y="0"/>
                </a:moveTo>
                <a:lnTo>
                  <a:pt x="706727" y="0"/>
                </a:lnTo>
                <a:lnTo>
                  <a:pt x="706727" y="385449"/>
                </a:lnTo>
                <a:lnTo>
                  <a:pt x="574589" y="385449"/>
                </a:lnTo>
                <a:close/>
                <a:moveTo>
                  <a:pt x="383059" y="0"/>
                </a:moveTo>
                <a:lnTo>
                  <a:pt x="515197" y="0"/>
                </a:lnTo>
                <a:lnTo>
                  <a:pt x="515197" y="385449"/>
                </a:lnTo>
                <a:lnTo>
                  <a:pt x="383059" y="385449"/>
                </a:lnTo>
                <a:close/>
                <a:moveTo>
                  <a:pt x="191530" y="0"/>
                </a:moveTo>
                <a:lnTo>
                  <a:pt x="323668" y="0"/>
                </a:lnTo>
                <a:lnTo>
                  <a:pt x="323668" y="385449"/>
                </a:lnTo>
                <a:lnTo>
                  <a:pt x="191530" y="385449"/>
                </a:lnTo>
                <a:close/>
                <a:moveTo>
                  <a:pt x="0" y="0"/>
                </a:moveTo>
                <a:lnTo>
                  <a:pt x="132138" y="0"/>
                </a:lnTo>
                <a:lnTo>
                  <a:pt x="132138" y="385449"/>
                </a:lnTo>
                <a:lnTo>
                  <a:pt x="0" y="385449"/>
                </a:lnTo>
                <a:close/>
              </a:path>
            </a:pathLst>
          </a:custGeom>
          <a:solidFill>
            <a:schemeClr val="bg1"/>
          </a:solidFill>
          <a:ln>
            <a:noFill/>
          </a:ln>
          <a:effectLst/>
        </p:spPr>
        <p:txBody>
          <a:bodyPr wrap="square" anchor="ctr">
            <a:noAutofit/>
          </a:bodyPr>
          <a:lstStyle/>
          <a:p>
            <a:endParaRPr lang="en-US" sz="6532" dirty="0">
              <a:latin typeface="Fira Sans Light" panose="020B0403050000020004" pitchFamily="34" charset="0"/>
            </a:endParaRPr>
          </a:p>
        </p:txBody>
      </p:sp>
      <p:grpSp>
        <p:nvGrpSpPr>
          <p:cNvPr id="9" name="Group 8">
            <a:extLst>
              <a:ext uri="{FF2B5EF4-FFF2-40B4-BE49-F238E27FC236}">
                <a16:creationId xmlns:a16="http://schemas.microsoft.com/office/drawing/2014/main" id="{EB0B70DA-8E3E-2B4E-91F1-4AD0C816E922}"/>
              </a:ext>
            </a:extLst>
          </p:cNvPr>
          <p:cNvGrpSpPr/>
          <p:nvPr/>
        </p:nvGrpSpPr>
        <p:grpSpPr>
          <a:xfrm>
            <a:off x="14800650" y="9596566"/>
            <a:ext cx="645639" cy="1071948"/>
            <a:chOff x="12980163" y="11686404"/>
            <a:chExt cx="645639" cy="1071948"/>
          </a:xfrm>
        </p:grpSpPr>
        <p:sp>
          <p:nvSpPr>
            <p:cNvPr id="204" name="Freeform 20">
              <a:extLst>
                <a:ext uri="{FF2B5EF4-FFF2-40B4-BE49-F238E27FC236}">
                  <a16:creationId xmlns:a16="http://schemas.microsoft.com/office/drawing/2014/main" id="{70FBDDF2-001E-9D4D-86EF-34B50F7B92D1}"/>
                </a:ext>
              </a:extLst>
            </p:cNvPr>
            <p:cNvSpPr>
              <a:spLocks noChangeArrowheads="1"/>
            </p:cNvSpPr>
            <p:nvPr/>
          </p:nvSpPr>
          <p:spPr bwMode="auto">
            <a:xfrm>
              <a:off x="13045035" y="11686404"/>
              <a:ext cx="515895" cy="1071948"/>
            </a:xfrm>
            <a:custGeom>
              <a:avLst/>
              <a:gdLst>
                <a:gd name="T0" fmla="*/ 654 w 737"/>
                <a:gd name="T1" fmla="*/ 1530 h 1531"/>
                <a:gd name="T2" fmla="*/ 81 w 737"/>
                <a:gd name="T3" fmla="*/ 1530 h 1531"/>
                <a:gd name="T4" fmla="*/ 81 w 737"/>
                <a:gd name="T5" fmla="*/ 1530 h 1531"/>
                <a:gd name="T6" fmla="*/ 0 w 737"/>
                <a:gd name="T7" fmla="*/ 1449 h 1531"/>
                <a:gd name="T8" fmla="*/ 0 w 737"/>
                <a:gd name="T9" fmla="*/ 202 h 1531"/>
                <a:gd name="T10" fmla="*/ 0 w 737"/>
                <a:gd name="T11" fmla="*/ 202 h 1531"/>
                <a:gd name="T12" fmla="*/ 202 w 737"/>
                <a:gd name="T13" fmla="*/ 0 h 1531"/>
                <a:gd name="T14" fmla="*/ 533 w 737"/>
                <a:gd name="T15" fmla="*/ 0 h 1531"/>
                <a:gd name="T16" fmla="*/ 533 w 737"/>
                <a:gd name="T17" fmla="*/ 0 h 1531"/>
                <a:gd name="T18" fmla="*/ 736 w 737"/>
                <a:gd name="T19" fmla="*/ 202 h 1531"/>
                <a:gd name="T20" fmla="*/ 736 w 737"/>
                <a:gd name="T21" fmla="*/ 1449 h 1531"/>
                <a:gd name="T22" fmla="*/ 736 w 737"/>
                <a:gd name="T23" fmla="*/ 1449 h 1531"/>
                <a:gd name="T24" fmla="*/ 654 w 737"/>
                <a:gd name="T25" fmla="*/ 1530 h 15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37" h="1531">
                  <a:moveTo>
                    <a:pt x="654" y="1530"/>
                  </a:moveTo>
                  <a:lnTo>
                    <a:pt x="81" y="1530"/>
                  </a:lnTo>
                  <a:lnTo>
                    <a:pt x="81" y="1530"/>
                  </a:lnTo>
                  <a:cubicBezTo>
                    <a:pt x="37" y="1530"/>
                    <a:pt x="0" y="1493"/>
                    <a:pt x="0" y="1449"/>
                  </a:cubicBezTo>
                  <a:lnTo>
                    <a:pt x="0" y="202"/>
                  </a:lnTo>
                  <a:lnTo>
                    <a:pt x="0" y="202"/>
                  </a:lnTo>
                  <a:cubicBezTo>
                    <a:pt x="0" y="91"/>
                    <a:pt x="91" y="0"/>
                    <a:pt x="202" y="0"/>
                  </a:cubicBezTo>
                  <a:lnTo>
                    <a:pt x="533" y="0"/>
                  </a:lnTo>
                  <a:lnTo>
                    <a:pt x="533" y="0"/>
                  </a:lnTo>
                  <a:cubicBezTo>
                    <a:pt x="644" y="0"/>
                    <a:pt x="736" y="91"/>
                    <a:pt x="736" y="202"/>
                  </a:cubicBezTo>
                  <a:lnTo>
                    <a:pt x="736" y="1449"/>
                  </a:lnTo>
                  <a:lnTo>
                    <a:pt x="736" y="1449"/>
                  </a:lnTo>
                  <a:cubicBezTo>
                    <a:pt x="736" y="1493"/>
                    <a:pt x="699" y="1530"/>
                    <a:pt x="654" y="1530"/>
                  </a:cubicBezTo>
                </a:path>
              </a:pathLst>
            </a:custGeom>
            <a:solidFill>
              <a:schemeClr val="accent4">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05" name="Freeform 21">
              <a:extLst>
                <a:ext uri="{FF2B5EF4-FFF2-40B4-BE49-F238E27FC236}">
                  <a16:creationId xmlns:a16="http://schemas.microsoft.com/office/drawing/2014/main" id="{7A461BFB-469D-D74C-B443-DF6B0572D163}"/>
                </a:ext>
              </a:extLst>
            </p:cNvPr>
            <p:cNvSpPr>
              <a:spLocks noChangeArrowheads="1"/>
            </p:cNvSpPr>
            <p:nvPr/>
          </p:nvSpPr>
          <p:spPr bwMode="auto">
            <a:xfrm>
              <a:off x="13079017" y="11717296"/>
              <a:ext cx="451022" cy="973094"/>
            </a:xfrm>
            <a:custGeom>
              <a:avLst/>
              <a:gdLst>
                <a:gd name="T0" fmla="*/ 0 w 642"/>
                <a:gd name="T1" fmla="*/ 1380 h 1390"/>
                <a:gd name="T2" fmla="*/ 0 w 642"/>
                <a:gd name="T3" fmla="*/ 40 h 1390"/>
                <a:gd name="T4" fmla="*/ 0 w 642"/>
                <a:gd name="T5" fmla="*/ 40 h 1390"/>
                <a:gd name="T6" fmla="*/ 38 w 642"/>
                <a:gd name="T7" fmla="*/ 0 h 1390"/>
                <a:gd name="T8" fmla="*/ 603 w 642"/>
                <a:gd name="T9" fmla="*/ 0 h 1390"/>
                <a:gd name="T10" fmla="*/ 603 w 642"/>
                <a:gd name="T11" fmla="*/ 0 h 1390"/>
                <a:gd name="T12" fmla="*/ 641 w 642"/>
                <a:gd name="T13" fmla="*/ 40 h 1390"/>
                <a:gd name="T14" fmla="*/ 641 w 642"/>
                <a:gd name="T15" fmla="*/ 1380 h 1390"/>
                <a:gd name="T16" fmla="*/ 641 w 642"/>
                <a:gd name="T17" fmla="*/ 1380 h 1390"/>
                <a:gd name="T18" fmla="*/ 633 w 642"/>
                <a:gd name="T19" fmla="*/ 1389 h 1390"/>
                <a:gd name="T20" fmla="*/ 9 w 642"/>
                <a:gd name="T21" fmla="*/ 1389 h 1390"/>
                <a:gd name="T22" fmla="*/ 9 w 642"/>
                <a:gd name="T23" fmla="*/ 1389 h 1390"/>
                <a:gd name="T24" fmla="*/ 0 w 642"/>
                <a:gd name="T25" fmla="*/ 1380 h 13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42" h="1390">
                  <a:moveTo>
                    <a:pt x="0" y="1380"/>
                  </a:moveTo>
                  <a:lnTo>
                    <a:pt x="0" y="40"/>
                  </a:lnTo>
                  <a:lnTo>
                    <a:pt x="0" y="40"/>
                  </a:lnTo>
                  <a:cubicBezTo>
                    <a:pt x="0" y="18"/>
                    <a:pt x="17" y="0"/>
                    <a:pt x="38" y="0"/>
                  </a:cubicBezTo>
                  <a:lnTo>
                    <a:pt x="603" y="0"/>
                  </a:lnTo>
                  <a:lnTo>
                    <a:pt x="603" y="0"/>
                  </a:lnTo>
                  <a:cubicBezTo>
                    <a:pt x="625" y="0"/>
                    <a:pt x="641" y="18"/>
                    <a:pt x="641" y="40"/>
                  </a:cubicBezTo>
                  <a:lnTo>
                    <a:pt x="641" y="1380"/>
                  </a:lnTo>
                  <a:lnTo>
                    <a:pt x="641" y="1380"/>
                  </a:lnTo>
                  <a:cubicBezTo>
                    <a:pt x="641" y="1385"/>
                    <a:pt x="638" y="1389"/>
                    <a:pt x="633" y="1389"/>
                  </a:cubicBezTo>
                  <a:lnTo>
                    <a:pt x="9" y="1389"/>
                  </a:lnTo>
                  <a:lnTo>
                    <a:pt x="9" y="1389"/>
                  </a:lnTo>
                  <a:cubicBezTo>
                    <a:pt x="4" y="1389"/>
                    <a:pt x="0" y="1385"/>
                    <a:pt x="0" y="1380"/>
                  </a:cubicBezTo>
                </a:path>
              </a:pathLst>
            </a:custGeom>
            <a:solidFill>
              <a:schemeClr val="accent4"/>
            </a:solidFill>
            <a:ln>
              <a:noFill/>
            </a:ln>
            <a:effectLst/>
          </p:spPr>
          <p:txBody>
            <a:bodyPr wrap="none" anchor="ctr"/>
            <a:lstStyle/>
            <a:p>
              <a:endParaRPr lang="en-US" sz="6532" dirty="0">
                <a:latin typeface="Fira Sans Light" panose="020B0403050000020004" pitchFamily="34" charset="0"/>
              </a:endParaRPr>
            </a:p>
          </p:txBody>
        </p:sp>
        <p:sp>
          <p:nvSpPr>
            <p:cNvPr id="206" name="Freeform 22">
              <a:extLst>
                <a:ext uri="{FF2B5EF4-FFF2-40B4-BE49-F238E27FC236}">
                  <a16:creationId xmlns:a16="http://schemas.microsoft.com/office/drawing/2014/main" id="{0AAFA804-8CC6-B448-99BC-905E9DF2B62F}"/>
                </a:ext>
              </a:extLst>
            </p:cNvPr>
            <p:cNvSpPr>
              <a:spLocks noChangeArrowheads="1"/>
            </p:cNvSpPr>
            <p:nvPr/>
          </p:nvSpPr>
          <p:spPr bwMode="auto">
            <a:xfrm>
              <a:off x="12980163" y="12054016"/>
              <a:ext cx="98854" cy="40160"/>
            </a:xfrm>
            <a:custGeom>
              <a:avLst/>
              <a:gdLst>
                <a:gd name="T0" fmla="*/ 112 w 141"/>
                <a:gd name="T1" fmla="*/ 55 h 56"/>
                <a:gd name="T2" fmla="*/ 28 w 141"/>
                <a:gd name="T3" fmla="*/ 55 h 56"/>
                <a:gd name="T4" fmla="*/ 28 w 141"/>
                <a:gd name="T5" fmla="*/ 55 h 56"/>
                <a:gd name="T6" fmla="*/ 0 w 141"/>
                <a:gd name="T7" fmla="*/ 27 h 56"/>
                <a:gd name="T8" fmla="*/ 0 w 141"/>
                <a:gd name="T9" fmla="*/ 27 h 56"/>
                <a:gd name="T10" fmla="*/ 28 w 141"/>
                <a:gd name="T11" fmla="*/ 0 h 56"/>
                <a:gd name="T12" fmla="*/ 112 w 141"/>
                <a:gd name="T13" fmla="*/ 0 h 56"/>
                <a:gd name="T14" fmla="*/ 112 w 141"/>
                <a:gd name="T15" fmla="*/ 0 h 56"/>
                <a:gd name="T16" fmla="*/ 140 w 141"/>
                <a:gd name="T17" fmla="*/ 27 h 56"/>
                <a:gd name="T18" fmla="*/ 140 w 141"/>
                <a:gd name="T19" fmla="*/ 27 h 56"/>
                <a:gd name="T20" fmla="*/ 112 w 141"/>
                <a:gd name="T21" fmla="*/ 55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1" h="56">
                  <a:moveTo>
                    <a:pt x="112" y="55"/>
                  </a:moveTo>
                  <a:lnTo>
                    <a:pt x="28" y="55"/>
                  </a:lnTo>
                  <a:lnTo>
                    <a:pt x="28" y="55"/>
                  </a:lnTo>
                  <a:cubicBezTo>
                    <a:pt x="13" y="55"/>
                    <a:pt x="0" y="42"/>
                    <a:pt x="0" y="27"/>
                  </a:cubicBezTo>
                  <a:lnTo>
                    <a:pt x="0" y="27"/>
                  </a:lnTo>
                  <a:cubicBezTo>
                    <a:pt x="0" y="12"/>
                    <a:pt x="13" y="0"/>
                    <a:pt x="28" y="0"/>
                  </a:cubicBezTo>
                  <a:lnTo>
                    <a:pt x="112" y="0"/>
                  </a:lnTo>
                  <a:lnTo>
                    <a:pt x="112" y="0"/>
                  </a:lnTo>
                  <a:cubicBezTo>
                    <a:pt x="127" y="0"/>
                    <a:pt x="140" y="12"/>
                    <a:pt x="140" y="27"/>
                  </a:cubicBezTo>
                  <a:lnTo>
                    <a:pt x="140" y="27"/>
                  </a:lnTo>
                  <a:cubicBezTo>
                    <a:pt x="140" y="42"/>
                    <a:pt x="127" y="55"/>
                    <a:pt x="112" y="55"/>
                  </a:cubicBezTo>
                </a:path>
              </a:pathLst>
            </a:custGeom>
            <a:solidFill>
              <a:schemeClr val="accent4">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07" name="Freeform 23">
              <a:extLst>
                <a:ext uri="{FF2B5EF4-FFF2-40B4-BE49-F238E27FC236}">
                  <a16:creationId xmlns:a16="http://schemas.microsoft.com/office/drawing/2014/main" id="{A4627AFB-2DAD-7843-AE74-B38AF0204D5E}"/>
                </a:ext>
              </a:extLst>
            </p:cNvPr>
            <p:cNvSpPr>
              <a:spLocks noChangeArrowheads="1"/>
            </p:cNvSpPr>
            <p:nvPr/>
          </p:nvSpPr>
          <p:spPr bwMode="auto">
            <a:xfrm>
              <a:off x="13526948" y="12054016"/>
              <a:ext cx="98854" cy="40160"/>
            </a:xfrm>
            <a:custGeom>
              <a:avLst/>
              <a:gdLst>
                <a:gd name="T0" fmla="*/ 112 w 141"/>
                <a:gd name="T1" fmla="*/ 55 h 56"/>
                <a:gd name="T2" fmla="*/ 28 w 141"/>
                <a:gd name="T3" fmla="*/ 55 h 56"/>
                <a:gd name="T4" fmla="*/ 28 w 141"/>
                <a:gd name="T5" fmla="*/ 55 h 56"/>
                <a:gd name="T6" fmla="*/ 0 w 141"/>
                <a:gd name="T7" fmla="*/ 27 h 56"/>
                <a:gd name="T8" fmla="*/ 0 w 141"/>
                <a:gd name="T9" fmla="*/ 27 h 56"/>
                <a:gd name="T10" fmla="*/ 28 w 141"/>
                <a:gd name="T11" fmla="*/ 0 h 56"/>
                <a:gd name="T12" fmla="*/ 112 w 141"/>
                <a:gd name="T13" fmla="*/ 0 h 56"/>
                <a:gd name="T14" fmla="*/ 112 w 141"/>
                <a:gd name="T15" fmla="*/ 0 h 56"/>
                <a:gd name="T16" fmla="*/ 140 w 141"/>
                <a:gd name="T17" fmla="*/ 27 h 56"/>
                <a:gd name="T18" fmla="*/ 140 w 141"/>
                <a:gd name="T19" fmla="*/ 27 h 56"/>
                <a:gd name="T20" fmla="*/ 112 w 141"/>
                <a:gd name="T21" fmla="*/ 55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1" h="56">
                  <a:moveTo>
                    <a:pt x="112" y="55"/>
                  </a:moveTo>
                  <a:lnTo>
                    <a:pt x="28" y="55"/>
                  </a:lnTo>
                  <a:lnTo>
                    <a:pt x="28" y="55"/>
                  </a:lnTo>
                  <a:cubicBezTo>
                    <a:pt x="13" y="55"/>
                    <a:pt x="0" y="42"/>
                    <a:pt x="0" y="27"/>
                  </a:cubicBezTo>
                  <a:lnTo>
                    <a:pt x="0" y="27"/>
                  </a:lnTo>
                  <a:cubicBezTo>
                    <a:pt x="0" y="12"/>
                    <a:pt x="13" y="0"/>
                    <a:pt x="28" y="0"/>
                  </a:cubicBezTo>
                  <a:lnTo>
                    <a:pt x="112" y="0"/>
                  </a:lnTo>
                  <a:lnTo>
                    <a:pt x="112" y="0"/>
                  </a:lnTo>
                  <a:cubicBezTo>
                    <a:pt x="127" y="0"/>
                    <a:pt x="140" y="12"/>
                    <a:pt x="140" y="27"/>
                  </a:cubicBezTo>
                  <a:lnTo>
                    <a:pt x="140" y="27"/>
                  </a:lnTo>
                  <a:cubicBezTo>
                    <a:pt x="140" y="42"/>
                    <a:pt x="127" y="55"/>
                    <a:pt x="112" y="55"/>
                  </a:cubicBezTo>
                </a:path>
              </a:pathLst>
            </a:custGeom>
            <a:solidFill>
              <a:schemeClr val="accent4">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08" name="Freeform 24">
              <a:extLst>
                <a:ext uri="{FF2B5EF4-FFF2-40B4-BE49-F238E27FC236}">
                  <a16:creationId xmlns:a16="http://schemas.microsoft.com/office/drawing/2014/main" id="{EAB78CD2-45D7-9646-B0B7-B84C6C6797FF}"/>
                </a:ext>
              </a:extLst>
            </p:cNvPr>
            <p:cNvSpPr>
              <a:spLocks noChangeArrowheads="1"/>
            </p:cNvSpPr>
            <p:nvPr/>
          </p:nvSpPr>
          <p:spPr bwMode="auto">
            <a:xfrm>
              <a:off x="13100640" y="12708924"/>
              <a:ext cx="108123" cy="30892"/>
            </a:xfrm>
            <a:custGeom>
              <a:avLst/>
              <a:gdLst>
                <a:gd name="T0" fmla="*/ 132 w 155"/>
                <a:gd name="T1" fmla="*/ 0 h 44"/>
                <a:gd name="T2" fmla="*/ 22 w 155"/>
                <a:gd name="T3" fmla="*/ 0 h 44"/>
                <a:gd name="T4" fmla="*/ 22 w 155"/>
                <a:gd name="T5" fmla="*/ 0 h 44"/>
                <a:gd name="T6" fmla="*/ 0 w 155"/>
                <a:gd name="T7" fmla="*/ 22 h 44"/>
                <a:gd name="T8" fmla="*/ 0 w 155"/>
                <a:gd name="T9" fmla="*/ 22 h 44"/>
                <a:gd name="T10" fmla="*/ 22 w 155"/>
                <a:gd name="T11" fmla="*/ 43 h 44"/>
                <a:gd name="T12" fmla="*/ 132 w 155"/>
                <a:gd name="T13" fmla="*/ 43 h 44"/>
                <a:gd name="T14" fmla="*/ 132 w 155"/>
                <a:gd name="T15" fmla="*/ 43 h 44"/>
                <a:gd name="T16" fmla="*/ 154 w 155"/>
                <a:gd name="T17" fmla="*/ 22 h 44"/>
                <a:gd name="T18" fmla="*/ 154 w 155"/>
                <a:gd name="T19" fmla="*/ 22 h 44"/>
                <a:gd name="T20" fmla="*/ 132 w 155"/>
                <a:gd name="T21" fmla="*/ 0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55" h="44">
                  <a:moveTo>
                    <a:pt x="132" y="0"/>
                  </a:moveTo>
                  <a:lnTo>
                    <a:pt x="22" y="0"/>
                  </a:lnTo>
                  <a:lnTo>
                    <a:pt x="22" y="0"/>
                  </a:lnTo>
                  <a:cubicBezTo>
                    <a:pt x="10" y="0"/>
                    <a:pt x="0" y="9"/>
                    <a:pt x="0" y="22"/>
                  </a:cubicBezTo>
                  <a:lnTo>
                    <a:pt x="0" y="22"/>
                  </a:lnTo>
                  <a:cubicBezTo>
                    <a:pt x="0" y="34"/>
                    <a:pt x="10" y="43"/>
                    <a:pt x="22" y="43"/>
                  </a:cubicBezTo>
                  <a:lnTo>
                    <a:pt x="132" y="43"/>
                  </a:lnTo>
                  <a:lnTo>
                    <a:pt x="132" y="43"/>
                  </a:lnTo>
                  <a:cubicBezTo>
                    <a:pt x="144" y="43"/>
                    <a:pt x="154" y="34"/>
                    <a:pt x="154" y="22"/>
                  </a:cubicBezTo>
                  <a:lnTo>
                    <a:pt x="154" y="22"/>
                  </a:lnTo>
                  <a:cubicBezTo>
                    <a:pt x="154" y="9"/>
                    <a:pt x="144" y="0"/>
                    <a:pt x="132" y="0"/>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09" name="Freeform 25">
              <a:extLst>
                <a:ext uri="{FF2B5EF4-FFF2-40B4-BE49-F238E27FC236}">
                  <a16:creationId xmlns:a16="http://schemas.microsoft.com/office/drawing/2014/main" id="{D9803A11-C9EC-2744-A67D-B2797AFD908A}"/>
                </a:ext>
              </a:extLst>
            </p:cNvPr>
            <p:cNvSpPr>
              <a:spLocks noChangeArrowheads="1"/>
            </p:cNvSpPr>
            <p:nvPr/>
          </p:nvSpPr>
          <p:spPr bwMode="auto">
            <a:xfrm>
              <a:off x="13397202" y="12708924"/>
              <a:ext cx="108123" cy="30892"/>
            </a:xfrm>
            <a:custGeom>
              <a:avLst/>
              <a:gdLst>
                <a:gd name="T0" fmla="*/ 132 w 155"/>
                <a:gd name="T1" fmla="*/ 0 h 44"/>
                <a:gd name="T2" fmla="*/ 22 w 155"/>
                <a:gd name="T3" fmla="*/ 0 h 44"/>
                <a:gd name="T4" fmla="*/ 22 w 155"/>
                <a:gd name="T5" fmla="*/ 0 h 44"/>
                <a:gd name="T6" fmla="*/ 0 w 155"/>
                <a:gd name="T7" fmla="*/ 22 h 44"/>
                <a:gd name="T8" fmla="*/ 0 w 155"/>
                <a:gd name="T9" fmla="*/ 22 h 44"/>
                <a:gd name="T10" fmla="*/ 22 w 155"/>
                <a:gd name="T11" fmla="*/ 43 h 44"/>
                <a:gd name="T12" fmla="*/ 132 w 155"/>
                <a:gd name="T13" fmla="*/ 43 h 44"/>
                <a:gd name="T14" fmla="*/ 132 w 155"/>
                <a:gd name="T15" fmla="*/ 43 h 44"/>
                <a:gd name="T16" fmla="*/ 154 w 155"/>
                <a:gd name="T17" fmla="*/ 22 h 44"/>
                <a:gd name="T18" fmla="*/ 154 w 155"/>
                <a:gd name="T19" fmla="*/ 22 h 44"/>
                <a:gd name="T20" fmla="*/ 132 w 155"/>
                <a:gd name="T21" fmla="*/ 0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55" h="44">
                  <a:moveTo>
                    <a:pt x="132" y="0"/>
                  </a:moveTo>
                  <a:lnTo>
                    <a:pt x="22" y="0"/>
                  </a:lnTo>
                  <a:lnTo>
                    <a:pt x="22" y="0"/>
                  </a:lnTo>
                  <a:cubicBezTo>
                    <a:pt x="10" y="0"/>
                    <a:pt x="0" y="9"/>
                    <a:pt x="0" y="22"/>
                  </a:cubicBezTo>
                  <a:lnTo>
                    <a:pt x="0" y="22"/>
                  </a:lnTo>
                  <a:cubicBezTo>
                    <a:pt x="0" y="34"/>
                    <a:pt x="10" y="43"/>
                    <a:pt x="22" y="43"/>
                  </a:cubicBezTo>
                  <a:lnTo>
                    <a:pt x="132" y="43"/>
                  </a:lnTo>
                  <a:lnTo>
                    <a:pt x="132" y="43"/>
                  </a:lnTo>
                  <a:cubicBezTo>
                    <a:pt x="144" y="43"/>
                    <a:pt x="154" y="34"/>
                    <a:pt x="154" y="22"/>
                  </a:cubicBezTo>
                  <a:lnTo>
                    <a:pt x="154" y="22"/>
                  </a:lnTo>
                  <a:cubicBezTo>
                    <a:pt x="154" y="9"/>
                    <a:pt x="144" y="0"/>
                    <a:pt x="132" y="0"/>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10" name="Freeform 26">
              <a:extLst>
                <a:ext uri="{FF2B5EF4-FFF2-40B4-BE49-F238E27FC236}">
                  <a16:creationId xmlns:a16="http://schemas.microsoft.com/office/drawing/2014/main" id="{8D100058-E5D7-0E47-AE05-C941CB33EC15}"/>
                </a:ext>
              </a:extLst>
            </p:cNvPr>
            <p:cNvSpPr>
              <a:spLocks noChangeArrowheads="1"/>
            </p:cNvSpPr>
            <p:nvPr/>
          </p:nvSpPr>
          <p:spPr bwMode="auto">
            <a:xfrm>
              <a:off x="13437363" y="11742009"/>
              <a:ext cx="77229" cy="105032"/>
            </a:xfrm>
            <a:custGeom>
              <a:avLst/>
              <a:gdLst>
                <a:gd name="T0" fmla="*/ 83 w 109"/>
                <a:gd name="T1" fmla="*/ 149 h 150"/>
                <a:gd name="T2" fmla="*/ 83 w 109"/>
                <a:gd name="T3" fmla="*/ 149 h 150"/>
                <a:gd name="T4" fmla="*/ 57 w 109"/>
                <a:gd name="T5" fmla="*/ 123 h 150"/>
                <a:gd name="T6" fmla="*/ 57 w 109"/>
                <a:gd name="T7" fmla="*/ 123 h 150"/>
                <a:gd name="T8" fmla="*/ 16 w 109"/>
                <a:gd name="T9" fmla="*/ 50 h 150"/>
                <a:gd name="T10" fmla="*/ 16 w 109"/>
                <a:gd name="T11" fmla="*/ 50 h 150"/>
                <a:gd name="T12" fmla="*/ 6 w 109"/>
                <a:gd name="T13" fmla="*/ 16 h 150"/>
                <a:gd name="T14" fmla="*/ 6 w 109"/>
                <a:gd name="T15" fmla="*/ 16 h 150"/>
                <a:gd name="T16" fmla="*/ 42 w 109"/>
                <a:gd name="T17" fmla="*/ 7 h 150"/>
                <a:gd name="T18" fmla="*/ 42 w 109"/>
                <a:gd name="T19" fmla="*/ 7 h 150"/>
                <a:gd name="T20" fmla="*/ 108 w 109"/>
                <a:gd name="T21" fmla="*/ 123 h 150"/>
                <a:gd name="T22" fmla="*/ 108 w 109"/>
                <a:gd name="T23" fmla="*/ 123 h 150"/>
                <a:gd name="T24" fmla="*/ 83 w 109"/>
                <a:gd name="T25" fmla="*/ 149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 h="150">
                  <a:moveTo>
                    <a:pt x="83" y="149"/>
                  </a:moveTo>
                  <a:lnTo>
                    <a:pt x="83" y="149"/>
                  </a:lnTo>
                  <a:cubicBezTo>
                    <a:pt x="69" y="149"/>
                    <a:pt x="57" y="137"/>
                    <a:pt x="57" y="123"/>
                  </a:cubicBezTo>
                  <a:lnTo>
                    <a:pt x="57" y="123"/>
                  </a:lnTo>
                  <a:cubicBezTo>
                    <a:pt x="57" y="93"/>
                    <a:pt x="42" y="66"/>
                    <a:pt x="16" y="50"/>
                  </a:cubicBezTo>
                  <a:lnTo>
                    <a:pt x="16" y="50"/>
                  </a:lnTo>
                  <a:cubicBezTo>
                    <a:pt x="4" y="43"/>
                    <a:pt x="0" y="28"/>
                    <a:pt x="6" y="16"/>
                  </a:cubicBezTo>
                  <a:lnTo>
                    <a:pt x="6" y="16"/>
                  </a:lnTo>
                  <a:cubicBezTo>
                    <a:pt x="13" y="4"/>
                    <a:pt x="29" y="0"/>
                    <a:pt x="42" y="7"/>
                  </a:cubicBezTo>
                  <a:lnTo>
                    <a:pt x="42" y="7"/>
                  </a:lnTo>
                  <a:cubicBezTo>
                    <a:pt x="83" y="31"/>
                    <a:pt x="108" y="75"/>
                    <a:pt x="108" y="123"/>
                  </a:cubicBezTo>
                  <a:lnTo>
                    <a:pt x="108" y="123"/>
                  </a:lnTo>
                  <a:cubicBezTo>
                    <a:pt x="108" y="137"/>
                    <a:pt x="97" y="149"/>
                    <a:pt x="83" y="149"/>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11" name="Freeform 27">
              <a:extLst>
                <a:ext uri="{FF2B5EF4-FFF2-40B4-BE49-F238E27FC236}">
                  <a16:creationId xmlns:a16="http://schemas.microsoft.com/office/drawing/2014/main" id="{87ED248E-F05D-7D4D-962F-013AD52598D7}"/>
                </a:ext>
              </a:extLst>
            </p:cNvPr>
            <p:cNvSpPr>
              <a:spLocks noChangeArrowheads="1"/>
            </p:cNvSpPr>
            <p:nvPr/>
          </p:nvSpPr>
          <p:spPr bwMode="auto">
            <a:xfrm>
              <a:off x="13094462" y="11738919"/>
              <a:ext cx="77231" cy="105032"/>
            </a:xfrm>
            <a:custGeom>
              <a:avLst/>
              <a:gdLst>
                <a:gd name="T0" fmla="*/ 26 w 110"/>
                <a:gd name="T1" fmla="*/ 150 h 151"/>
                <a:gd name="T2" fmla="*/ 26 w 110"/>
                <a:gd name="T3" fmla="*/ 150 h 151"/>
                <a:gd name="T4" fmla="*/ 0 w 110"/>
                <a:gd name="T5" fmla="*/ 124 h 151"/>
                <a:gd name="T6" fmla="*/ 0 w 110"/>
                <a:gd name="T7" fmla="*/ 124 h 151"/>
                <a:gd name="T8" fmla="*/ 67 w 110"/>
                <a:gd name="T9" fmla="*/ 8 h 151"/>
                <a:gd name="T10" fmla="*/ 67 w 110"/>
                <a:gd name="T11" fmla="*/ 8 h 151"/>
                <a:gd name="T12" fmla="*/ 102 w 110"/>
                <a:gd name="T13" fmla="*/ 17 h 151"/>
                <a:gd name="T14" fmla="*/ 102 w 110"/>
                <a:gd name="T15" fmla="*/ 17 h 151"/>
                <a:gd name="T16" fmla="*/ 92 w 110"/>
                <a:gd name="T17" fmla="*/ 51 h 151"/>
                <a:gd name="T18" fmla="*/ 92 w 110"/>
                <a:gd name="T19" fmla="*/ 51 h 151"/>
                <a:gd name="T20" fmla="*/ 51 w 110"/>
                <a:gd name="T21" fmla="*/ 124 h 151"/>
                <a:gd name="T22" fmla="*/ 51 w 110"/>
                <a:gd name="T23" fmla="*/ 124 h 151"/>
                <a:gd name="T24" fmla="*/ 26 w 110"/>
                <a:gd name="T25" fmla="*/ 150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0" h="151">
                  <a:moveTo>
                    <a:pt x="26" y="150"/>
                  </a:moveTo>
                  <a:lnTo>
                    <a:pt x="26" y="150"/>
                  </a:lnTo>
                  <a:cubicBezTo>
                    <a:pt x="11" y="150"/>
                    <a:pt x="0" y="138"/>
                    <a:pt x="0" y="124"/>
                  </a:cubicBezTo>
                  <a:lnTo>
                    <a:pt x="0" y="124"/>
                  </a:lnTo>
                  <a:cubicBezTo>
                    <a:pt x="0" y="76"/>
                    <a:pt x="26" y="32"/>
                    <a:pt x="67" y="8"/>
                  </a:cubicBezTo>
                  <a:lnTo>
                    <a:pt x="67" y="8"/>
                  </a:lnTo>
                  <a:cubicBezTo>
                    <a:pt x="80" y="0"/>
                    <a:pt x="95" y="4"/>
                    <a:pt x="102" y="17"/>
                  </a:cubicBezTo>
                  <a:lnTo>
                    <a:pt x="102" y="17"/>
                  </a:lnTo>
                  <a:cubicBezTo>
                    <a:pt x="109" y="29"/>
                    <a:pt x="105" y="44"/>
                    <a:pt x="92" y="51"/>
                  </a:cubicBezTo>
                  <a:lnTo>
                    <a:pt x="92" y="51"/>
                  </a:lnTo>
                  <a:cubicBezTo>
                    <a:pt x="67" y="67"/>
                    <a:pt x="51" y="94"/>
                    <a:pt x="51" y="124"/>
                  </a:cubicBezTo>
                  <a:lnTo>
                    <a:pt x="51" y="124"/>
                  </a:lnTo>
                  <a:cubicBezTo>
                    <a:pt x="51" y="138"/>
                    <a:pt x="39" y="150"/>
                    <a:pt x="26" y="150"/>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12" name="Freeform 28">
              <a:extLst>
                <a:ext uri="{FF2B5EF4-FFF2-40B4-BE49-F238E27FC236}">
                  <a16:creationId xmlns:a16="http://schemas.microsoft.com/office/drawing/2014/main" id="{0AB66054-202A-BF47-9545-1557B84B06BD}"/>
                </a:ext>
              </a:extLst>
            </p:cNvPr>
            <p:cNvSpPr>
              <a:spLocks noChangeArrowheads="1"/>
            </p:cNvSpPr>
            <p:nvPr/>
          </p:nvSpPr>
          <p:spPr bwMode="auto">
            <a:xfrm>
              <a:off x="13106818" y="12001501"/>
              <a:ext cx="392328" cy="639461"/>
            </a:xfrm>
            <a:custGeom>
              <a:avLst/>
              <a:gdLst>
                <a:gd name="T0" fmla="*/ 38 w 558"/>
                <a:gd name="T1" fmla="*/ 913 h 914"/>
                <a:gd name="T2" fmla="*/ 38 w 558"/>
                <a:gd name="T3" fmla="*/ 913 h 914"/>
                <a:gd name="T4" fmla="*/ 8 w 558"/>
                <a:gd name="T5" fmla="*/ 892 h 914"/>
                <a:gd name="T6" fmla="*/ 8 w 558"/>
                <a:gd name="T7" fmla="*/ 890 h 914"/>
                <a:gd name="T8" fmla="*/ 0 w 558"/>
                <a:gd name="T9" fmla="*/ 833 h 914"/>
                <a:gd name="T10" fmla="*/ 0 w 558"/>
                <a:gd name="T11" fmla="*/ 99 h 914"/>
                <a:gd name="T12" fmla="*/ 0 w 558"/>
                <a:gd name="T13" fmla="*/ 99 h 914"/>
                <a:gd name="T14" fmla="*/ 135 w 558"/>
                <a:gd name="T15" fmla="*/ 0 h 914"/>
                <a:gd name="T16" fmla="*/ 422 w 558"/>
                <a:gd name="T17" fmla="*/ 0 h 914"/>
                <a:gd name="T18" fmla="*/ 422 w 558"/>
                <a:gd name="T19" fmla="*/ 0 h 914"/>
                <a:gd name="T20" fmla="*/ 557 w 558"/>
                <a:gd name="T21" fmla="*/ 99 h 914"/>
                <a:gd name="T22" fmla="*/ 557 w 558"/>
                <a:gd name="T23" fmla="*/ 833 h 914"/>
                <a:gd name="T24" fmla="*/ 549 w 558"/>
                <a:gd name="T25" fmla="*/ 890 h 914"/>
                <a:gd name="T26" fmla="*/ 549 w 558"/>
                <a:gd name="T27" fmla="*/ 892 h 914"/>
                <a:gd name="T28" fmla="*/ 549 w 558"/>
                <a:gd name="T29" fmla="*/ 892 h 914"/>
                <a:gd name="T30" fmla="*/ 519 w 558"/>
                <a:gd name="T31" fmla="*/ 913 h 914"/>
                <a:gd name="T32" fmla="*/ 38 w 558"/>
                <a:gd name="T33" fmla="*/ 913 h 9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58" h="914">
                  <a:moveTo>
                    <a:pt x="38" y="913"/>
                  </a:moveTo>
                  <a:lnTo>
                    <a:pt x="38" y="913"/>
                  </a:lnTo>
                  <a:cubicBezTo>
                    <a:pt x="22" y="913"/>
                    <a:pt x="8" y="903"/>
                    <a:pt x="8" y="892"/>
                  </a:cubicBezTo>
                  <a:lnTo>
                    <a:pt x="8" y="890"/>
                  </a:lnTo>
                  <a:lnTo>
                    <a:pt x="0" y="833"/>
                  </a:lnTo>
                  <a:lnTo>
                    <a:pt x="0" y="99"/>
                  </a:lnTo>
                  <a:lnTo>
                    <a:pt x="0" y="99"/>
                  </a:lnTo>
                  <a:cubicBezTo>
                    <a:pt x="0" y="45"/>
                    <a:pt x="61" y="0"/>
                    <a:pt x="135" y="0"/>
                  </a:cubicBezTo>
                  <a:lnTo>
                    <a:pt x="422" y="0"/>
                  </a:lnTo>
                  <a:lnTo>
                    <a:pt x="422" y="0"/>
                  </a:lnTo>
                  <a:cubicBezTo>
                    <a:pt x="497" y="0"/>
                    <a:pt x="557" y="45"/>
                    <a:pt x="557" y="99"/>
                  </a:cubicBezTo>
                  <a:lnTo>
                    <a:pt x="557" y="833"/>
                  </a:lnTo>
                  <a:lnTo>
                    <a:pt x="549" y="890"/>
                  </a:lnTo>
                  <a:lnTo>
                    <a:pt x="549" y="892"/>
                  </a:lnTo>
                  <a:lnTo>
                    <a:pt x="549" y="892"/>
                  </a:lnTo>
                  <a:cubicBezTo>
                    <a:pt x="549" y="903"/>
                    <a:pt x="536" y="913"/>
                    <a:pt x="519" y="913"/>
                  </a:cubicBezTo>
                  <a:lnTo>
                    <a:pt x="38" y="913"/>
                  </a:lnTo>
                </a:path>
              </a:pathLst>
            </a:custGeom>
            <a:solidFill>
              <a:schemeClr val="accent6">
                <a:lumMod val="50000"/>
              </a:schemeClr>
            </a:solidFill>
            <a:ln>
              <a:noFill/>
            </a:ln>
            <a:effectLst/>
          </p:spPr>
          <p:txBody>
            <a:bodyPr wrap="none" anchor="ctr"/>
            <a:lstStyle/>
            <a:p>
              <a:endParaRPr lang="en-US" sz="6532" dirty="0">
                <a:latin typeface="Fira Sans Light" panose="020B0403050000020004" pitchFamily="34" charset="0"/>
              </a:endParaRPr>
            </a:p>
          </p:txBody>
        </p:sp>
        <p:sp>
          <p:nvSpPr>
            <p:cNvPr id="213" name="Freeform 29">
              <a:extLst>
                <a:ext uri="{FF2B5EF4-FFF2-40B4-BE49-F238E27FC236}">
                  <a16:creationId xmlns:a16="http://schemas.microsoft.com/office/drawing/2014/main" id="{25DA6A45-7488-1148-98AE-E771464A9E49}"/>
                </a:ext>
              </a:extLst>
            </p:cNvPr>
            <p:cNvSpPr>
              <a:spLocks noChangeArrowheads="1"/>
            </p:cNvSpPr>
            <p:nvPr/>
          </p:nvSpPr>
          <p:spPr bwMode="auto">
            <a:xfrm>
              <a:off x="13304526" y="12001501"/>
              <a:ext cx="194620" cy="639461"/>
            </a:xfrm>
            <a:custGeom>
              <a:avLst/>
              <a:gdLst>
                <a:gd name="T0" fmla="*/ 143 w 279"/>
                <a:gd name="T1" fmla="*/ 0 h 914"/>
                <a:gd name="T2" fmla="*/ 0 w 279"/>
                <a:gd name="T3" fmla="*/ 0 h 914"/>
                <a:gd name="T4" fmla="*/ 0 w 279"/>
                <a:gd name="T5" fmla="*/ 913 h 914"/>
                <a:gd name="T6" fmla="*/ 240 w 279"/>
                <a:gd name="T7" fmla="*/ 913 h 914"/>
                <a:gd name="T8" fmla="*/ 240 w 279"/>
                <a:gd name="T9" fmla="*/ 913 h 914"/>
                <a:gd name="T10" fmla="*/ 270 w 279"/>
                <a:gd name="T11" fmla="*/ 892 h 914"/>
                <a:gd name="T12" fmla="*/ 270 w 279"/>
                <a:gd name="T13" fmla="*/ 890 h 914"/>
                <a:gd name="T14" fmla="*/ 278 w 279"/>
                <a:gd name="T15" fmla="*/ 833 h 914"/>
                <a:gd name="T16" fmla="*/ 278 w 279"/>
                <a:gd name="T17" fmla="*/ 99 h 914"/>
                <a:gd name="T18" fmla="*/ 278 w 279"/>
                <a:gd name="T19" fmla="*/ 99 h 914"/>
                <a:gd name="T20" fmla="*/ 143 w 279"/>
                <a:gd name="T21" fmla="*/ 0 h 9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79" h="914">
                  <a:moveTo>
                    <a:pt x="143" y="0"/>
                  </a:moveTo>
                  <a:lnTo>
                    <a:pt x="0" y="0"/>
                  </a:lnTo>
                  <a:lnTo>
                    <a:pt x="0" y="913"/>
                  </a:lnTo>
                  <a:lnTo>
                    <a:pt x="240" y="913"/>
                  </a:lnTo>
                  <a:lnTo>
                    <a:pt x="240" y="913"/>
                  </a:lnTo>
                  <a:cubicBezTo>
                    <a:pt x="257" y="913"/>
                    <a:pt x="270" y="903"/>
                    <a:pt x="270" y="892"/>
                  </a:cubicBezTo>
                  <a:lnTo>
                    <a:pt x="270" y="890"/>
                  </a:lnTo>
                  <a:lnTo>
                    <a:pt x="278" y="833"/>
                  </a:lnTo>
                  <a:lnTo>
                    <a:pt x="278" y="99"/>
                  </a:lnTo>
                  <a:lnTo>
                    <a:pt x="278" y="99"/>
                  </a:lnTo>
                  <a:cubicBezTo>
                    <a:pt x="278" y="45"/>
                    <a:pt x="218" y="0"/>
                    <a:pt x="143" y="0"/>
                  </a:cubicBezTo>
                </a:path>
              </a:pathLst>
            </a:custGeom>
            <a:solidFill>
              <a:schemeClr val="accent6">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14" name="Freeform 30">
              <a:extLst>
                <a:ext uri="{FF2B5EF4-FFF2-40B4-BE49-F238E27FC236}">
                  <a16:creationId xmlns:a16="http://schemas.microsoft.com/office/drawing/2014/main" id="{E557FAF1-5791-9D4F-A8BA-EA953A19F1D2}"/>
                </a:ext>
              </a:extLst>
            </p:cNvPr>
            <p:cNvSpPr>
              <a:spLocks noChangeArrowheads="1"/>
            </p:cNvSpPr>
            <p:nvPr/>
          </p:nvSpPr>
          <p:spPr bwMode="auto">
            <a:xfrm>
              <a:off x="13146979" y="12171405"/>
              <a:ext cx="315097" cy="315097"/>
            </a:xfrm>
            <a:custGeom>
              <a:avLst/>
              <a:gdLst>
                <a:gd name="T0" fmla="*/ 28 w 449"/>
                <a:gd name="T1" fmla="*/ 0 h 449"/>
                <a:gd name="T2" fmla="*/ 419 w 449"/>
                <a:gd name="T3" fmla="*/ 0 h 449"/>
                <a:gd name="T4" fmla="*/ 419 w 449"/>
                <a:gd name="T5" fmla="*/ 0 h 449"/>
                <a:gd name="T6" fmla="*/ 448 w 449"/>
                <a:gd name="T7" fmla="*/ 28 h 449"/>
                <a:gd name="T8" fmla="*/ 448 w 449"/>
                <a:gd name="T9" fmla="*/ 420 h 449"/>
                <a:gd name="T10" fmla="*/ 448 w 449"/>
                <a:gd name="T11" fmla="*/ 420 h 449"/>
                <a:gd name="T12" fmla="*/ 419 w 449"/>
                <a:gd name="T13" fmla="*/ 448 h 449"/>
                <a:gd name="T14" fmla="*/ 28 w 449"/>
                <a:gd name="T15" fmla="*/ 448 h 449"/>
                <a:gd name="T16" fmla="*/ 28 w 449"/>
                <a:gd name="T17" fmla="*/ 448 h 449"/>
                <a:gd name="T18" fmla="*/ 0 w 449"/>
                <a:gd name="T19" fmla="*/ 420 h 449"/>
                <a:gd name="T20" fmla="*/ 0 w 449"/>
                <a:gd name="T21" fmla="*/ 28 h 449"/>
                <a:gd name="T22" fmla="*/ 0 w 449"/>
                <a:gd name="T23" fmla="*/ 28 h 449"/>
                <a:gd name="T24" fmla="*/ 28 w 449"/>
                <a:gd name="T25" fmla="*/ 0 h 4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9" h="449">
                  <a:moveTo>
                    <a:pt x="28" y="0"/>
                  </a:moveTo>
                  <a:lnTo>
                    <a:pt x="419" y="0"/>
                  </a:lnTo>
                  <a:lnTo>
                    <a:pt x="419" y="0"/>
                  </a:lnTo>
                  <a:cubicBezTo>
                    <a:pt x="435" y="0"/>
                    <a:pt x="448" y="13"/>
                    <a:pt x="448" y="28"/>
                  </a:cubicBezTo>
                  <a:lnTo>
                    <a:pt x="448" y="420"/>
                  </a:lnTo>
                  <a:lnTo>
                    <a:pt x="448" y="420"/>
                  </a:lnTo>
                  <a:cubicBezTo>
                    <a:pt x="448" y="436"/>
                    <a:pt x="435" y="448"/>
                    <a:pt x="419" y="448"/>
                  </a:cubicBezTo>
                  <a:lnTo>
                    <a:pt x="28" y="448"/>
                  </a:lnTo>
                  <a:lnTo>
                    <a:pt x="28" y="448"/>
                  </a:lnTo>
                  <a:cubicBezTo>
                    <a:pt x="13" y="448"/>
                    <a:pt x="0" y="436"/>
                    <a:pt x="0" y="420"/>
                  </a:cubicBezTo>
                  <a:lnTo>
                    <a:pt x="0" y="28"/>
                  </a:lnTo>
                  <a:lnTo>
                    <a:pt x="0" y="28"/>
                  </a:lnTo>
                  <a:cubicBezTo>
                    <a:pt x="0" y="13"/>
                    <a:pt x="13" y="0"/>
                    <a:pt x="28" y="0"/>
                  </a:cubicBezTo>
                </a:path>
              </a:pathLst>
            </a:custGeom>
            <a:solidFill>
              <a:schemeClr val="accent4"/>
            </a:solidFill>
            <a:ln>
              <a:noFill/>
            </a:ln>
            <a:effectLst/>
          </p:spPr>
          <p:txBody>
            <a:bodyPr wrap="none" anchor="ctr"/>
            <a:lstStyle/>
            <a:p>
              <a:endParaRPr lang="en-US" sz="6532" dirty="0">
                <a:latin typeface="Fira Sans Light" panose="020B0403050000020004" pitchFamily="34" charset="0"/>
              </a:endParaRPr>
            </a:p>
          </p:txBody>
        </p:sp>
        <p:sp>
          <p:nvSpPr>
            <p:cNvPr id="215" name="Freeform 31">
              <a:extLst>
                <a:ext uri="{FF2B5EF4-FFF2-40B4-BE49-F238E27FC236}">
                  <a16:creationId xmlns:a16="http://schemas.microsoft.com/office/drawing/2014/main" id="{D68FB21F-E514-E946-9966-A4A9A3111460}"/>
                </a:ext>
              </a:extLst>
            </p:cNvPr>
            <p:cNvSpPr>
              <a:spLocks noChangeArrowheads="1"/>
            </p:cNvSpPr>
            <p:nvPr/>
          </p:nvSpPr>
          <p:spPr bwMode="auto">
            <a:xfrm>
              <a:off x="13103730" y="12007679"/>
              <a:ext cx="80319" cy="225510"/>
            </a:xfrm>
            <a:custGeom>
              <a:avLst/>
              <a:gdLst>
                <a:gd name="T0" fmla="*/ 86 w 116"/>
                <a:gd name="T1" fmla="*/ 321 h 322"/>
                <a:gd name="T2" fmla="*/ 0 w 116"/>
                <a:gd name="T3" fmla="*/ 8 h 322"/>
                <a:gd name="T4" fmla="*/ 30 w 116"/>
                <a:gd name="T5" fmla="*/ 0 h 322"/>
                <a:gd name="T6" fmla="*/ 115 w 116"/>
                <a:gd name="T7" fmla="*/ 313 h 322"/>
                <a:gd name="T8" fmla="*/ 86 w 116"/>
                <a:gd name="T9" fmla="*/ 321 h 322"/>
              </a:gdLst>
              <a:ahLst/>
              <a:cxnLst>
                <a:cxn ang="0">
                  <a:pos x="T0" y="T1"/>
                </a:cxn>
                <a:cxn ang="0">
                  <a:pos x="T2" y="T3"/>
                </a:cxn>
                <a:cxn ang="0">
                  <a:pos x="T4" y="T5"/>
                </a:cxn>
                <a:cxn ang="0">
                  <a:pos x="T6" y="T7"/>
                </a:cxn>
                <a:cxn ang="0">
                  <a:pos x="T8" y="T9"/>
                </a:cxn>
              </a:cxnLst>
              <a:rect l="0" t="0" r="r" b="b"/>
              <a:pathLst>
                <a:path w="116" h="322">
                  <a:moveTo>
                    <a:pt x="86" y="321"/>
                  </a:moveTo>
                  <a:lnTo>
                    <a:pt x="0" y="8"/>
                  </a:lnTo>
                  <a:lnTo>
                    <a:pt x="30" y="0"/>
                  </a:lnTo>
                  <a:lnTo>
                    <a:pt x="115" y="313"/>
                  </a:lnTo>
                  <a:lnTo>
                    <a:pt x="86" y="321"/>
                  </a:lnTo>
                </a:path>
              </a:pathLst>
            </a:custGeom>
            <a:solidFill>
              <a:schemeClr val="accent4"/>
            </a:solidFill>
            <a:ln>
              <a:noFill/>
            </a:ln>
            <a:effectLst/>
          </p:spPr>
          <p:txBody>
            <a:bodyPr wrap="none" anchor="ctr"/>
            <a:lstStyle/>
            <a:p>
              <a:endParaRPr lang="en-US" sz="6532" dirty="0">
                <a:latin typeface="Fira Sans Light" panose="020B0403050000020004" pitchFamily="34" charset="0"/>
              </a:endParaRPr>
            </a:p>
          </p:txBody>
        </p:sp>
        <p:sp>
          <p:nvSpPr>
            <p:cNvPr id="216" name="Freeform 32">
              <a:extLst>
                <a:ext uri="{FF2B5EF4-FFF2-40B4-BE49-F238E27FC236}">
                  <a16:creationId xmlns:a16="http://schemas.microsoft.com/office/drawing/2014/main" id="{43523492-02A8-A349-B438-FFACB215DDB8}"/>
                </a:ext>
              </a:extLst>
            </p:cNvPr>
            <p:cNvSpPr>
              <a:spLocks noChangeArrowheads="1"/>
            </p:cNvSpPr>
            <p:nvPr/>
          </p:nvSpPr>
          <p:spPr bwMode="auto">
            <a:xfrm>
              <a:off x="13079017" y="12433987"/>
              <a:ext cx="123568" cy="172995"/>
            </a:xfrm>
            <a:custGeom>
              <a:avLst/>
              <a:gdLst>
                <a:gd name="T0" fmla="*/ 43 w 176"/>
                <a:gd name="T1" fmla="*/ 246 h 247"/>
                <a:gd name="T2" fmla="*/ 0 w 176"/>
                <a:gd name="T3" fmla="*/ 220 h 247"/>
                <a:gd name="T4" fmla="*/ 131 w 176"/>
                <a:gd name="T5" fmla="*/ 0 h 247"/>
                <a:gd name="T6" fmla="*/ 175 w 176"/>
                <a:gd name="T7" fmla="*/ 25 h 247"/>
                <a:gd name="T8" fmla="*/ 43 w 176"/>
                <a:gd name="T9" fmla="*/ 246 h 247"/>
              </a:gdLst>
              <a:ahLst/>
              <a:cxnLst>
                <a:cxn ang="0">
                  <a:pos x="T0" y="T1"/>
                </a:cxn>
                <a:cxn ang="0">
                  <a:pos x="T2" y="T3"/>
                </a:cxn>
                <a:cxn ang="0">
                  <a:pos x="T4" y="T5"/>
                </a:cxn>
                <a:cxn ang="0">
                  <a:pos x="T6" y="T7"/>
                </a:cxn>
                <a:cxn ang="0">
                  <a:pos x="T8" y="T9"/>
                </a:cxn>
              </a:cxnLst>
              <a:rect l="0" t="0" r="r" b="b"/>
              <a:pathLst>
                <a:path w="176" h="247">
                  <a:moveTo>
                    <a:pt x="43" y="246"/>
                  </a:moveTo>
                  <a:lnTo>
                    <a:pt x="0" y="220"/>
                  </a:lnTo>
                  <a:lnTo>
                    <a:pt x="131" y="0"/>
                  </a:lnTo>
                  <a:lnTo>
                    <a:pt x="175" y="25"/>
                  </a:lnTo>
                  <a:lnTo>
                    <a:pt x="43" y="246"/>
                  </a:lnTo>
                </a:path>
              </a:pathLst>
            </a:custGeom>
            <a:solidFill>
              <a:schemeClr val="accent4"/>
            </a:solidFill>
            <a:ln>
              <a:noFill/>
            </a:ln>
            <a:effectLst/>
          </p:spPr>
          <p:txBody>
            <a:bodyPr wrap="none" anchor="ctr"/>
            <a:lstStyle/>
            <a:p>
              <a:endParaRPr lang="en-US" sz="6532" dirty="0">
                <a:latin typeface="Fira Sans Light" panose="020B0403050000020004" pitchFamily="34" charset="0"/>
              </a:endParaRPr>
            </a:p>
          </p:txBody>
        </p:sp>
        <p:sp>
          <p:nvSpPr>
            <p:cNvPr id="217" name="Freeform 33">
              <a:extLst>
                <a:ext uri="{FF2B5EF4-FFF2-40B4-BE49-F238E27FC236}">
                  <a16:creationId xmlns:a16="http://schemas.microsoft.com/office/drawing/2014/main" id="{67F7F77E-9032-AE46-96B0-2E5B5DE8C2E4}"/>
                </a:ext>
              </a:extLst>
            </p:cNvPr>
            <p:cNvSpPr>
              <a:spLocks noChangeArrowheads="1"/>
            </p:cNvSpPr>
            <p:nvPr/>
          </p:nvSpPr>
          <p:spPr bwMode="auto">
            <a:xfrm>
              <a:off x="13421916" y="12007679"/>
              <a:ext cx="80319" cy="225510"/>
            </a:xfrm>
            <a:custGeom>
              <a:avLst/>
              <a:gdLst>
                <a:gd name="T0" fmla="*/ 30 w 116"/>
                <a:gd name="T1" fmla="*/ 321 h 322"/>
                <a:gd name="T2" fmla="*/ 0 w 116"/>
                <a:gd name="T3" fmla="*/ 313 h 322"/>
                <a:gd name="T4" fmla="*/ 86 w 116"/>
                <a:gd name="T5" fmla="*/ 0 h 322"/>
                <a:gd name="T6" fmla="*/ 115 w 116"/>
                <a:gd name="T7" fmla="*/ 8 h 322"/>
                <a:gd name="T8" fmla="*/ 30 w 116"/>
                <a:gd name="T9" fmla="*/ 321 h 322"/>
              </a:gdLst>
              <a:ahLst/>
              <a:cxnLst>
                <a:cxn ang="0">
                  <a:pos x="T0" y="T1"/>
                </a:cxn>
                <a:cxn ang="0">
                  <a:pos x="T2" y="T3"/>
                </a:cxn>
                <a:cxn ang="0">
                  <a:pos x="T4" y="T5"/>
                </a:cxn>
                <a:cxn ang="0">
                  <a:pos x="T6" y="T7"/>
                </a:cxn>
                <a:cxn ang="0">
                  <a:pos x="T8" y="T9"/>
                </a:cxn>
              </a:cxnLst>
              <a:rect l="0" t="0" r="r" b="b"/>
              <a:pathLst>
                <a:path w="116" h="322">
                  <a:moveTo>
                    <a:pt x="30" y="321"/>
                  </a:moveTo>
                  <a:lnTo>
                    <a:pt x="0" y="313"/>
                  </a:lnTo>
                  <a:lnTo>
                    <a:pt x="86" y="0"/>
                  </a:lnTo>
                  <a:lnTo>
                    <a:pt x="115" y="8"/>
                  </a:lnTo>
                  <a:lnTo>
                    <a:pt x="30" y="321"/>
                  </a:lnTo>
                </a:path>
              </a:pathLst>
            </a:custGeom>
            <a:solidFill>
              <a:schemeClr val="accent4"/>
            </a:solidFill>
            <a:ln>
              <a:noFill/>
            </a:ln>
            <a:effectLst/>
          </p:spPr>
          <p:txBody>
            <a:bodyPr wrap="none" anchor="ctr"/>
            <a:lstStyle/>
            <a:p>
              <a:endParaRPr lang="en-US" sz="6532" dirty="0">
                <a:latin typeface="Fira Sans Light" panose="020B0403050000020004" pitchFamily="34" charset="0"/>
              </a:endParaRPr>
            </a:p>
          </p:txBody>
        </p:sp>
        <p:sp>
          <p:nvSpPr>
            <p:cNvPr id="218" name="Freeform 34">
              <a:extLst>
                <a:ext uri="{FF2B5EF4-FFF2-40B4-BE49-F238E27FC236}">
                  <a16:creationId xmlns:a16="http://schemas.microsoft.com/office/drawing/2014/main" id="{DF37ECCF-593D-374A-85EC-68337A9C2E6F}"/>
                </a:ext>
              </a:extLst>
            </p:cNvPr>
            <p:cNvSpPr>
              <a:spLocks noChangeArrowheads="1"/>
            </p:cNvSpPr>
            <p:nvPr/>
          </p:nvSpPr>
          <p:spPr bwMode="auto">
            <a:xfrm>
              <a:off x="13406471" y="12433987"/>
              <a:ext cx="123568" cy="172995"/>
            </a:xfrm>
            <a:custGeom>
              <a:avLst/>
              <a:gdLst>
                <a:gd name="T0" fmla="*/ 131 w 177"/>
                <a:gd name="T1" fmla="*/ 246 h 247"/>
                <a:gd name="T2" fmla="*/ 0 w 177"/>
                <a:gd name="T3" fmla="*/ 25 h 247"/>
                <a:gd name="T4" fmla="*/ 43 w 177"/>
                <a:gd name="T5" fmla="*/ 0 h 247"/>
                <a:gd name="T6" fmla="*/ 176 w 177"/>
                <a:gd name="T7" fmla="*/ 220 h 247"/>
                <a:gd name="T8" fmla="*/ 131 w 177"/>
                <a:gd name="T9" fmla="*/ 246 h 247"/>
              </a:gdLst>
              <a:ahLst/>
              <a:cxnLst>
                <a:cxn ang="0">
                  <a:pos x="T0" y="T1"/>
                </a:cxn>
                <a:cxn ang="0">
                  <a:pos x="T2" y="T3"/>
                </a:cxn>
                <a:cxn ang="0">
                  <a:pos x="T4" y="T5"/>
                </a:cxn>
                <a:cxn ang="0">
                  <a:pos x="T6" y="T7"/>
                </a:cxn>
                <a:cxn ang="0">
                  <a:pos x="T8" y="T9"/>
                </a:cxn>
              </a:cxnLst>
              <a:rect l="0" t="0" r="r" b="b"/>
              <a:pathLst>
                <a:path w="177" h="247">
                  <a:moveTo>
                    <a:pt x="131" y="246"/>
                  </a:moveTo>
                  <a:lnTo>
                    <a:pt x="0" y="25"/>
                  </a:lnTo>
                  <a:lnTo>
                    <a:pt x="43" y="0"/>
                  </a:lnTo>
                  <a:lnTo>
                    <a:pt x="176" y="220"/>
                  </a:lnTo>
                  <a:lnTo>
                    <a:pt x="131" y="246"/>
                  </a:lnTo>
                </a:path>
              </a:pathLst>
            </a:custGeom>
            <a:solidFill>
              <a:schemeClr val="accent4"/>
            </a:solidFill>
            <a:ln>
              <a:noFill/>
            </a:ln>
            <a:effectLst/>
          </p:spPr>
          <p:txBody>
            <a:bodyPr wrap="none" anchor="ctr"/>
            <a:lstStyle/>
            <a:p>
              <a:endParaRPr lang="en-US" sz="6532" dirty="0">
                <a:latin typeface="Fira Sans Light" panose="020B0403050000020004" pitchFamily="34" charset="0"/>
              </a:endParaRPr>
            </a:p>
          </p:txBody>
        </p:sp>
        <p:sp>
          <p:nvSpPr>
            <p:cNvPr id="219" name="Freeform 35">
              <a:extLst>
                <a:ext uri="{FF2B5EF4-FFF2-40B4-BE49-F238E27FC236}">
                  <a16:creationId xmlns:a16="http://schemas.microsoft.com/office/drawing/2014/main" id="{A1A5C402-0245-0841-A81F-F82E783B782E}"/>
                </a:ext>
              </a:extLst>
            </p:cNvPr>
            <p:cNvSpPr>
              <a:spLocks noChangeArrowheads="1"/>
            </p:cNvSpPr>
            <p:nvPr/>
          </p:nvSpPr>
          <p:spPr bwMode="auto">
            <a:xfrm>
              <a:off x="13196406" y="12214654"/>
              <a:ext cx="213153" cy="71052"/>
            </a:xfrm>
            <a:custGeom>
              <a:avLst/>
              <a:gdLst>
                <a:gd name="T0" fmla="*/ 252 w 304"/>
                <a:gd name="T1" fmla="*/ 102 h 103"/>
                <a:gd name="T2" fmla="*/ 52 w 304"/>
                <a:gd name="T3" fmla="*/ 102 h 103"/>
                <a:gd name="T4" fmla="*/ 52 w 304"/>
                <a:gd name="T5" fmla="*/ 102 h 103"/>
                <a:gd name="T6" fmla="*/ 0 w 304"/>
                <a:gd name="T7" fmla="*/ 51 h 103"/>
                <a:gd name="T8" fmla="*/ 0 w 304"/>
                <a:gd name="T9" fmla="*/ 51 h 103"/>
                <a:gd name="T10" fmla="*/ 52 w 304"/>
                <a:gd name="T11" fmla="*/ 0 h 103"/>
                <a:gd name="T12" fmla="*/ 252 w 304"/>
                <a:gd name="T13" fmla="*/ 0 h 103"/>
                <a:gd name="T14" fmla="*/ 252 w 304"/>
                <a:gd name="T15" fmla="*/ 0 h 103"/>
                <a:gd name="T16" fmla="*/ 303 w 304"/>
                <a:gd name="T17" fmla="*/ 51 h 103"/>
                <a:gd name="T18" fmla="*/ 303 w 304"/>
                <a:gd name="T19" fmla="*/ 51 h 103"/>
                <a:gd name="T20" fmla="*/ 252 w 304"/>
                <a:gd name="T21" fmla="*/ 102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04" h="103">
                  <a:moveTo>
                    <a:pt x="252" y="102"/>
                  </a:moveTo>
                  <a:lnTo>
                    <a:pt x="52" y="102"/>
                  </a:lnTo>
                  <a:lnTo>
                    <a:pt x="52" y="102"/>
                  </a:lnTo>
                  <a:cubicBezTo>
                    <a:pt x="23" y="102"/>
                    <a:pt x="0" y="79"/>
                    <a:pt x="0" y="51"/>
                  </a:cubicBezTo>
                  <a:lnTo>
                    <a:pt x="0" y="51"/>
                  </a:lnTo>
                  <a:cubicBezTo>
                    <a:pt x="0" y="23"/>
                    <a:pt x="23" y="0"/>
                    <a:pt x="52" y="0"/>
                  </a:cubicBezTo>
                  <a:lnTo>
                    <a:pt x="252" y="0"/>
                  </a:lnTo>
                  <a:lnTo>
                    <a:pt x="252" y="0"/>
                  </a:lnTo>
                  <a:cubicBezTo>
                    <a:pt x="280" y="0"/>
                    <a:pt x="303" y="23"/>
                    <a:pt x="303" y="51"/>
                  </a:cubicBezTo>
                  <a:lnTo>
                    <a:pt x="303" y="51"/>
                  </a:lnTo>
                  <a:cubicBezTo>
                    <a:pt x="303" y="79"/>
                    <a:pt x="280" y="102"/>
                    <a:pt x="252" y="102"/>
                  </a:cubicBezTo>
                </a:path>
              </a:pathLst>
            </a:custGeom>
            <a:solidFill>
              <a:srgbClr val="422836"/>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20" name="Freeform 36">
              <a:extLst>
                <a:ext uri="{FF2B5EF4-FFF2-40B4-BE49-F238E27FC236}">
                  <a16:creationId xmlns:a16="http://schemas.microsoft.com/office/drawing/2014/main" id="{A61EA08C-DE41-ED4A-866A-2DC6C0521AEE}"/>
                </a:ext>
              </a:extLst>
            </p:cNvPr>
            <p:cNvSpPr>
              <a:spLocks noChangeArrowheads="1"/>
            </p:cNvSpPr>
            <p:nvPr/>
          </p:nvSpPr>
          <p:spPr bwMode="auto">
            <a:xfrm>
              <a:off x="13196406" y="12359847"/>
              <a:ext cx="213153" cy="71050"/>
            </a:xfrm>
            <a:custGeom>
              <a:avLst/>
              <a:gdLst>
                <a:gd name="T0" fmla="*/ 252 w 304"/>
                <a:gd name="T1" fmla="*/ 102 h 103"/>
                <a:gd name="T2" fmla="*/ 52 w 304"/>
                <a:gd name="T3" fmla="*/ 102 h 103"/>
                <a:gd name="T4" fmla="*/ 52 w 304"/>
                <a:gd name="T5" fmla="*/ 102 h 103"/>
                <a:gd name="T6" fmla="*/ 0 w 304"/>
                <a:gd name="T7" fmla="*/ 51 h 103"/>
                <a:gd name="T8" fmla="*/ 0 w 304"/>
                <a:gd name="T9" fmla="*/ 51 h 103"/>
                <a:gd name="T10" fmla="*/ 52 w 304"/>
                <a:gd name="T11" fmla="*/ 0 h 103"/>
                <a:gd name="T12" fmla="*/ 252 w 304"/>
                <a:gd name="T13" fmla="*/ 0 h 103"/>
                <a:gd name="T14" fmla="*/ 252 w 304"/>
                <a:gd name="T15" fmla="*/ 0 h 103"/>
                <a:gd name="T16" fmla="*/ 303 w 304"/>
                <a:gd name="T17" fmla="*/ 51 h 103"/>
                <a:gd name="T18" fmla="*/ 303 w 304"/>
                <a:gd name="T19" fmla="*/ 51 h 103"/>
                <a:gd name="T20" fmla="*/ 252 w 304"/>
                <a:gd name="T21" fmla="*/ 102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04" h="103">
                  <a:moveTo>
                    <a:pt x="252" y="102"/>
                  </a:moveTo>
                  <a:lnTo>
                    <a:pt x="52" y="102"/>
                  </a:lnTo>
                  <a:lnTo>
                    <a:pt x="52" y="102"/>
                  </a:lnTo>
                  <a:cubicBezTo>
                    <a:pt x="23" y="102"/>
                    <a:pt x="0" y="79"/>
                    <a:pt x="0" y="51"/>
                  </a:cubicBezTo>
                  <a:lnTo>
                    <a:pt x="0" y="51"/>
                  </a:lnTo>
                  <a:cubicBezTo>
                    <a:pt x="0" y="23"/>
                    <a:pt x="23" y="0"/>
                    <a:pt x="52" y="0"/>
                  </a:cubicBezTo>
                  <a:lnTo>
                    <a:pt x="252" y="0"/>
                  </a:lnTo>
                  <a:lnTo>
                    <a:pt x="252" y="0"/>
                  </a:lnTo>
                  <a:cubicBezTo>
                    <a:pt x="280" y="0"/>
                    <a:pt x="303" y="23"/>
                    <a:pt x="303" y="51"/>
                  </a:cubicBezTo>
                  <a:lnTo>
                    <a:pt x="303" y="51"/>
                  </a:lnTo>
                  <a:cubicBezTo>
                    <a:pt x="303" y="79"/>
                    <a:pt x="280" y="102"/>
                    <a:pt x="252" y="102"/>
                  </a:cubicBezTo>
                </a:path>
              </a:pathLst>
            </a:custGeom>
            <a:solidFill>
              <a:srgbClr val="422836"/>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grpSp>
      <p:grpSp>
        <p:nvGrpSpPr>
          <p:cNvPr id="11" name="Group 10">
            <a:extLst>
              <a:ext uri="{FF2B5EF4-FFF2-40B4-BE49-F238E27FC236}">
                <a16:creationId xmlns:a16="http://schemas.microsoft.com/office/drawing/2014/main" id="{64C75C69-DB7C-E14E-84D4-20B9B29E6E44}"/>
              </a:ext>
            </a:extLst>
          </p:cNvPr>
          <p:cNvGrpSpPr/>
          <p:nvPr/>
        </p:nvGrpSpPr>
        <p:grpSpPr>
          <a:xfrm>
            <a:off x="13730976" y="3899071"/>
            <a:ext cx="1071948" cy="645640"/>
            <a:chOff x="10712698" y="4284706"/>
            <a:chExt cx="1071948" cy="645640"/>
          </a:xfrm>
        </p:grpSpPr>
        <p:sp>
          <p:nvSpPr>
            <p:cNvPr id="221" name="Freeform 37">
              <a:extLst>
                <a:ext uri="{FF2B5EF4-FFF2-40B4-BE49-F238E27FC236}">
                  <a16:creationId xmlns:a16="http://schemas.microsoft.com/office/drawing/2014/main" id="{60404714-26A3-EB41-A426-CA32ED62E528}"/>
                </a:ext>
              </a:extLst>
            </p:cNvPr>
            <p:cNvSpPr>
              <a:spLocks noChangeArrowheads="1"/>
            </p:cNvSpPr>
            <p:nvPr/>
          </p:nvSpPr>
          <p:spPr bwMode="auto">
            <a:xfrm>
              <a:off x="10712698" y="4349578"/>
              <a:ext cx="1071948" cy="515896"/>
            </a:xfrm>
            <a:custGeom>
              <a:avLst/>
              <a:gdLst>
                <a:gd name="T0" fmla="*/ 1530 w 1531"/>
                <a:gd name="T1" fmla="*/ 81 h 737"/>
                <a:gd name="T2" fmla="*/ 1530 w 1531"/>
                <a:gd name="T3" fmla="*/ 655 h 737"/>
                <a:gd name="T4" fmla="*/ 1530 w 1531"/>
                <a:gd name="T5" fmla="*/ 655 h 737"/>
                <a:gd name="T6" fmla="*/ 1449 w 1531"/>
                <a:gd name="T7" fmla="*/ 736 h 737"/>
                <a:gd name="T8" fmla="*/ 202 w 1531"/>
                <a:gd name="T9" fmla="*/ 736 h 737"/>
                <a:gd name="T10" fmla="*/ 202 w 1531"/>
                <a:gd name="T11" fmla="*/ 736 h 737"/>
                <a:gd name="T12" fmla="*/ 0 w 1531"/>
                <a:gd name="T13" fmla="*/ 534 h 737"/>
                <a:gd name="T14" fmla="*/ 0 w 1531"/>
                <a:gd name="T15" fmla="*/ 203 h 737"/>
                <a:gd name="T16" fmla="*/ 0 w 1531"/>
                <a:gd name="T17" fmla="*/ 203 h 737"/>
                <a:gd name="T18" fmla="*/ 202 w 1531"/>
                <a:gd name="T19" fmla="*/ 0 h 737"/>
                <a:gd name="T20" fmla="*/ 1449 w 1531"/>
                <a:gd name="T21" fmla="*/ 0 h 737"/>
                <a:gd name="T22" fmla="*/ 1449 w 1531"/>
                <a:gd name="T23" fmla="*/ 0 h 737"/>
                <a:gd name="T24" fmla="*/ 1530 w 1531"/>
                <a:gd name="T25" fmla="*/ 81 h 7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31" h="737">
                  <a:moveTo>
                    <a:pt x="1530" y="81"/>
                  </a:moveTo>
                  <a:lnTo>
                    <a:pt x="1530" y="655"/>
                  </a:lnTo>
                  <a:lnTo>
                    <a:pt x="1530" y="655"/>
                  </a:lnTo>
                  <a:cubicBezTo>
                    <a:pt x="1530" y="699"/>
                    <a:pt x="1494" y="736"/>
                    <a:pt x="1449" y="736"/>
                  </a:cubicBezTo>
                  <a:lnTo>
                    <a:pt x="202" y="736"/>
                  </a:lnTo>
                  <a:lnTo>
                    <a:pt x="202" y="736"/>
                  </a:lnTo>
                  <a:cubicBezTo>
                    <a:pt x="91" y="736"/>
                    <a:pt x="0" y="645"/>
                    <a:pt x="0" y="534"/>
                  </a:cubicBezTo>
                  <a:lnTo>
                    <a:pt x="0" y="203"/>
                  </a:lnTo>
                  <a:lnTo>
                    <a:pt x="0" y="203"/>
                  </a:lnTo>
                  <a:cubicBezTo>
                    <a:pt x="0" y="91"/>
                    <a:pt x="91" y="0"/>
                    <a:pt x="202" y="0"/>
                  </a:cubicBezTo>
                  <a:lnTo>
                    <a:pt x="1449" y="0"/>
                  </a:lnTo>
                  <a:lnTo>
                    <a:pt x="1449" y="0"/>
                  </a:lnTo>
                  <a:cubicBezTo>
                    <a:pt x="1494" y="0"/>
                    <a:pt x="1530" y="37"/>
                    <a:pt x="1530" y="81"/>
                  </a:cubicBezTo>
                </a:path>
              </a:pathLst>
            </a:custGeom>
            <a:solidFill>
              <a:schemeClr val="accent3">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22" name="Freeform 38">
              <a:extLst>
                <a:ext uri="{FF2B5EF4-FFF2-40B4-BE49-F238E27FC236}">
                  <a16:creationId xmlns:a16="http://schemas.microsoft.com/office/drawing/2014/main" id="{5FE77355-60F5-BA43-A80D-286428319355}"/>
                </a:ext>
              </a:extLst>
            </p:cNvPr>
            <p:cNvSpPr>
              <a:spLocks noChangeArrowheads="1"/>
            </p:cNvSpPr>
            <p:nvPr/>
          </p:nvSpPr>
          <p:spPr bwMode="auto">
            <a:xfrm>
              <a:off x="10743590" y="4380470"/>
              <a:ext cx="973093" cy="451022"/>
            </a:xfrm>
            <a:custGeom>
              <a:avLst/>
              <a:gdLst>
                <a:gd name="T0" fmla="*/ 1389 w 1390"/>
                <a:gd name="T1" fmla="*/ 608 h 643"/>
                <a:gd name="T2" fmla="*/ 1389 w 1390"/>
                <a:gd name="T3" fmla="*/ 608 h 643"/>
                <a:gd name="T4" fmla="*/ 1354 w 1390"/>
                <a:gd name="T5" fmla="*/ 642 h 643"/>
                <a:gd name="T6" fmla="*/ 155 w 1390"/>
                <a:gd name="T7" fmla="*/ 642 h 643"/>
                <a:gd name="T8" fmla="*/ 155 w 1390"/>
                <a:gd name="T9" fmla="*/ 642 h 643"/>
                <a:gd name="T10" fmla="*/ 0 w 1390"/>
                <a:gd name="T11" fmla="*/ 487 h 643"/>
                <a:gd name="T12" fmla="*/ 0 w 1390"/>
                <a:gd name="T13" fmla="*/ 156 h 643"/>
                <a:gd name="T14" fmla="*/ 0 w 1390"/>
                <a:gd name="T15" fmla="*/ 156 h 643"/>
                <a:gd name="T16" fmla="*/ 155 w 1390"/>
                <a:gd name="T17" fmla="*/ 0 h 643"/>
                <a:gd name="T18" fmla="*/ 1354 w 1390"/>
                <a:gd name="T19" fmla="*/ 0 h 643"/>
                <a:gd name="T20" fmla="*/ 1354 w 1390"/>
                <a:gd name="T21" fmla="*/ 0 h 643"/>
                <a:gd name="T22" fmla="*/ 1389 w 1390"/>
                <a:gd name="T23" fmla="*/ 34 h 643"/>
                <a:gd name="T24" fmla="*/ 1389 w 1390"/>
                <a:gd name="T25" fmla="*/ 608 h 6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90" h="643">
                  <a:moveTo>
                    <a:pt x="1389" y="608"/>
                  </a:moveTo>
                  <a:lnTo>
                    <a:pt x="1389" y="608"/>
                  </a:lnTo>
                  <a:cubicBezTo>
                    <a:pt x="1389" y="627"/>
                    <a:pt x="1373" y="642"/>
                    <a:pt x="1354" y="642"/>
                  </a:cubicBezTo>
                  <a:lnTo>
                    <a:pt x="155" y="642"/>
                  </a:lnTo>
                  <a:lnTo>
                    <a:pt x="155" y="642"/>
                  </a:lnTo>
                  <a:cubicBezTo>
                    <a:pt x="70" y="642"/>
                    <a:pt x="0" y="572"/>
                    <a:pt x="0" y="487"/>
                  </a:cubicBezTo>
                  <a:lnTo>
                    <a:pt x="0" y="156"/>
                  </a:lnTo>
                  <a:lnTo>
                    <a:pt x="0" y="156"/>
                  </a:lnTo>
                  <a:cubicBezTo>
                    <a:pt x="0" y="70"/>
                    <a:pt x="70" y="0"/>
                    <a:pt x="155" y="0"/>
                  </a:cubicBezTo>
                  <a:lnTo>
                    <a:pt x="1354" y="0"/>
                  </a:lnTo>
                  <a:lnTo>
                    <a:pt x="1354" y="0"/>
                  </a:lnTo>
                  <a:cubicBezTo>
                    <a:pt x="1373" y="0"/>
                    <a:pt x="1389" y="16"/>
                    <a:pt x="1389" y="34"/>
                  </a:cubicBezTo>
                  <a:lnTo>
                    <a:pt x="1389" y="608"/>
                  </a:lnTo>
                </a:path>
              </a:pathLst>
            </a:custGeom>
            <a:solidFill>
              <a:schemeClr val="accent3"/>
            </a:solidFill>
            <a:ln>
              <a:noFill/>
            </a:ln>
            <a:effectLst/>
          </p:spPr>
          <p:txBody>
            <a:bodyPr wrap="none" anchor="ctr"/>
            <a:lstStyle/>
            <a:p>
              <a:endParaRPr lang="en-US" sz="6532" dirty="0">
                <a:latin typeface="Fira Sans Light" panose="020B0403050000020004" pitchFamily="34" charset="0"/>
              </a:endParaRPr>
            </a:p>
          </p:txBody>
        </p:sp>
        <p:sp>
          <p:nvSpPr>
            <p:cNvPr id="223" name="Freeform 39">
              <a:extLst>
                <a:ext uri="{FF2B5EF4-FFF2-40B4-BE49-F238E27FC236}">
                  <a16:creationId xmlns:a16="http://schemas.microsoft.com/office/drawing/2014/main" id="{E1ED036B-A0B5-2649-BEAC-92ACE21EE65B}"/>
                </a:ext>
              </a:extLst>
            </p:cNvPr>
            <p:cNvSpPr>
              <a:spLocks noChangeArrowheads="1"/>
            </p:cNvSpPr>
            <p:nvPr/>
          </p:nvSpPr>
          <p:spPr bwMode="auto">
            <a:xfrm>
              <a:off x="10864067" y="4689389"/>
              <a:ext cx="200798" cy="83409"/>
            </a:xfrm>
            <a:custGeom>
              <a:avLst/>
              <a:gdLst>
                <a:gd name="T0" fmla="*/ 284 w 288"/>
                <a:gd name="T1" fmla="*/ 103 h 118"/>
                <a:gd name="T2" fmla="*/ 284 w 288"/>
                <a:gd name="T3" fmla="*/ 103 h 118"/>
                <a:gd name="T4" fmla="*/ 284 w 288"/>
                <a:gd name="T5" fmla="*/ 103 h 118"/>
                <a:gd name="T6" fmla="*/ 263 w 288"/>
                <a:gd name="T7" fmla="*/ 114 h 118"/>
                <a:gd name="T8" fmla="*/ 13 w 288"/>
                <a:gd name="T9" fmla="*/ 35 h 118"/>
                <a:gd name="T10" fmla="*/ 13 w 288"/>
                <a:gd name="T11" fmla="*/ 35 h 118"/>
                <a:gd name="T12" fmla="*/ 2 w 288"/>
                <a:gd name="T13" fmla="*/ 14 h 118"/>
                <a:gd name="T14" fmla="*/ 2 w 288"/>
                <a:gd name="T15" fmla="*/ 14 h 118"/>
                <a:gd name="T16" fmla="*/ 23 w 288"/>
                <a:gd name="T17" fmla="*/ 3 h 118"/>
                <a:gd name="T18" fmla="*/ 273 w 288"/>
                <a:gd name="T19" fmla="*/ 81 h 118"/>
                <a:gd name="T20" fmla="*/ 273 w 288"/>
                <a:gd name="T21" fmla="*/ 81 h 118"/>
                <a:gd name="T22" fmla="*/ 284 w 288"/>
                <a:gd name="T23" fmla="*/ 103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8" h="118">
                  <a:moveTo>
                    <a:pt x="284" y="103"/>
                  </a:moveTo>
                  <a:lnTo>
                    <a:pt x="284" y="103"/>
                  </a:lnTo>
                  <a:lnTo>
                    <a:pt x="284" y="103"/>
                  </a:lnTo>
                  <a:cubicBezTo>
                    <a:pt x="282" y="112"/>
                    <a:pt x="272" y="117"/>
                    <a:pt x="263" y="114"/>
                  </a:cubicBezTo>
                  <a:lnTo>
                    <a:pt x="13" y="35"/>
                  </a:lnTo>
                  <a:lnTo>
                    <a:pt x="13" y="35"/>
                  </a:lnTo>
                  <a:cubicBezTo>
                    <a:pt x="4" y="32"/>
                    <a:pt x="0" y="23"/>
                    <a:pt x="2" y="14"/>
                  </a:cubicBezTo>
                  <a:lnTo>
                    <a:pt x="2" y="14"/>
                  </a:lnTo>
                  <a:cubicBezTo>
                    <a:pt x="5" y="5"/>
                    <a:pt x="15" y="0"/>
                    <a:pt x="23" y="3"/>
                  </a:cubicBezTo>
                  <a:lnTo>
                    <a:pt x="273" y="81"/>
                  </a:lnTo>
                  <a:lnTo>
                    <a:pt x="273" y="81"/>
                  </a:lnTo>
                  <a:cubicBezTo>
                    <a:pt x="282" y="85"/>
                    <a:pt x="287" y="94"/>
                    <a:pt x="284" y="103"/>
                  </a:cubicBezTo>
                </a:path>
              </a:pathLst>
            </a:custGeom>
            <a:solidFill>
              <a:schemeClr val="accent3">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24" name="Freeform 40">
              <a:extLst>
                <a:ext uri="{FF2B5EF4-FFF2-40B4-BE49-F238E27FC236}">
                  <a16:creationId xmlns:a16="http://schemas.microsoft.com/office/drawing/2014/main" id="{4367C4BB-4C81-854C-9D1D-CDE83F6FF894}"/>
                </a:ext>
              </a:extLst>
            </p:cNvPr>
            <p:cNvSpPr>
              <a:spLocks noChangeArrowheads="1"/>
            </p:cNvSpPr>
            <p:nvPr/>
          </p:nvSpPr>
          <p:spPr bwMode="auto">
            <a:xfrm>
              <a:off x="10864067" y="4445344"/>
              <a:ext cx="200798" cy="83407"/>
            </a:xfrm>
            <a:custGeom>
              <a:avLst/>
              <a:gdLst>
                <a:gd name="T0" fmla="*/ 284 w 288"/>
                <a:gd name="T1" fmla="*/ 14 h 118"/>
                <a:gd name="T2" fmla="*/ 284 w 288"/>
                <a:gd name="T3" fmla="*/ 14 h 118"/>
                <a:gd name="T4" fmla="*/ 284 w 288"/>
                <a:gd name="T5" fmla="*/ 14 h 118"/>
                <a:gd name="T6" fmla="*/ 263 w 288"/>
                <a:gd name="T7" fmla="*/ 3 h 118"/>
                <a:gd name="T8" fmla="*/ 13 w 288"/>
                <a:gd name="T9" fmla="*/ 82 h 118"/>
                <a:gd name="T10" fmla="*/ 13 w 288"/>
                <a:gd name="T11" fmla="*/ 82 h 118"/>
                <a:gd name="T12" fmla="*/ 2 w 288"/>
                <a:gd name="T13" fmla="*/ 103 h 118"/>
                <a:gd name="T14" fmla="*/ 2 w 288"/>
                <a:gd name="T15" fmla="*/ 103 h 118"/>
                <a:gd name="T16" fmla="*/ 23 w 288"/>
                <a:gd name="T17" fmla="*/ 114 h 118"/>
                <a:gd name="T18" fmla="*/ 273 w 288"/>
                <a:gd name="T19" fmla="*/ 35 h 118"/>
                <a:gd name="T20" fmla="*/ 273 w 288"/>
                <a:gd name="T21" fmla="*/ 35 h 118"/>
                <a:gd name="T22" fmla="*/ 284 w 288"/>
                <a:gd name="T23" fmla="*/ 14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8" h="118">
                  <a:moveTo>
                    <a:pt x="284" y="14"/>
                  </a:moveTo>
                  <a:lnTo>
                    <a:pt x="284" y="14"/>
                  </a:lnTo>
                  <a:lnTo>
                    <a:pt x="284" y="14"/>
                  </a:lnTo>
                  <a:cubicBezTo>
                    <a:pt x="282" y="5"/>
                    <a:pt x="272" y="0"/>
                    <a:pt x="263" y="3"/>
                  </a:cubicBezTo>
                  <a:lnTo>
                    <a:pt x="13" y="82"/>
                  </a:lnTo>
                  <a:lnTo>
                    <a:pt x="13" y="82"/>
                  </a:lnTo>
                  <a:cubicBezTo>
                    <a:pt x="4" y="84"/>
                    <a:pt x="0" y="94"/>
                    <a:pt x="2" y="103"/>
                  </a:cubicBezTo>
                  <a:lnTo>
                    <a:pt x="2" y="103"/>
                  </a:lnTo>
                  <a:cubicBezTo>
                    <a:pt x="5" y="112"/>
                    <a:pt x="15" y="117"/>
                    <a:pt x="23" y="114"/>
                  </a:cubicBezTo>
                  <a:lnTo>
                    <a:pt x="273" y="35"/>
                  </a:lnTo>
                  <a:lnTo>
                    <a:pt x="273" y="35"/>
                  </a:lnTo>
                  <a:cubicBezTo>
                    <a:pt x="282" y="33"/>
                    <a:pt x="287" y="23"/>
                    <a:pt x="284" y="14"/>
                  </a:cubicBezTo>
                </a:path>
              </a:pathLst>
            </a:custGeom>
            <a:solidFill>
              <a:schemeClr val="accent3">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25" name="Freeform 41">
              <a:extLst>
                <a:ext uri="{FF2B5EF4-FFF2-40B4-BE49-F238E27FC236}">
                  <a16:creationId xmlns:a16="http://schemas.microsoft.com/office/drawing/2014/main" id="{59EF9DE6-E6F1-9446-806E-4BA33CF1FF47}"/>
                </a:ext>
              </a:extLst>
            </p:cNvPr>
            <p:cNvSpPr>
              <a:spLocks noChangeArrowheads="1"/>
            </p:cNvSpPr>
            <p:nvPr/>
          </p:nvSpPr>
          <p:spPr bwMode="auto">
            <a:xfrm>
              <a:off x="11080311" y="4831492"/>
              <a:ext cx="37070" cy="98854"/>
            </a:xfrm>
            <a:custGeom>
              <a:avLst/>
              <a:gdLst>
                <a:gd name="T0" fmla="*/ 54 w 55"/>
                <a:gd name="T1" fmla="*/ 28 h 141"/>
                <a:gd name="T2" fmla="*/ 54 w 55"/>
                <a:gd name="T3" fmla="*/ 112 h 141"/>
                <a:gd name="T4" fmla="*/ 54 w 55"/>
                <a:gd name="T5" fmla="*/ 112 h 141"/>
                <a:gd name="T6" fmla="*/ 27 w 55"/>
                <a:gd name="T7" fmla="*/ 140 h 141"/>
                <a:gd name="T8" fmla="*/ 27 w 55"/>
                <a:gd name="T9" fmla="*/ 140 h 141"/>
                <a:gd name="T10" fmla="*/ 0 w 55"/>
                <a:gd name="T11" fmla="*/ 112 h 141"/>
                <a:gd name="T12" fmla="*/ 0 w 55"/>
                <a:gd name="T13" fmla="*/ 28 h 141"/>
                <a:gd name="T14" fmla="*/ 0 w 55"/>
                <a:gd name="T15" fmla="*/ 28 h 141"/>
                <a:gd name="T16" fmla="*/ 27 w 55"/>
                <a:gd name="T17" fmla="*/ 0 h 141"/>
                <a:gd name="T18" fmla="*/ 27 w 55"/>
                <a:gd name="T19" fmla="*/ 0 h 141"/>
                <a:gd name="T20" fmla="*/ 54 w 55"/>
                <a:gd name="T21" fmla="*/ 28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5" h="141">
                  <a:moveTo>
                    <a:pt x="54" y="28"/>
                  </a:moveTo>
                  <a:lnTo>
                    <a:pt x="54" y="112"/>
                  </a:lnTo>
                  <a:lnTo>
                    <a:pt x="54" y="112"/>
                  </a:lnTo>
                  <a:cubicBezTo>
                    <a:pt x="54" y="127"/>
                    <a:pt x="42" y="140"/>
                    <a:pt x="27" y="140"/>
                  </a:cubicBezTo>
                  <a:lnTo>
                    <a:pt x="27" y="140"/>
                  </a:lnTo>
                  <a:cubicBezTo>
                    <a:pt x="12" y="140"/>
                    <a:pt x="0" y="127"/>
                    <a:pt x="0" y="112"/>
                  </a:cubicBezTo>
                  <a:lnTo>
                    <a:pt x="0" y="28"/>
                  </a:lnTo>
                  <a:lnTo>
                    <a:pt x="0" y="28"/>
                  </a:lnTo>
                  <a:cubicBezTo>
                    <a:pt x="0" y="13"/>
                    <a:pt x="12" y="0"/>
                    <a:pt x="27" y="0"/>
                  </a:cubicBezTo>
                  <a:lnTo>
                    <a:pt x="27" y="0"/>
                  </a:lnTo>
                  <a:cubicBezTo>
                    <a:pt x="42" y="0"/>
                    <a:pt x="54" y="13"/>
                    <a:pt x="54" y="28"/>
                  </a:cubicBezTo>
                </a:path>
              </a:pathLst>
            </a:custGeom>
            <a:solidFill>
              <a:schemeClr val="accent3">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26" name="Freeform 42">
              <a:extLst>
                <a:ext uri="{FF2B5EF4-FFF2-40B4-BE49-F238E27FC236}">
                  <a16:creationId xmlns:a16="http://schemas.microsoft.com/office/drawing/2014/main" id="{C86A332C-36EF-B04F-998F-C33B0FBDCA07}"/>
                </a:ext>
              </a:extLst>
            </p:cNvPr>
            <p:cNvSpPr>
              <a:spLocks noChangeArrowheads="1"/>
            </p:cNvSpPr>
            <p:nvPr/>
          </p:nvSpPr>
          <p:spPr bwMode="auto">
            <a:xfrm>
              <a:off x="11080311" y="4284706"/>
              <a:ext cx="37070" cy="98854"/>
            </a:xfrm>
            <a:custGeom>
              <a:avLst/>
              <a:gdLst>
                <a:gd name="T0" fmla="*/ 54 w 55"/>
                <a:gd name="T1" fmla="*/ 28 h 140"/>
                <a:gd name="T2" fmla="*/ 54 w 55"/>
                <a:gd name="T3" fmla="*/ 112 h 140"/>
                <a:gd name="T4" fmla="*/ 54 w 55"/>
                <a:gd name="T5" fmla="*/ 112 h 140"/>
                <a:gd name="T6" fmla="*/ 27 w 55"/>
                <a:gd name="T7" fmla="*/ 139 h 140"/>
                <a:gd name="T8" fmla="*/ 27 w 55"/>
                <a:gd name="T9" fmla="*/ 139 h 140"/>
                <a:gd name="T10" fmla="*/ 0 w 55"/>
                <a:gd name="T11" fmla="*/ 112 h 140"/>
                <a:gd name="T12" fmla="*/ 0 w 55"/>
                <a:gd name="T13" fmla="*/ 28 h 140"/>
                <a:gd name="T14" fmla="*/ 0 w 55"/>
                <a:gd name="T15" fmla="*/ 28 h 140"/>
                <a:gd name="T16" fmla="*/ 27 w 55"/>
                <a:gd name="T17" fmla="*/ 0 h 140"/>
                <a:gd name="T18" fmla="*/ 27 w 55"/>
                <a:gd name="T19" fmla="*/ 0 h 140"/>
                <a:gd name="T20" fmla="*/ 54 w 55"/>
                <a:gd name="T21" fmla="*/ 28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5" h="140">
                  <a:moveTo>
                    <a:pt x="54" y="28"/>
                  </a:moveTo>
                  <a:lnTo>
                    <a:pt x="54" y="112"/>
                  </a:lnTo>
                  <a:lnTo>
                    <a:pt x="54" y="112"/>
                  </a:lnTo>
                  <a:cubicBezTo>
                    <a:pt x="54" y="127"/>
                    <a:pt x="42" y="139"/>
                    <a:pt x="27" y="139"/>
                  </a:cubicBezTo>
                  <a:lnTo>
                    <a:pt x="27" y="139"/>
                  </a:lnTo>
                  <a:cubicBezTo>
                    <a:pt x="12" y="139"/>
                    <a:pt x="0" y="127"/>
                    <a:pt x="0" y="112"/>
                  </a:cubicBezTo>
                  <a:lnTo>
                    <a:pt x="0" y="28"/>
                  </a:lnTo>
                  <a:lnTo>
                    <a:pt x="0" y="28"/>
                  </a:lnTo>
                  <a:cubicBezTo>
                    <a:pt x="0" y="12"/>
                    <a:pt x="12" y="0"/>
                    <a:pt x="27" y="0"/>
                  </a:cubicBezTo>
                  <a:lnTo>
                    <a:pt x="27" y="0"/>
                  </a:lnTo>
                  <a:cubicBezTo>
                    <a:pt x="42" y="0"/>
                    <a:pt x="54" y="12"/>
                    <a:pt x="54" y="28"/>
                  </a:cubicBezTo>
                </a:path>
              </a:pathLst>
            </a:custGeom>
            <a:solidFill>
              <a:schemeClr val="accent3">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27" name="Freeform 43">
              <a:extLst>
                <a:ext uri="{FF2B5EF4-FFF2-40B4-BE49-F238E27FC236}">
                  <a16:creationId xmlns:a16="http://schemas.microsoft.com/office/drawing/2014/main" id="{D22D916D-7340-CC44-B117-2BFD986DBE00}"/>
                </a:ext>
              </a:extLst>
            </p:cNvPr>
            <p:cNvSpPr>
              <a:spLocks noChangeArrowheads="1"/>
            </p:cNvSpPr>
            <p:nvPr/>
          </p:nvSpPr>
          <p:spPr bwMode="auto">
            <a:xfrm>
              <a:off x="11735219" y="4701746"/>
              <a:ext cx="30892" cy="108123"/>
            </a:xfrm>
            <a:custGeom>
              <a:avLst/>
              <a:gdLst>
                <a:gd name="T0" fmla="*/ 0 w 45"/>
                <a:gd name="T1" fmla="*/ 21 h 155"/>
                <a:gd name="T2" fmla="*/ 0 w 45"/>
                <a:gd name="T3" fmla="*/ 132 h 155"/>
                <a:gd name="T4" fmla="*/ 0 w 45"/>
                <a:gd name="T5" fmla="*/ 132 h 155"/>
                <a:gd name="T6" fmla="*/ 22 w 45"/>
                <a:gd name="T7" fmla="*/ 154 h 155"/>
                <a:gd name="T8" fmla="*/ 22 w 45"/>
                <a:gd name="T9" fmla="*/ 154 h 155"/>
                <a:gd name="T10" fmla="*/ 44 w 45"/>
                <a:gd name="T11" fmla="*/ 132 h 155"/>
                <a:gd name="T12" fmla="*/ 44 w 45"/>
                <a:gd name="T13" fmla="*/ 21 h 155"/>
                <a:gd name="T14" fmla="*/ 44 w 45"/>
                <a:gd name="T15" fmla="*/ 21 h 155"/>
                <a:gd name="T16" fmla="*/ 22 w 45"/>
                <a:gd name="T17" fmla="*/ 0 h 155"/>
                <a:gd name="T18" fmla="*/ 22 w 45"/>
                <a:gd name="T19" fmla="*/ 0 h 155"/>
                <a:gd name="T20" fmla="*/ 0 w 45"/>
                <a:gd name="T21" fmla="*/ 21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5" h="155">
                  <a:moveTo>
                    <a:pt x="0" y="21"/>
                  </a:moveTo>
                  <a:lnTo>
                    <a:pt x="0" y="132"/>
                  </a:lnTo>
                  <a:lnTo>
                    <a:pt x="0" y="132"/>
                  </a:lnTo>
                  <a:cubicBezTo>
                    <a:pt x="0" y="144"/>
                    <a:pt x="10" y="154"/>
                    <a:pt x="22" y="154"/>
                  </a:cubicBezTo>
                  <a:lnTo>
                    <a:pt x="22" y="154"/>
                  </a:lnTo>
                  <a:cubicBezTo>
                    <a:pt x="35" y="154"/>
                    <a:pt x="44" y="144"/>
                    <a:pt x="44" y="132"/>
                  </a:cubicBezTo>
                  <a:lnTo>
                    <a:pt x="44" y="21"/>
                  </a:lnTo>
                  <a:lnTo>
                    <a:pt x="44" y="21"/>
                  </a:lnTo>
                  <a:cubicBezTo>
                    <a:pt x="44" y="10"/>
                    <a:pt x="35" y="0"/>
                    <a:pt x="22" y="0"/>
                  </a:cubicBezTo>
                  <a:lnTo>
                    <a:pt x="22" y="0"/>
                  </a:lnTo>
                  <a:cubicBezTo>
                    <a:pt x="10" y="0"/>
                    <a:pt x="0" y="10"/>
                    <a:pt x="0" y="21"/>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28" name="Freeform 44">
              <a:extLst>
                <a:ext uri="{FF2B5EF4-FFF2-40B4-BE49-F238E27FC236}">
                  <a16:creationId xmlns:a16="http://schemas.microsoft.com/office/drawing/2014/main" id="{2FF42B4B-0BF7-A742-BF07-393019E2CA36}"/>
                </a:ext>
              </a:extLst>
            </p:cNvPr>
            <p:cNvSpPr>
              <a:spLocks noChangeArrowheads="1"/>
            </p:cNvSpPr>
            <p:nvPr/>
          </p:nvSpPr>
          <p:spPr bwMode="auto">
            <a:xfrm>
              <a:off x="11735219" y="4405184"/>
              <a:ext cx="30892" cy="108123"/>
            </a:xfrm>
            <a:custGeom>
              <a:avLst/>
              <a:gdLst>
                <a:gd name="T0" fmla="*/ 0 w 45"/>
                <a:gd name="T1" fmla="*/ 22 h 155"/>
                <a:gd name="T2" fmla="*/ 0 w 45"/>
                <a:gd name="T3" fmla="*/ 132 h 155"/>
                <a:gd name="T4" fmla="*/ 0 w 45"/>
                <a:gd name="T5" fmla="*/ 132 h 155"/>
                <a:gd name="T6" fmla="*/ 22 w 45"/>
                <a:gd name="T7" fmla="*/ 154 h 155"/>
                <a:gd name="T8" fmla="*/ 22 w 45"/>
                <a:gd name="T9" fmla="*/ 154 h 155"/>
                <a:gd name="T10" fmla="*/ 44 w 45"/>
                <a:gd name="T11" fmla="*/ 132 h 155"/>
                <a:gd name="T12" fmla="*/ 44 w 45"/>
                <a:gd name="T13" fmla="*/ 22 h 155"/>
                <a:gd name="T14" fmla="*/ 44 w 45"/>
                <a:gd name="T15" fmla="*/ 22 h 155"/>
                <a:gd name="T16" fmla="*/ 22 w 45"/>
                <a:gd name="T17" fmla="*/ 0 h 155"/>
                <a:gd name="T18" fmla="*/ 22 w 45"/>
                <a:gd name="T19" fmla="*/ 0 h 155"/>
                <a:gd name="T20" fmla="*/ 0 w 45"/>
                <a:gd name="T21" fmla="*/ 22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5" h="155">
                  <a:moveTo>
                    <a:pt x="0" y="22"/>
                  </a:moveTo>
                  <a:lnTo>
                    <a:pt x="0" y="132"/>
                  </a:lnTo>
                  <a:lnTo>
                    <a:pt x="0" y="132"/>
                  </a:lnTo>
                  <a:cubicBezTo>
                    <a:pt x="0" y="144"/>
                    <a:pt x="10" y="154"/>
                    <a:pt x="22" y="154"/>
                  </a:cubicBezTo>
                  <a:lnTo>
                    <a:pt x="22" y="154"/>
                  </a:lnTo>
                  <a:cubicBezTo>
                    <a:pt x="35" y="154"/>
                    <a:pt x="44" y="144"/>
                    <a:pt x="44" y="132"/>
                  </a:cubicBezTo>
                  <a:lnTo>
                    <a:pt x="44" y="22"/>
                  </a:lnTo>
                  <a:lnTo>
                    <a:pt x="44" y="22"/>
                  </a:lnTo>
                  <a:cubicBezTo>
                    <a:pt x="44" y="9"/>
                    <a:pt x="35" y="0"/>
                    <a:pt x="22" y="0"/>
                  </a:cubicBezTo>
                  <a:lnTo>
                    <a:pt x="22" y="0"/>
                  </a:lnTo>
                  <a:cubicBezTo>
                    <a:pt x="10" y="0"/>
                    <a:pt x="0" y="9"/>
                    <a:pt x="0" y="22"/>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29" name="Freeform 45">
              <a:extLst>
                <a:ext uri="{FF2B5EF4-FFF2-40B4-BE49-F238E27FC236}">
                  <a16:creationId xmlns:a16="http://schemas.microsoft.com/office/drawing/2014/main" id="{3E6B2A36-0AD5-1D42-97CC-007A2EE0E32D}"/>
                </a:ext>
              </a:extLst>
            </p:cNvPr>
            <p:cNvSpPr>
              <a:spLocks noChangeArrowheads="1"/>
            </p:cNvSpPr>
            <p:nvPr/>
          </p:nvSpPr>
          <p:spPr bwMode="auto">
            <a:xfrm>
              <a:off x="10768303" y="4395917"/>
              <a:ext cx="105032" cy="77229"/>
            </a:xfrm>
            <a:custGeom>
              <a:avLst/>
              <a:gdLst>
                <a:gd name="T0" fmla="*/ 148 w 149"/>
                <a:gd name="T1" fmla="*/ 25 h 109"/>
                <a:gd name="T2" fmla="*/ 148 w 149"/>
                <a:gd name="T3" fmla="*/ 25 h 109"/>
                <a:gd name="T4" fmla="*/ 122 w 149"/>
                <a:gd name="T5" fmla="*/ 51 h 109"/>
                <a:gd name="T6" fmla="*/ 122 w 149"/>
                <a:gd name="T7" fmla="*/ 51 h 109"/>
                <a:gd name="T8" fmla="*/ 50 w 149"/>
                <a:gd name="T9" fmla="*/ 92 h 109"/>
                <a:gd name="T10" fmla="*/ 50 w 149"/>
                <a:gd name="T11" fmla="*/ 92 h 109"/>
                <a:gd name="T12" fmla="*/ 16 w 149"/>
                <a:gd name="T13" fmla="*/ 102 h 109"/>
                <a:gd name="T14" fmla="*/ 16 w 149"/>
                <a:gd name="T15" fmla="*/ 102 h 109"/>
                <a:gd name="T16" fmla="*/ 6 w 149"/>
                <a:gd name="T17" fmla="*/ 66 h 109"/>
                <a:gd name="T18" fmla="*/ 6 w 149"/>
                <a:gd name="T19" fmla="*/ 66 h 109"/>
                <a:gd name="T20" fmla="*/ 122 w 149"/>
                <a:gd name="T21" fmla="*/ 0 h 109"/>
                <a:gd name="T22" fmla="*/ 122 w 149"/>
                <a:gd name="T23" fmla="*/ 0 h 109"/>
                <a:gd name="T24" fmla="*/ 148 w 149"/>
                <a:gd name="T25" fmla="*/ 25 h 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49" h="109">
                  <a:moveTo>
                    <a:pt x="148" y="25"/>
                  </a:moveTo>
                  <a:lnTo>
                    <a:pt x="148" y="25"/>
                  </a:lnTo>
                  <a:cubicBezTo>
                    <a:pt x="148" y="39"/>
                    <a:pt x="137" y="51"/>
                    <a:pt x="122" y="51"/>
                  </a:cubicBezTo>
                  <a:lnTo>
                    <a:pt x="122" y="51"/>
                  </a:lnTo>
                  <a:cubicBezTo>
                    <a:pt x="93" y="51"/>
                    <a:pt x="66" y="66"/>
                    <a:pt x="50" y="92"/>
                  </a:cubicBezTo>
                  <a:lnTo>
                    <a:pt x="50" y="92"/>
                  </a:lnTo>
                  <a:cubicBezTo>
                    <a:pt x="43" y="104"/>
                    <a:pt x="28" y="108"/>
                    <a:pt x="16" y="102"/>
                  </a:cubicBezTo>
                  <a:lnTo>
                    <a:pt x="16" y="102"/>
                  </a:lnTo>
                  <a:cubicBezTo>
                    <a:pt x="4" y="95"/>
                    <a:pt x="0" y="79"/>
                    <a:pt x="6" y="66"/>
                  </a:cubicBezTo>
                  <a:lnTo>
                    <a:pt x="6" y="66"/>
                  </a:lnTo>
                  <a:cubicBezTo>
                    <a:pt x="30" y="25"/>
                    <a:pt x="75" y="0"/>
                    <a:pt x="122" y="0"/>
                  </a:cubicBezTo>
                  <a:lnTo>
                    <a:pt x="122" y="0"/>
                  </a:lnTo>
                  <a:cubicBezTo>
                    <a:pt x="137" y="0"/>
                    <a:pt x="148" y="11"/>
                    <a:pt x="148" y="25"/>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30" name="Freeform 46">
              <a:extLst>
                <a:ext uri="{FF2B5EF4-FFF2-40B4-BE49-F238E27FC236}">
                  <a16:creationId xmlns:a16="http://schemas.microsoft.com/office/drawing/2014/main" id="{711A5325-98B2-0B49-8BFD-7DFD6FF8F5A4}"/>
                </a:ext>
              </a:extLst>
            </p:cNvPr>
            <p:cNvSpPr>
              <a:spLocks noChangeArrowheads="1"/>
            </p:cNvSpPr>
            <p:nvPr/>
          </p:nvSpPr>
          <p:spPr bwMode="auto">
            <a:xfrm>
              <a:off x="10765213" y="4741906"/>
              <a:ext cx="105032" cy="77229"/>
            </a:xfrm>
            <a:custGeom>
              <a:avLst/>
              <a:gdLst>
                <a:gd name="T0" fmla="*/ 149 w 150"/>
                <a:gd name="T1" fmla="*/ 83 h 110"/>
                <a:gd name="T2" fmla="*/ 149 w 150"/>
                <a:gd name="T3" fmla="*/ 83 h 110"/>
                <a:gd name="T4" fmla="*/ 123 w 150"/>
                <a:gd name="T5" fmla="*/ 109 h 110"/>
                <a:gd name="T6" fmla="*/ 123 w 150"/>
                <a:gd name="T7" fmla="*/ 109 h 110"/>
                <a:gd name="T8" fmla="*/ 7 w 150"/>
                <a:gd name="T9" fmla="*/ 42 h 110"/>
                <a:gd name="T10" fmla="*/ 7 w 150"/>
                <a:gd name="T11" fmla="*/ 42 h 110"/>
                <a:gd name="T12" fmla="*/ 17 w 150"/>
                <a:gd name="T13" fmla="*/ 7 h 110"/>
                <a:gd name="T14" fmla="*/ 17 w 150"/>
                <a:gd name="T15" fmla="*/ 7 h 110"/>
                <a:gd name="T16" fmla="*/ 51 w 150"/>
                <a:gd name="T17" fmla="*/ 16 h 110"/>
                <a:gd name="T18" fmla="*/ 51 w 150"/>
                <a:gd name="T19" fmla="*/ 16 h 110"/>
                <a:gd name="T20" fmla="*/ 123 w 150"/>
                <a:gd name="T21" fmla="*/ 58 h 110"/>
                <a:gd name="T22" fmla="*/ 123 w 150"/>
                <a:gd name="T23" fmla="*/ 58 h 110"/>
                <a:gd name="T24" fmla="*/ 149 w 150"/>
                <a:gd name="T25" fmla="*/ 83 h 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0" h="110">
                  <a:moveTo>
                    <a:pt x="149" y="83"/>
                  </a:moveTo>
                  <a:lnTo>
                    <a:pt x="149" y="83"/>
                  </a:lnTo>
                  <a:cubicBezTo>
                    <a:pt x="149" y="97"/>
                    <a:pt x="138" y="109"/>
                    <a:pt x="123" y="109"/>
                  </a:cubicBezTo>
                  <a:lnTo>
                    <a:pt x="123" y="109"/>
                  </a:lnTo>
                  <a:cubicBezTo>
                    <a:pt x="76" y="109"/>
                    <a:pt x="31" y="83"/>
                    <a:pt x="7" y="42"/>
                  </a:cubicBezTo>
                  <a:lnTo>
                    <a:pt x="7" y="42"/>
                  </a:lnTo>
                  <a:cubicBezTo>
                    <a:pt x="0" y="29"/>
                    <a:pt x="4" y="14"/>
                    <a:pt x="17" y="7"/>
                  </a:cubicBezTo>
                  <a:lnTo>
                    <a:pt x="17" y="7"/>
                  </a:lnTo>
                  <a:cubicBezTo>
                    <a:pt x="29" y="0"/>
                    <a:pt x="44" y="4"/>
                    <a:pt x="51" y="16"/>
                  </a:cubicBezTo>
                  <a:lnTo>
                    <a:pt x="51" y="16"/>
                  </a:lnTo>
                  <a:cubicBezTo>
                    <a:pt x="67" y="42"/>
                    <a:pt x="94" y="58"/>
                    <a:pt x="123" y="58"/>
                  </a:cubicBezTo>
                  <a:lnTo>
                    <a:pt x="123" y="58"/>
                  </a:lnTo>
                  <a:cubicBezTo>
                    <a:pt x="138" y="58"/>
                    <a:pt x="149" y="70"/>
                    <a:pt x="149" y="83"/>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31" name="Freeform 47">
              <a:extLst>
                <a:ext uri="{FF2B5EF4-FFF2-40B4-BE49-F238E27FC236}">
                  <a16:creationId xmlns:a16="http://schemas.microsoft.com/office/drawing/2014/main" id="{B3546708-B912-5544-94F0-E03A02D822E0}"/>
                </a:ext>
              </a:extLst>
            </p:cNvPr>
            <p:cNvSpPr>
              <a:spLocks noChangeArrowheads="1"/>
            </p:cNvSpPr>
            <p:nvPr/>
          </p:nvSpPr>
          <p:spPr bwMode="auto">
            <a:xfrm>
              <a:off x="11027795" y="4411362"/>
              <a:ext cx="639461" cy="389238"/>
            </a:xfrm>
            <a:custGeom>
              <a:avLst/>
              <a:gdLst>
                <a:gd name="T0" fmla="*/ 913 w 914"/>
                <a:gd name="T1" fmla="*/ 519 h 557"/>
                <a:gd name="T2" fmla="*/ 913 w 914"/>
                <a:gd name="T3" fmla="*/ 519 h 557"/>
                <a:gd name="T4" fmla="*/ 891 w 914"/>
                <a:gd name="T5" fmla="*/ 549 h 557"/>
                <a:gd name="T6" fmla="*/ 889 w 914"/>
                <a:gd name="T7" fmla="*/ 549 h 557"/>
                <a:gd name="T8" fmla="*/ 833 w 914"/>
                <a:gd name="T9" fmla="*/ 556 h 557"/>
                <a:gd name="T10" fmla="*/ 99 w 914"/>
                <a:gd name="T11" fmla="*/ 556 h 557"/>
                <a:gd name="T12" fmla="*/ 99 w 914"/>
                <a:gd name="T13" fmla="*/ 556 h 557"/>
                <a:gd name="T14" fmla="*/ 0 w 914"/>
                <a:gd name="T15" fmla="*/ 422 h 557"/>
                <a:gd name="T16" fmla="*/ 0 w 914"/>
                <a:gd name="T17" fmla="*/ 135 h 557"/>
                <a:gd name="T18" fmla="*/ 0 w 914"/>
                <a:gd name="T19" fmla="*/ 135 h 557"/>
                <a:gd name="T20" fmla="*/ 99 w 914"/>
                <a:gd name="T21" fmla="*/ 0 h 557"/>
                <a:gd name="T22" fmla="*/ 833 w 914"/>
                <a:gd name="T23" fmla="*/ 0 h 557"/>
                <a:gd name="T24" fmla="*/ 889 w 914"/>
                <a:gd name="T25" fmla="*/ 8 h 557"/>
                <a:gd name="T26" fmla="*/ 891 w 914"/>
                <a:gd name="T27" fmla="*/ 8 h 557"/>
                <a:gd name="T28" fmla="*/ 891 w 914"/>
                <a:gd name="T29" fmla="*/ 8 h 557"/>
                <a:gd name="T30" fmla="*/ 913 w 914"/>
                <a:gd name="T31" fmla="*/ 38 h 557"/>
                <a:gd name="T32" fmla="*/ 913 w 914"/>
                <a:gd name="T33" fmla="*/ 519 h 5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14" h="557">
                  <a:moveTo>
                    <a:pt x="913" y="519"/>
                  </a:moveTo>
                  <a:lnTo>
                    <a:pt x="913" y="519"/>
                  </a:lnTo>
                  <a:cubicBezTo>
                    <a:pt x="913" y="535"/>
                    <a:pt x="903" y="549"/>
                    <a:pt x="891" y="549"/>
                  </a:cubicBezTo>
                  <a:lnTo>
                    <a:pt x="889" y="549"/>
                  </a:lnTo>
                  <a:lnTo>
                    <a:pt x="833" y="556"/>
                  </a:lnTo>
                  <a:lnTo>
                    <a:pt x="99" y="556"/>
                  </a:lnTo>
                  <a:lnTo>
                    <a:pt x="99" y="556"/>
                  </a:lnTo>
                  <a:cubicBezTo>
                    <a:pt x="44" y="556"/>
                    <a:pt x="0" y="496"/>
                    <a:pt x="0" y="422"/>
                  </a:cubicBezTo>
                  <a:lnTo>
                    <a:pt x="0" y="135"/>
                  </a:lnTo>
                  <a:lnTo>
                    <a:pt x="0" y="135"/>
                  </a:lnTo>
                  <a:cubicBezTo>
                    <a:pt x="0" y="60"/>
                    <a:pt x="44" y="0"/>
                    <a:pt x="99" y="0"/>
                  </a:cubicBezTo>
                  <a:lnTo>
                    <a:pt x="833" y="0"/>
                  </a:lnTo>
                  <a:lnTo>
                    <a:pt x="889" y="8"/>
                  </a:lnTo>
                  <a:lnTo>
                    <a:pt x="891" y="8"/>
                  </a:lnTo>
                  <a:lnTo>
                    <a:pt x="891" y="8"/>
                  </a:lnTo>
                  <a:cubicBezTo>
                    <a:pt x="903" y="8"/>
                    <a:pt x="913" y="21"/>
                    <a:pt x="913" y="38"/>
                  </a:cubicBezTo>
                  <a:lnTo>
                    <a:pt x="913" y="519"/>
                  </a:lnTo>
                </a:path>
              </a:pathLst>
            </a:custGeom>
            <a:solidFill>
              <a:schemeClr val="accent6">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32" name="Freeform 48">
              <a:extLst>
                <a:ext uri="{FF2B5EF4-FFF2-40B4-BE49-F238E27FC236}">
                  <a16:creationId xmlns:a16="http://schemas.microsoft.com/office/drawing/2014/main" id="{497DCA79-5820-B14E-A38C-D29968FD44DB}"/>
                </a:ext>
              </a:extLst>
            </p:cNvPr>
            <p:cNvSpPr>
              <a:spLocks noChangeArrowheads="1"/>
            </p:cNvSpPr>
            <p:nvPr/>
          </p:nvSpPr>
          <p:spPr bwMode="auto">
            <a:xfrm>
              <a:off x="11027795" y="4411362"/>
              <a:ext cx="639461" cy="194620"/>
            </a:xfrm>
            <a:custGeom>
              <a:avLst/>
              <a:gdLst>
                <a:gd name="T0" fmla="*/ 0 w 914"/>
                <a:gd name="T1" fmla="*/ 135 h 279"/>
                <a:gd name="T2" fmla="*/ 0 w 914"/>
                <a:gd name="T3" fmla="*/ 278 h 279"/>
                <a:gd name="T4" fmla="*/ 913 w 914"/>
                <a:gd name="T5" fmla="*/ 278 h 279"/>
                <a:gd name="T6" fmla="*/ 913 w 914"/>
                <a:gd name="T7" fmla="*/ 38 h 279"/>
                <a:gd name="T8" fmla="*/ 913 w 914"/>
                <a:gd name="T9" fmla="*/ 38 h 279"/>
                <a:gd name="T10" fmla="*/ 891 w 914"/>
                <a:gd name="T11" fmla="*/ 8 h 279"/>
                <a:gd name="T12" fmla="*/ 889 w 914"/>
                <a:gd name="T13" fmla="*/ 8 h 279"/>
                <a:gd name="T14" fmla="*/ 833 w 914"/>
                <a:gd name="T15" fmla="*/ 0 h 279"/>
                <a:gd name="T16" fmla="*/ 99 w 914"/>
                <a:gd name="T17" fmla="*/ 0 h 279"/>
                <a:gd name="T18" fmla="*/ 99 w 914"/>
                <a:gd name="T19" fmla="*/ 0 h 279"/>
                <a:gd name="T20" fmla="*/ 0 w 914"/>
                <a:gd name="T21" fmla="*/ 135 h 2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14" h="279">
                  <a:moveTo>
                    <a:pt x="0" y="135"/>
                  </a:moveTo>
                  <a:lnTo>
                    <a:pt x="0" y="278"/>
                  </a:lnTo>
                  <a:lnTo>
                    <a:pt x="913" y="278"/>
                  </a:lnTo>
                  <a:lnTo>
                    <a:pt x="913" y="38"/>
                  </a:lnTo>
                  <a:lnTo>
                    <a:pt x="913" y="38"/>
                  </a:lnTo>
                  <a:cubicBezTo>
                    <a:pt x="913" y="21"/>
                    <a:pt x="903" y="8"/>
                    <a:pt x="891" y="8"/>
                  </a:cubicBezTo>
                  <a:lnTo>
                    <a:pt x="889" y="8"/>
                  </a:lnTo>
                  <a:lnTo>
                    <a:pt x="833" y="0"/>
                  </a:lnTo>
                  <a:lnTo>
                    <a:pt x="99" y="0"/>
                  </a:lnTo>
                  <a:lnTo>
                    <a:pt x="99" y="0"/>
                  </a:lnTo>
                  <a:cubicBezTo>
                    <a:pt x="44" y="0"/>
                    <a:pt x="0" y="60"/>
                    <a:pt x="0" y="135"/>
                  </a:cubicBezTo>
                </a:path>
              </a:pathLst>
            </a:custGeom>
            <a:solidFill>
              <a:schemeClr val="accent6">
                <a:lumMod val="50000"/>
              </a:schemeClr>
            </a:solidFill>
            <a:ln>
              <a:noFill/>
            </a:ln>
            <a:effectLst/>
          </p:spPr>
          <p:txBody>
            <a:bodyPr wrap="none" anchor="ctr"/>
            <a:lstStyle/>
            <a:p>
              <a:endParaRPr lang="en-US" sz="6532" dirty="0">
                <a:latin typeface="Fira Sans Light" panose="020B0403050000020004" pitchFamily="34" charset="0"/>
              </a:endParaRPr>
            </a:p>
          </p:txBody>
        </p:sp>
        <p:sp>
          <p:nvSpPr>
            <p:cNvPr id="233" name="Freeform 49">
              <a:extLst>
                <a:ext uri="{FF2B5EF4-FFF2-40B4-BE49-F238E27FC236}">
                  <a16:creationId xmlns:a16="http://schemas.microsoft.com/office/drawing/2014/main" id="{3B23B21E-5EE7-5E47-B41D-E3B080D9FCFE}"/>
                </a:ext>
              </a:extLst>
            </p:cNvPr>
            <p:cNvSpPr>
              <a:spLocks noChangeArrowheads="1"/>
            </p:cNvSpPr>
            <p:nvPr/>
          </p:nvSpPr>
          <p:spPr bwMode="auto">
            <a:xfrm>
              <a:off x="11197700" y="4448432"/>
              <a:ext cx="315097" cy="315097"/>
            </a:xfrm>
            <a:custGeom>
              <a:avLst/>
              <a:gdLst>
                <a:gd name="T0" fmla="*/ 0 w 449"/>
                <a:gd name="T1" fmla="*/ 403 h 450"/>
                <a:gd name="T2" fmla="*/ 0 w 449"/>
                <a:gd name="T3" fmla="*/ 46 h 450"/>
                <a:gd name="T4" fmla="*/ 0 w 449"/>
                <a:gd name="T5" fmla="*/ 46 h 450"/>
                <a:gd name="T6" fmla="*/ 46 w 449"/>
                <a:gd name="T7" fmla="*/ 0 h 450"/>
                <a:gd name="T8" fmla="*/ 402 w 449"/>
                <a:gd name="T9" fmla="*/ 0 h 450"/>
                <a:gd name="T10" fmla="*/ 402 w 449"/>
                <a:gd name="T11" fmla="*/ 0 h 450"/>
                <a:gd name="T12" fmla="*/ 448 w 449"/>
                <a:gd name="T13" fmla="*/ 46 h 450"/>
                <a:gd name="T14" fmla="*/ 448 w 449"/>
                <a:gd name="T15" fmla="*/ 403 h 450"/>
                <a:gd name="T16" fmla="*/ 448 w 449"/>
                <a:gd name="T17" fmla="*/ 403 h 450"/>
                <a:gd name="T18" fmla="*/ 402 w 449"/>
                <a:gd name="T19" fmla="*/ 449 h 450"/>
                <a:gd name="T20" fmla="*/ 46 w 449"/>
                <a:gd name="T21" fmla="*/ 449 h 450"/>
                <a:gd name="T22" fmla="*/ 46 w 449"/>
                <a:gd name="T23" fmla="*/ 449 h 450"/>
                <a:gd name="T24" fmla="*/ 0 w 449"/>
                <a:gd name="T25" fmla="*/ 403 h 4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9" h="450">
                  <a:moveTo>
                    <a:pt x="0" y="403"/>
                  </a:moveTo>
                  <a:lnTo>
                    <a:pt x="0" y="46"/>
                  </a:lnTo>
                  <a:lnTo>
                    <a:pt x="0" y="46"/>
                  </a:lnTo>
                  <a:cubicBezTo>
                    <a:pt x="0" y="21"/>
                    <a:pt x="21" y="0"/>
                    <a:pt x="46" y="0"/>
                  </a:cubicBezTo>
                  <a:lnTo>
                    <a:pt x="402" y="0"/>
                  </a:lnTo>
                  <a:lnTo>
                    <a:pt x="402" y="0"/>
                  </a:lnTo>
                  <a:cubicBezTo>
                    <a:pt x="427" y="0"/>
                    <a:pt x="448" y="21"/>
                    <a:pt x="448" y="46"/>
                  </a:cubicBezTo>
                  <a:lnTo>
                    <a:pt x="448" y="403"/>
                  </a:lnTo>
                  <a:lnTo>
                    <a:pt x="448" y="403"/>
                  </a:lnTo>
                  <a:cubicBezTo>
                    <a:pt x="448" y="428"/>
                    <a:pt x="427" y="449"/>
                    <a:pt x="402" y="449"/>
                  </a:cubicBezTo>
                  <a:lnTo>
                    <a:pt x="46" y="449"/>
                  </a:lnTo>
                  <a:lnTo>
                    <a:pt x="46" y="449"/>
                  </a:lnTo>
                  <a:cubicBezTo>
                    <a:pt x="21" y="449"/>
                    <a:pt x="0" y="428"/>
                    <a:pt x="0" y="403"/>
                  </a:cubicBezTo>
                </a:path>
              </a:pathLst>
            </a:custGeom>
            <a:solidFill>
              <a:schemeClr val="accent3"/>
            </a:solidFill>
            <a:ln>
              <a:noFill/>
            </a:ln>
            <a:effectLst/>
          </p:spPr>
          <p:txBody>
            <a:bodyPr wrap="none" anchor="ctr"/>
            <a:lstStyle/>
            <a:p>
              <a:endParaRPr lang="en-US" sz="6532" dirty="0">
                <a:latin typeface="Fira Sans Light" panose="020B0403050000020004" pitchFamily="34" charset="0"/>
              </a:endParaRPr>
            </a:p>
          </p:txBody>
        </p:sp>
        <p:sp>
          <p:nvSpPr>
            <p:cNvPr id="234" name="Freeform 50">
              <a:extLst>
                <a:ext uri="{FF2B5EF4-FFF2-40B4-BE49-F238E27FC236}">
                  <a16:creationId xmlns:a16="http://schemas.microsoft.com/office/drawing/2014/main" id="{E8B1463E-2773-0643-A7D4-7506E85589D4}"/>
                </a:ext>
              </a:extLst>
            </p:cNvPr>
            <p:cNvSpPr>
              <a:spLocks noChangeArrowheads="1"/>
            </p:cNvSpPr>
            <p:nvPr/>
          </p:nvSpPr>
          <p:spPr bwMode="auto">
            <a:xfrm>
              <a:off x="11030884" y="4717193"/>
              <a:ext cx="228600" cy="95764"/>
            </a:xfrm>
            <a:custGeom>
              <a:avLst/>
              <a:gdLst>
                <a:gd name="T0" fmla="*/ 326 w 327"/>
                <a:gd name="T1" fmla="*/ 50 h 136"/>
                <a:gd name="T2" fmla="*/ 14 w 327"/>
                <a:gd name="T3" fmla="*/ 135 h 136"/>
                <a:gd name="T4" fmla="*/ 0 w 327"/>
                <a:gd name="T5" fmla="*/ 86 h 136"/>
                <a:gd name="T6" fmla="*/ 313 w 327"/>
                <a:gd name="T7" fmla="*/ 0 h 136"/>
                <a:gd name="T8" fmla="*/ 326 w 327"/>
                <a:gd name="T9" fmla="*/ 50 h 136"/>
              </a:gdLst>
              <a:ahLst/>
              <a:cxnLst>
                <a:cxn ang="0">
                  <a:pos x="T0" y="T1"/>
                </a:cxn>
                <a:cxn ang="0">
                  <a:pos x="T2" y="T3"/>
                </a:cxn>
                <a:cxn ang="0">
                  <a:pos x="T4" y="T5"/>
                </a:cxn>
                <a:cxn ang="0">
                  <a:pos x="T6" y="T7"/>
                </a:cxn>
                <a:cxn ang="0">
                  <a:pos x="T8" y="T9"/>
                </a:cxn>
              </a:cxnLst>
              <a:rect l="0" t="0" r="r" b="b"/>
              <a:pathLst>
                <a:path w="327" h="136">
                  <a:moveTo>
                    <a:pt x="326" y="50"/>
                  </a:moveTo>
                  <a:lnTo>
                    <a:pt x="14" y="135"/>
                  </a:lnTo>
                  <a:lnTo>
                    <a:pt x="0" y="86"/>
                  </a:lnTo>
                  <a:lnTo>
                    <a:pt x="313" y="0"/>
                  </a:lnTo>
                  <a:lnTo>
                    <a:pt x="326" y="50"/>
                  </a:lnTo>
                </a:path>
              </a:pathLst>
            </a:custGeom>
            <a:solidFill>
              <a:schemeClr val="accent3"/>
            </a:solidFill>
            <a:ln>
              <a:noFill/>
            </a:ln>
            <a:effectLst/>
          </p:spPr>
          <p:txBody>
            <a:bodyPr wrap="none" anchor="ctr"/>
            <a:lstStyle/>
            <a:p>
              <a:endParaRPr lang="en-US" sz="6532" dirty="0">
                <a:latin typeface="Fira Sans Light" panose="020B0403050000020004" pitchFamily="34" charset="0"/>
              </a:endParaRPr>
            </a:p>
          </p:txBody>
        </p:sp>
        <p:sp>
          <p:nvSpPr>
            <p:cNvPr id="235" name="Freeform 51">
              <a:extLst>
                <a:ext uri="{FF2B5EF4-FFF2-40B4-BE49-F238E27FC236}">
                  <a16:creationId xmlns:a16="http://schemas.microsoft.com/office/drawing/2014/main" id="{A574B7BE-92C8-AA4B-AAA5-4489132183DF}"/>
                </a:ext>
              </a:extLst>
            </p:cNvPr>
            <p:cNvSpPr>
              <a:spLocks noChangeArrowheads="1"/>
            </p:cNvSpPr>
            <p:nvPr/>
          </p:nvSpPr>
          <p:spPr bwMode="auto">
            <a:xfrm>
              <a:off x="11460282" y="4707924"/>
              <a:ext cx="172995" cy="123568"/>
            </a:xfrm>
            <a:custGeom>
              <a:avLst/>
              <a:gdLst>
                <a:gd name="T0" fmla="*/ 247 w 248"/>
                <a:gd name="T1" fmla="*/ 132 h 176"/>
                <a:gd name="T2" fmla="*/ 221 w 248"/>
                <a:gd name="T3" fmla="*/ 175 h 176"/>
                <a:gd name="T4" fmla="*/ 0 w 248"/>
                <a:gd name="T5" fmla="*/ 43 h 176"/>
                <a:gd name="T6" fmla="*/ 26 w 248"/>
                <a:gd name="T7" fmla="*/ 0 h 176"/>
                <a:gd name="T8" fmla="*/ 247 w 248"/>
                <a:gd name="T9" fmla="*/ 132 h 176"/>
              </a:gdLst>
              <a:ahLst/>
              <a:cxnLst>
                <a:cxn ang="0">
                  <a:pos x="T0" y="T1"/>
                </a:cxn>
                <a:cxn ang="0">
                  <a:pos x="T2" y="T3"/>
                </a:cxn>
                <a:cxn ang="0">
                  <a:pos x="T4" y="T5"/>
                </a:cxn>
                <a:cxn ang="0">
                  <a:pos x="T6" y="T7"/>
                </a:cxn>
                <a:cxn ang="0">
                  <a:pos x="T8" y="T9"/>
                </a:cxn>
              </a:cxnLst>
              <a:rect l="0" t="0" r="r" b="b"/>
              <a:pathLst>
                <a:path w="248" h="176">
                  <a:moveTo>
                    <a:pt x="247" y="132"/>
                  </a:moveTo>
                  <a:lnTo>
                    <a:pt x="221" y="175"/>
                  </a:lnTo>
                  <a:lnTo>
                    <a:pt x="0" y="43"/>
                  </a:lnTo>
                  <a:lnTo>
                    <a:pt x="26" y="0"/>
                  </a:lnTo>
                  <a:lnTo>
                    <a:pt x="247" y="132"/>
                  </a:lnTo>
                </a:path>
              </a:pathLst>
            </a:custGeom>
            <a:solidFill>
              <a:schemeClr val="accent3"/>
            </a:solidFill>
            <a:ln>
              <a:noFill/>
            </a:ln>
            <a:effectLst/>
          </p:spPr>
          <p:txBody>
            <a:bodyPr wrap="none" anchor="ctr"/>
            <a:lstStyle/>
            <a:p>
              <a:endParaRPr lang="en-US" sz="6532" dirty="0">
                <a:latin typeface="Fira Sans Light" panose="020B0403050000020004" pitchFamily="34" charset="0"/>
              </a:endParaRPr>
            </a:p>
          </p:txBody>
        </p:sp>
        <p:sp>
          <p:nvSpPr>
            <p:cNvPr id="236" name="Freeform 52">
              <a:extLst>
                <a:ext uri="{FF2B5EF4-FFF2-40B4-BE49-F238E27FC236}">
                  <a16:creationId xmlns:a16="http://schemas.microsoft.com/office/drawing/2014/main" id="{3961F9A0-8D4D-C04D-BBD5-FBAE0F15102C}"/>
                </a:ext>
              </a:extLst>
            </p:cNvPr>
            <p:cNvSpPr>
              <a:spLocks noChangeArrowheads="1"/>
            </p:cNvSpPr>
            <p:nvPr/>
          </p:nvSpPr>
          <p:spPr bwMode="auto">
            <a:xfrm>
              <a:off x="11030884" y="4399005"/>
              <a:ext cx="228600" cy="95766"/>
            </a:xfrm>
            <a:custGeom>
              <a:avLst/>
              <a:gdLst>
                <a:gd name="T0" fmla="*/ 326 w 327"/>
                <a:gd name="T1" fmla="*/ 86 h 136"/>
                <a:gd name="T2" fmla="*/ 313 w 327"/>
                <a:gd name="T3" fmla="*/ 135 h 136"/>
                <a:gd name="T4" fmla="*/ 0 w 327"/>
                <a:gd name="T5" fmla="*/ 50 h 136"/>
                <a:gd name="T6" fmla="*/ 14 w 327"/>
                <a:gd name="T7" fmla="*/ 0 h 136"/>
                <a:gd name="T8" fmla="*/ 326 w 327"/>
                <a:gd name="T9" fmla="*/ 86 h 136"/>
              </a:gdLst>
              <a:ahLst/>
              <a:cxnLst>
                <a:cxn ang="0">
                  <a:pos x="T0" y="T1"/>
                </a:cxn>
                <a:cxn ang="0">
                  <a:pos x="T2" y="T3"/>
                </a:cxn>
                <a:cxn ang="0">
                  <a:pos x="T4" y="T5"/>
                </a:cxn>
                <a:cxn ang="0">
                  <a:pos x="T6" y="T7"/>
                </a:cxn>
                <a:cxn ang="0">
                  <a:pos x="T8" y="T9"/>
                </a:cxn>
              </a:cxnLst>
              <a:rect l="0" t="0" r="r" b="b"/>
              <a:pathLst>
                <a:path w="327" h="136">
                  <a:moveTo>
                    <a:pt x="326" y="86"/>
                  </a:moveTo>
                  <a:lnTo>
                    <a:pt x="313" y="135"/>
                  </a:lnTo>
                  <a:lnTo>
                    <a:pt x="0" y="50"/>
                  </a:lnTo>
                  <a:lnTo>
                    <a:pt x="14" y="0"/>
                  </a:lnTo>
                  <a:lnTo>
                    <a:pt x="326" y="86"/>
                  </a:lnTo>
                </a:path>
              </a:pathLst>
            </a:custGeom>
            <a:solidFill>
              <a:schemeClr val="accent3"/>
            </a:solidFill>
            <a:ln>
              <a:noFill/>
            </a:ln>
            <a:effectLst/>
          </p:spPr>
          <p:txBody>
            <a:bodyPr wrap="none" anchor="ctr"/>
            <a:lstStyle/>
            <a:p>
              <a:endParaRPr lang="en-US" sz="6532" dirty="0">
                <a:latin typeface="Fira Sans Light" panose="020B0403050000020004" pitchFamily="34" charset="0"/>
              </a:endParaRPr>
            </a:p>
          </p:txBody>
        </p:sp>
        <p:sp>
          <p:nvSpPr>
            <p:cNvPr id="237" name="Freeform 53">
              <a:extLst>
                <a:ext uri="{FF2B5EF4-FFF2-40B4-BE49-F238E27FC236}">
                  <a16:creationId xmlns:a16="http://schemas.microsoft.com/office/drawing/2014/main" id="{30B5CD1C-60A5-0749-B47B-04396A84BDE1}"/>
                </a:ext>
              </a:extLst>
            </p:cNvPr>
            <p:cNvSpPr>
              <a:spLocks noChangeArrowheads="1"/>
            </p:cNvSpPr>
            <p:nvPr/>
          </p:nvSpPr>
          <p:spPr bwMode="auto">
            <a:xfrm>
              <a:off x="11460282" y="4380470"/>
              <a:ext cx="172995" cy="123568"/>
            </a:xfrm>
            <a:custGeom>
              <a:avLst/>
              <a:gdLst>
                <a:gd name="T0" fmla="*/ 247 w 248"/>
                <a:gd name="T1" fmla="*/ 44 h 177"/>
                <a:gd name="T2" fmla="*/ 26 w 248"/>
                <a:gd name="T3" fmla="*/ 176 h 177"/>
                <a:gd name="T4" fmla="*/ 0 w 248"/>
                <a:gd name="T5" fmla="*/ 133 h 177"/>
                <a:gd name="T6" fmla="*/ 221 w 248"/>
                <a:gd name="T7" fmla="*/ 0 h 177"/>
                <a:gd name="T8" fmla="*/ 247 w 248"/>
                <a:gd name="T9" fmla="*/ 44 h 177"/>
              </a:gdLst>
              <a:ahLst/>
              <a:cxnLst>
                <a:cxn ang="0">
                  <a:pos x="T0" y="T1"/>
                </a:cxn>
                <a:cxn ang="0">
                  <a:pos x="T2" y="T3"/>
                </a:cxn>
                <a:cxn ang="0">
                  <a:pos x="T4" y="T5"/>
                </a:cxn>
                <a:cxn ang="0">
                  <a:pos x="T6" y="T7"/>
                </a:cxn>
                <a:cxn ang="0">
                  <a:pos x="T8" y="T9"/>
                </a:cxn>
              </a:cxnLst>
              <a:rect l="0" t="0" r="r" b="b"/>
              <a:pathLst>
                <a:path w="248" h="177">
                  <a:moveTo>
                    <a:pt x="247" y="44"/>
                  </a:moveTo>
                  <a:lnTo>
                    <a:pt x="26" y="176"/>
                  </a:lnTo>
                  <a:lnTo>
                    <a:pt x="0" y="133"/>
                  </a:lnTo>
                  <a:lnTo>
                    <a:pt x="221" y="0"/>
                  </a:lnTo>
                  <a:lnTo>
                    <a:pt x="247" y="44"/>
                  </a:lnTo>
                </a:path>
              </a:pathLst>
            </a:custGeom>
            <a:solidFill>
              <a:schemeClr val="accent3"/>
            </a:solidFill>
            <a:ln>
              <a:noFill/>
            </a:ln>
            <a:effectLst/>
          </p:spPr>
          <p:txBody>
            <a:bodyPr wrap="none" anchor="ctr"/>
            <a:lstStyle/>
            <a:p>
              <a:endParaRPr lang="en-US" sz="6532" dirty="0">
                <a:latin typeface="Fira Sans Light" panose="020B0403050000020004" pitchFamily="34" charset="0"/>
              </a:endParaRPr>
            </a:p>
          </p:txBody>
        </p:sp>
      </p:grpSp>
      <p:grpSp>
        <p:nvGrpSpPr>
          <p:cNvPr id="12" name="Group 11">
            <a:extLst>
              <a:ext uri="{FF2B5EF4-FFF2-40B4-BE49-F238E27FC236}">
                <a16:creationId xmlns:a16="http://schemas.microsoft.com/office/drawing/2014/main" id="{343D1749-6F46-7749-AAC5-D273CABD4EF0}"/>
              </a:ext>
            </a:extLst>
          </p:cNvPr>
          <p:cNvGrpSpPr/>
          <p:nvPr/>
        </p:nvGrpSpPr>
        <p:grpSpPr>
          <a:xfrm>
            <a:off x="10053406" y="3333748"/>
            <a:ext cx="645641" cy="1071950"/>
            <a:chOff x="5371490" y="815546"/>
            <a:chExt cx="645641" cy="1071950"/>
          </a:xfrm>
        </p:grpSpPr>
        <p:sp>
          <p:nvSpPr>
            <p:cNvPr id="238" name="Freeform 54">
              <a:extLst>
                <a:ext uri="{FF2B5EF4-FFF2-40B4-BE49-F238E27FC236}">
                  <a16:creationId xmlns:a16="http://schemas.microsoft.com/office/drawing/2014/main" id="{C4F0CE9A-E3F4-3B4F-87CA-B200B74308C2}"/>
                </a:ext>
              </a:extLst>
            </p:cNvPr>
            <p:cNvSpPr>
              <a:spLocks noChangeArrowheads="1"/>
            </p:cNvSpPr>
            <p:nvPr/>
          </p:nvSpPr>
          <p:spPr bwMode="auto">
            <a:xfrm>
              <a:off x="5433274" y="815546"/>
              <a:ext cx="515895" cy="1071950"/>
            </a:xfrm>
            <a:custGeom>
              <a:avLst/>
              <a:gdLst>
                <a:gd name="T0" fmla="*/ 90 w 736"/>
                <a:gd name="T1" fmla="*/ 0 h 1532"/>
                <a:gd name="T2" fmla="*/ 645 w 736"/>
                <a:gd name="T3" fmla="*/ 0 h 1532"/>
                <a:gd name="T4" fmla="*/ 645 w 736"/>
                <a:gd name="T5" fmla="*/ 0 h 1532"/>
                <a:gd name="T6" fmla="*/ 726 w 736"/>
                <a:gd name="T7" fmla="*/ 81 h 1532"/>
                <a:gd name="T8" fmla="*/ 735 w 736"/>
                <a:gd name="T9" fmla="*/ 287 h 1532"/>
                <a:gd name="T10" fmla="*/ 735 w 736"/>
                <a:gd name="T11" fmla="*/ 1375 h 1532"/>
                <a:gd name="T12" fmla="*/ 735 w 736"/>
                <a:gd name="T13" fmla="*/ 1375 h 1532"/>
                <a:gd name="T14" fmla="*/ 533 w 736"/>
                <a:gd name="T15" fmla="*/ 1531 h 1532"/>
                <a:gd name="T16" fmla="*/ 203 w 736"/>
                <a:gd name="T17" fmla="*/ 1531 h 1532"/>
                <a:gd name="T18" fmla="*/ 203 w 736"/>
                <a:gd name="T19" fmla="*/ 1531 h 1532"/>
                <a:gd name="T20" fmla="*/ 0 w 736"/>
                <a:gd name="T21" fmla="*/ 1375 h 1532"/>
                <a:gd name="T22" fmla="*/ 0 w 736"/>
                <a:gd name="T23" fmla="*/ 287 h 1532"/>
                <a:gd name="T24" fmla="*/ 9 w 736"/>
                <a:gd name="T25" fmla="*/ 81 h 1532"/>
                <a:gd name="T26" fmla="*/ 9 w 736"/>
                <a:gd name="T27" fmla="*/ 81 h 1532"/>
                <a:gd name="T28" fmla="*/ 90 w 736"/>
                <a:gd name="T29" fmla="*/ 0 h 15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36" h="1532">
                  <a:moveTo>
                    <a:pt x="90" y="0"/>
                  </a:moveTo>
                  <a:lnTo>
                    <a:pt x="645" y="0"/>
                  </a:lnTo>
                  <a:lnTo>
                    <a:pt x="645" y="0"/>
                  </a:lnTo>
                  <a:cubicBezTo>
                    <a:pt x="689" y="0"/>
                    <a:pt x="726" y="37"/>
                    <a:pt x="726" y="81"/>
                  </a:cubicBezTo>
                  <a:lnTo>
                    <a:pt x="735" y="287"/>
                  </a:lnTo>
                  <a:lnTo>
                    <a:pt x="735" y="1375"/>
                  </a:lnTo>
                  <a:lnTo>
                    <a:pt x="735" y="1375"/>
                  </a:lnTo>
                  <a:cubicBezTo>
                    <a:pt x="735" y="1487"/>
                    <a:pt x="644" y="1531"/>
                    <a:pt x="533" y="1531"/>
                  </a:cubicBezTo>
                  <a:lnTo>
                    <a:pt x="203" y="1531"/>
                  </a:lnTo>
                  <a:lnTo>
                    <a:pt x="203" y="1531"/>
                  </a:lnTo>
                  <a:cubicBezTo>
                    <a:pt x="91" y="1531"/>
                    <a:pt x="0" y="1487"/>
                    <a:pt x="0" y="1375"/>
                  </a:cubicBezTo>
                  <a:lnTo>
                    <a:pt x="0" y="287"/>
                  </a:lnTo>
                  <a:lnTo>
                    <a:pt x="9" y="81"/>
                  </a:lnTo>
                  <a:lnTo>
                    <a:pt x="9" y="81"/>
                  </a:lnTo>
                  <a:cubicBezTo>
                    <a:pt x="9" y="37"/>
                    <a:pt x="46" y="0"/>
                    <a:pt x="90" y="0"/>
                  </a:cubicBezTo>
                </a:path>
              </a:pathLst>
            </a:custGeom>
            <a:solidFill>
              <a:schemeClr val="accent1">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39" name="Freeform 55">
              <a:extLst>
                <a:ext uri="{FF2B5EF4-FFF2-40B4-BE49-F238E27FC236}">
                  <a16:creationId xmlns:a16="http://schemas.microsoft.com/office/drawing/2014/main" id="{821DE48D-22FC-9146-9B01-FDD15AAEB0B8}"/>
                </a:ext>
              </a:extLst>
            </p:cNvPr>
            <p:cNvSpPr>
              <a:spLocks noChangeArrowheads="1"/>
            </p:cNvSpPr>
            <p:nvPr/>
          </p:nvSpPr>
          <p:spPr bwMode="auto">
            <a:xfrm>
              <a:off x="5470344" y="849528"/>
              <a:ext cx="444843" cy="1000897"/>
            </a:xfrm>
            <a:custGeom>
              <a:avLst/>
              <a:gdLst>
                <a:gd name="T0" fmla="*/ 595 w 636"/>
                <a:gd name="T1" fmla="*/ 0 h 1430"/>
                <a:gd name="T2" fmla="*/ 595 w 636"/>
                <a:gd name="T3" fmla="*/ 0 h 1430"/>
                <a:gd name="T4" fmla="*/ 625 w 636"/>
                <a:gd name="T5" fmla="*/ 30 h 1430"/>
                <a:gd name="T6" fmla="*/ 625 w 636"/>
                <a:gd name="T7" fmla="*/ 32 h 1430"/>
                <a:gd name="T8" fmla="*/ 635 w 636"/>
                <a:gd name="T9" fmla="*/ 238 h 1430"/>
                <a:gd name="T10" fmla="*/ 635 w 636"/>
                <a:gd name="T11" fmla="*/ 1324 h 1430"/>
                <a:gd name="T12" fmla="*/ 635 w 636"/>
                <a:gd name="T13" fmla="*/ 1324 h 1430"/>
                <a:gd name="T14" fmla="*/ 483 w 636"/>
                <a:gd name="T15" fmla="*/ 1429 h 1430"/>
                <a:gd name="T16" fmla="*/ 153 w 636"/>
                <a:gd name="T17" fmla="*/ 1429 h 1430"/>
                <a:gd name="T18" fmla="*/ 153 w 636"/>
                <a:gd name="T19" fmla="*/ 1429 h 1430"/>
                <a:gd name="T20" fmla="*/ 0 w 636"/>
                <a:gd name="T21" fmla="*/ 1324 h 1430"/>
                <a:gd name="T22" fmla="*/ 0 w 636"/>
                <a:gd name="T23" fmla="*/ 238 h 1430"/>
                <a:gd name="T24" fmla="*/ 10 w 636"/>
                <a:gd name="T25" fmla="*/ 31 h 1430"/>
                <a:gd name="T26" fmla="*/ 10 w 636"/>
                <a:gd name="T27" fmla="*/ 30 h 1430"/>
                <a:gd name="T28" fmla="*/ 10 w 636"/>
                <a:gd name="T29" fmla="*/ 30 h 1430"/>
                <a:gd name="T30" fmla="*/ 40 w 636"/>
                <a:gd name="T31" fmla="*/ 0 h 1430"/>
                <a:gd name="T32" fmla="*/ 595 w 636"/>
                <a:gd name="T33" fmla="*/ 0 h 14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36" h="1430">
                  <a:moveTo>
                    <a:pt x="595" y="0"/>
                  </a:moveTo>
                  <a:lnTo>
                    <a:pt x="595" y="0"/>
                  </a:lnTo>
                  <a:cubicBezTo>
                    <a:pt x="611" y="0"/>
                    <a:pt x="625" y="14"/>
                    <a:pt x="625" y="30"/>
                  </a:cubicBezTo>
                  <a:lnTo>
                    <a:pt x="625" y="32"/>
                  </a:lnTo>
                  <a:lnTo>
                    <a:pt x="635" y="238"/>
                  </a:lnTo>
                  <a:lnTo>
                    <a:pt x="635" y="1324"/>
                  </a:lnTo>
                  <a:lnTo>
                    <a:pt x="635" y="1324"/>
                  </a:lnTo>
                  <a:cubicBezTo>
                    <a:pt x="635" y="1394"/>
                    <a:pt x="584" y="1429"/>
                    <a:pt x="483" y="1429"/>
                  </a:cubicBezTo>
                  <a:lnTo>
                    <a:pt x="153" y="1429"/>
                  </a:lnTo>
                  <a:lnTo>
                    <a:pt x="153" y="1429"/>
                  </a:lnTo>
                  <a:cubicBezTo>
                    <a:pt x="51" y="1429"/>
                    <a:pt x="0" y="1394"/>
                    <a:pt x="0" y="1324"/>
                  </a:cubicBezTo>
                  <a:lnTo>
                    <a:pt x="0" y="238"/>
                  </a:lnTo>
                  <a:lnTo>
                    <a:pt x="10" y="31"/>
                  </a:lnTo>
                  <a:lnTo>
                    <a:pt x="10" y="30"/>
                  </a:lnTo>
                  <a:lnTo>
                    <a:pt x="10" y="30"/>
                  </a:lnTo>
                  <a:cubicBezTo>
                    <a:pt x="10" y="14"/>
                    <a:pt x="24" y="0"/>
                    <a:pt x="40" y="0"/>
                  </a:cubicBezTo>
                  <a:lnTo>
                    <a:pt x="595"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40" name="Freeform 56">
              <a:extLst>
                <a:ext uri="{FF2B5EF4-FFF2-40B4-BE49-F238E27FC236}">
                  <a16:creationId xmlns:a16="http://schemas.microsoft.com/office/drawing/2014/main" id="{A27F7301-5548-1949-A2B3-D96AEAAC76C8}"/>
                </a:ext>
              </a:extLst>
            </p:cNvPr>
            <p:cNvSpPr>
              <a:spLocks noChangeArrowheads="1"/>
            </p:cNvSpPr>
            <p:nvPr/>
          </p:nvSpPr>
          <p:spPr bwMode="auto">
            <a:xfrm>
              <a:off x="5566110" y="849528"/>
              <a:ext cx="253313" cy="1000897"/>
            </a:xfrm>
            <a:custGeom>
              <a:avLst/>
              <a:gdLst>
                <a:gd name="T0" fmla="*/ 15 w 360"/>
                <a:gd name="T1" fmla="*/ 1429 h 1430"/>
                <a:gd name="T2" fmla="*/ 345 w 360"/>
                <a:gd name="T3" fmla="*/ 1429 h 1430"/>
                <a:gd name="T4" fmla="*/ 345 w 360"/>
                <a:gd name="T5" fmla="*/ 1429 h 1430"/>
                <a:gd name="T6" fmla="*/ 359 w 360"/>
                <a:gd name="T7" fmla="*/ 1429 h 1430"/>
                <a:gd name="T8" fmla="*/ 359 w 360"/>
                <a:gd name="T9" fmla="*/ 87 h 1430"/>
                <a:gd name="T10" fmla="*/ 358 w 360"/>
                <a:gd name="T11" fmla="*/ 0 h 1430"/>
                <a:gd name="T12" fmla="*/ 2 w 360"/>
                <a:gd name="T13" fmla="*/ 0 h 1430"/>
                <a:gd name="T14" fmla="*/ 0 w 360"/>
                <a:gd name="T15" fmla="*/ 87 h 1430"/>
                <a:gd name="T16" fmla="*/ 0 w 360"/>
                <a:gd name="T17" fmla="*/ 1429 h 1430"/>
                <a:gd name="T18" fmla="*/ 0 w 360"/>
                <a:gd name="T19" fmla="*/ 1429 h 1430"/>
                <a:gd name="T20" fmla="*/ 15 w 360"/>
                <a:gd name="T21" fmla="*/ 1429 h 14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60" h="1430">
                  <a:moveTo>
                    <a:pt x="15" y="1429"/>
                  </a:moveTo>
                  <a:lnTo>
                    <a:pt x="345" y="1429"/>
                  </a:lnTo>
                  <a:lnTo>
                    <a:pt x="345" y="1429"/>
                  </a:lnTo>
                  <a:cubicBezTo>
                    <a:pt x="350" y="1429"/>
                    <a:pt x="355" y="1429"/>
                    <a:pt x="359" y="1429"/>
                  </a:cubicBezTo>
                  <a:lnTo>
                    <a:pt x="359" y="87"/>
                  </a:lnTo>
                  <a:lnTo>
                    <a:pt x="358" y="0"/>
                  </a:lnTo>
                  <a:lnTo>
                    <a:pt x="2" y="0"/>
                  </a:lnTo>
                  <a:lnTo>
                    <a:pt x="0" y="87"/>
                  </a:lnTo>
                  <a:lnTo>
                    <a:pt x="0" y="1429"/>
                  </a:lnTo>
                  <a:lnTo>
                    <a:pt x="0" y="1429"/>
                  </a:lnTo>
                  <a:cubicBezTo>
                    <a:pt x="5" y="1429"/>
                    <a:pt x="9" y="1429"/>
                    <a:pt x="15" y="1429"/>
                  </a:cubicBezTo>
                </a:path>
              </a:pathLst>
            </a:custGeom>
            <a:solidFill>
              <a:schemeClr val="accent1">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41" name="Freeform 57">
              <a:extLst>
                <a:ext uri="{FF2B5EF4-FFF2-40B4-BE49-F238E27FC236}">
                  <a16:creationId xmlns:a16="http://schemas.microsoft.com/office/drawing/2014/main" id="{92B476A3-BCCC-7A4D-88A9-4C5ACBC977B5}"/>
                </a:ext>
              </a:extLst>
            </p:cNvPr>
            <p:cNvSpPr>
              <a:spLocks noChangeArrowheads="1"/>
            </p:cNvSpPr>
            <p:nvPr/>
          </p:nvSpPr>
          <p:spPr bwMode="auto">
            <a:xfrm>
              <a:off x="5482701" y="1726858"/>
              <a:ext cx="114301" cy="114299"/>
            </a:xfrm>
            <a:custGeom>
              <a:avLst/>
              <a:gdLst>
                <a:gd name="T0" fmla="*/ 25 w 161"/>
                <a:gd name="T1" fmla="*/ 0 h 161"/>
                <a:gd name="T2" fmla="*/ 25 w 161"/>
                <a:gd name="T3" fmla="*/ 0 h 161"/>
                <a:gd name="T4" fmla="*/ 51 w 161"/>
                <a:gd name="T5" fmla="*/ 25 h 161"/>
                <a:gd name="T6" fmla="*/ 51 w 161"/>
                <a:gd name="T7" fmla="*/ 25 h 161"/>
                <a:gd name="T8" fmla="*/ 135 w 161"/>
                <a:gd name="T9" fmla="*/ 109 h 161"/>
                <a:gd name="T10" fmla="*/ 135 w 161"/>
                <a:gd name="T11" fmla="*/ 109 h 161"/>
                <a:gd name="T12" fmla="*/ 160 w 161"/>
                <a:gd name="T13" fmla="*/ 134 h 161"/>
                <a:gd name="T14" fmla="*/ 160 w 161"/>
                <a:gd name="T15" fmla="*/ 134 h 161"/>
                <a:gd name="T16" fmla="*/ 135 w 161"/>
                <a:gd name="T17" fmla="*/ 160 h 161"/>
                <a:gd name="T18" fmla="*/ 135 w 161"/>
                <a:gd name="T19" fmla="*/ 160 h 161"/>
                <a:gd name="T20" fmla="*/ 0 w 161"/>
                <a:gd name="T21" fmla="*/ 25 h 161"/>
                <a:gd name="T22" fmla="*/ 0 w 161"/>
                <a:gd name="T23" fmla="*/ 25 h 161"/>
                <a:gd name="T24" fmla="*/ 25 w 161"/>
                <a:gd name="T25" fmla="*/ 0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1" h="161">
                  <a:moveTo>
                    <a:pt x="25" y="0"/>
                  </a:moveTo>
                  <a:lnTo>
                    <a:pt x="25" y="0"/>
                  </a:lnTo>
                  <a:cubicBezTo>
                    <a:pt x="39" y="0"/>
                    <a:pt x="51" y="11"/>
                    <a:pt x="51" y="25"/>
                  </a:cubicBezTo>
                  <a:lnTo>
                    <a:pt x="51" y="25"/>
                  </a:lnTo>
                  <a:cubicBezTo>
                    <a:pt x="51" y="72"/>
                    <a:pt x="88" y="109"/>
                    <a:pt x="135" y="109"/>
                  </a:cubicBezTo>
                  <a:lnTo>
                    <a:pt x="135" y="109"/>
                  </a:lnTo>
                  <a:cubicBezTo>
                    <a:pt x="149" y="109"/>
                    <a:pt x="160" y="120"/>
                    <a:pt x="160" y="134"/>
                  </a:cubicBezTo>
                  <a:lnTo>
                    <a:pt x="160" y="134"/>
                  </a:lnTo>
                  <a:cubicBezTo>
                    <a:pt x="160" y="148"/>
                    <a:pt x="149" y="160"/>
                    <a:pt x="135" y="160"/>
                  </a:cubicBezTo>
                  <a:lnTo>
                    <a:pt x="135" y="160"/>
                  </a:lnTo>
                  <a:cubicBezTo>
                    <a:pt x="61" y="160"/>
                    <a:pt x="0" y="99"/>
                    <a:pt x="0" y="25"/>
                  </a:cubicBezTo>
                  <a:lnTo>
                    <a:pt x="0" y="25"/>
                  </a:lnTo>
                  <a:cubicBezTo>
                    <a:pt x="0" y="11"/>
                    <a:pt x="11" y="0"/>
                    <a:pt x="25" y="0"/>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42" name="Freeform 58">
              <a:extLst>
                <a:ext uri="{FF2B5EF4-FFF2-40B4-BE49-F238E27FC236}">
                  <a16:creationId xmlns:a16="http://schemas.microsoft.com/office/drawing/2014/main" id="{5C34F7BC-4C44-194D-A3A5-1D654F14ADA9}"/>
                </a:ext>
              </a:extLst>
            </p:cNvPr>
            <p:cNvSpPr>
              <a:spLocks noChangeArrowheads="1"/>
            </p:cNvSpPr>
            <p:nvPr/>
          </p:nvSpPr>
          <p:spPr bwMode="auto">
            <a:xfrm>
              <a:off x="5788531" y="1726858"/>
              <a:ext cx="114299" cy="114299"/>
            </a:xfrm>
            <a:custGeom>
              <a:avLst/>
              <a:gdLst>
                <a:gd name="T0" fmla="*/ 135 w 161"/>
                <a:gd name="T1" fmla="*/ 0 h 161"/>
                <a:gd name="T2" fmla="*/ 135 w 161"/>
                <a:gd name="T3" fmla="*/ 0 h 161"/>
                <a:gd name="T4" fmla="*/ 160 w 161"/>
                <a:gd name="T5" fmla="*/ 25 h 161"/>
                <a:gd name="T6" fmla="*/ 160 w 161"/>
                <a:gd name="T7" fmla="*/ 25 h 161"/>
                <a:gd name="T8" fmla="*/ 26 w 161"/>
                <a:gd name="T9" fmla="*/ 160 h 161"/>
                <a:gd name="T10" fmla="*/ 26 w 161"/>
                <a:gd name="T11" fmla="*/ 160 h 161"/>
                <a:gd name="T12" fmla="*/ 0 w 161"/>
                <a:gd name="T13" fmla="*/ 134 h 161"/>
                <a:gd name="T14" fmla="*/ 0 w 161"/>
                <a:gd name="T15" fmla="*/ 134 h 161"/>
                <a:gd name="T16" fmla="*/ 26 w 161"/>
                <a:gd name="T17" fmla="*/ 109 h 161"/>
                <a:gd name="T18" fmla="*/ 26 w 161"/>
                <a:gd name="T19" fmla="*/ 109 h 161"/>
                <a:gd name="T20" fmla="*/ 110 w 161"/>
                <a:gd name="T21" fmla="*/ 25 h 161"/>
                <a:gd name="T22" fmla="*/ 110 w 161"/>
                <a:gd name="T23" fmla="*/ 25 h 161"/>
                <a:gd name="T24" fmla="*/ 135 w 161"/>
                <a:gd name="T25" fmla="*/ 0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1" h="161">
                  <a:moveTo>
                    <a:pt x="135" y="0"/>
                  </a:moveTo>
                  <a:lnTo>
                    <a:pt x="135" y="0"/>
                  </a:lnTo>
                  <a:cubicBezTo>
                    <a:pt x="149" y="0"/>
                    <a:pt x="160" y="11"/>
                    <a:pt x="160" y="25"/>
                  </a:cubicBezTo>
                  <a:lnTo>
                    <a:pt x="160" y="25"/>
                  </a:lnTo>
                  <a:cubicBezTo>
                    <a:pt x="160" y="99"/>
                    <a:pt x="100" y="160"/>
                    <a:pt x="26" y="160"/>
                  </a:cubicBezTo>
                  <a:lnTo>
                    <a:pt x="26" y="160"/>
                  </a:lnTo>
                  <a:cubicBezTo>
                    <a:pt x="12" y="160"/>
                    <a:pt x="0" y="148"/>
                    <a:pt x="0" y="134"/>
                  </a:cubicBezTo>
                  <a:lnTo>
                    <a:pt x="0" y="134"/>
                  </a:lnTo>
                  <a:cubicBezTo>
                    <a:pt x="0" y="120"/>
                    <a:pt x="12" y="109"/>
                    <a:pt x="26" y="109"/>
                  </a:cubicBezTo>
                  <a:lnTo>
                    <a:pt x="26" y="109"/>
                  </a:lnTo>
                  <a:cubicBezTo>
                    <a:pt x="72" y="109"/>
                    <a:pt x="110" y="72"/>
                    <a:pt x="110" y="25"/>
                  </a:cubicBezTo>
                  <a:lnTo>
                    <a:pt x="110" y="25"/>
                  </a:lnTo>
                  <a:cubicBezTo>
                    <a:pt x="110" y="11"/>
                    <a:pt x="121" y="0"/>
                    <a:pt x="135" y="0"/>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43" name="Freeform 59">
              <a:extLst>
                <a:ext uri="{FF2B5EF4-FFF2-40B4-BE49-F238E27FC236}">
                  <a16:creationId xmlns:a16="http://schemas.microsoft.com/office/drawing/2014/main" id="{9EF94BC3-1FE6-7846-84D2-DC101495736C}"/>
                </a:ext>
              </a:extLst>
            </p:cNvPr>
            <p:cNvSpPr>
              <a:spLocks noChangeArrowheads="1"/>
            </p:cNvSpPr>
            <p:nvPr/>
          </p:nvSpPr>
          <p:spPr bwMode="auto">
            <a:xfrm>
              <a:off x="5498147" y="932935"/>
              <a:ext cx="392326" cy="639463"/>
            </a:xfrm>
            <a:custGeom>
              <a:avLst/>
              <a:gdLst>
                <a:gd name="T0" fmla="*/ 519 w 558"/>
                <a:gd name="T1" fmla="*/ 0 h 914"/>
                <a:gd name="T2" fmla="*/ 519 w 558"/>
                <a:gd name="T3" fmla="*/ 0 h 914"/>
                <a:gd name="T4" fmla="*/ 549 w 558"/>
                <a:gd name="T5" fmla="*/ 21 h 914"/>
                <a:gd name="T6" fmla="*/ 549 w 558"/>
                <a:gd name="T7" fmla="*/ 23 h 914"/>
                <a:gd name="T8" fmla="*/ 557 w 558"/>
                <a:gd name="T9" fmla="*/ 80 h 914"/>
                <a:gd name="T10" fmla="*/ 557 w 558"/>
                <a:gd name="T11" fmla="*/ 814 h 914"/>
                <a:gd name="T12" fmla="*/ 557 w 558"/>
                <a:gd name="T13" fmla="*/ 814 h 914"/>
                <a:gd name="T14" fmla="*/ 422 w 558"/>
                <a:gd name="T15" fmla="*/ 913 h 914"/>
                <a:gd name="T16" fmla="*/ 135 w 558"/>
                <a:gd name="T17" fmla="*/ 913 h 914"/>
                <a:gd name="T18" fmla="*/ 135 w 558"/>
                <a:gd name="T19" fmla="*/ 913 h 914"/>
                <a:gd name="T20" fmla="*/ 0 w 558"/>
                <a:gd name="T21" fmla="*/ 814 h 914"/>
                <a:gd name="T22" fmla="*/ 0 w 558"/>
                <a:gd name="T23" fmla="*/ 80 h 914"/>
                <a:gd name="T24" fmla="*/ 9 w 558"/>
                <a:gd name="T25" fmla="*/ 23 h 914"/>
                <a:gd name="T26" fmla="*/ 9 w 558"/>
                <a:gd name="T27" fmla="*/ 21 h 914"/>
                <a:gd name="T28" fmla="*/ 9 w 558"/>
                <a:gd name="T29" fmla="*/ 21 h 914"/>
                <a:gd name="T30" fmla="*/ 38 w 558"/>
                <a:gd name="T31" fmla="*/ 0 h 914"/>
                <a:gd name="T32" fmla="*/ 519 w 558"/>
                <a:gd name="T33" fmla="*/ 0 h 9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58" h="914">
                  <a:moveTo>
                    <a:pt x="519" y="0"/>
                  </a:moveTo>
                  <a:lnTo>
                    <a:pt x="519" y="0"/>
                  </a:lnTo>
                  <a:cubicBezTo>
                    <a:pt x="536" y="0"/>
                    <a:pt x="549" y="10"/>
                    <a:pt x="549" y="21"/>
                  </a:cubicBezTo>
                  <a:lnTo>
                    <a:pt x="549" y="23"/>
                  </a:lnTo>
                  <a:lnTo>
                    <a:pt x="557" y="80"/>
                  </a:lnTo>
                  <a:lnTo>
                    <a:pt x="557" y="814"/>
                  </a:lnTo>
                  <a:lnTo>
                    <a:pt x="557" y="814"/>
                  </a:lnTo>
                  <a:cubicBezTo>
                    <a:pt x="557" y="869"/>
                    <a:pt x="497" y="913"/>
                    <a:pt x="422" y="913"/>
                  </a:cubicBezTo>
                  <a:lnTo>
                    <a:pt x="135" y="913"/>
                  </a:lnTo>
                  <a:lnTo>
                    <a:pt x="135" y="913"/>
                  </a:lnTo>
                  <a:cubicBezTo>
                    <a:pt x="61" y="913"/>
                    <a:pt x="0" y="869"/>
                    <a:pt x="0" y="814"/>
                  </a:cubicBezTo>
                  <a:lnTo>
                    <a:pt x="0" y="80"/>
                  </a:lnTo>
                  <a:lnTo>
                    <a:pt x="9" y="23"/>
                  </a:lnTo>
                  <a:lnTo>
                    <a:pt x="9" y="21"/>
                  </a:lnTo>
                  <a:lnTo>
                    <a:pt x="9" y="21"/>
                  </a:lnTo>
                  <a:cubicBezTo>
                    <a:pt x="9" y="10"/>
                    <a:pt x="22" y="0"/>
                    <a:pt x="38" y="0"/>
                  </a:cubicBezTo>
                  <a:lnTo>
                    <a:pt x="519" y="0"/>
                  </a:lnTo>
                </a:path>
              </a:pathLst>
            </a:custGeom>
            <a:solidFill>
              <a:schemeClr val="accent6">
                <a:lumMod val="50000"/>
              </a:schemeClr>
            </a:solidFill>
            <a:ln>
              <a:noFill/>
            </a:ln>
            <a:effectLst/>
          </p:spPr>
          <p:txBody>
            <a:bodyPr wrap="none" anchor="ctr"/>
            <a:lstStyle/>
            <a:p>
              <a:endParaRPr lang="en-US" sz="6532" dirty="0">
                <a:latin typeface="Fira Sans Light" panose="020B0403050000020004" pitchFamily="34" charset="0"/>
              </a:endParaRPr>
            </a:p>
          </p:txBody>
        </p:sp>
        <p:sp>
          <p:nvSpPr>
            <p:cNvPr id="244" name="Freeform 60">
              <a:extLst>
                <a:ext uri="{FF2B5EF4-FFF2-40B4-BE49-F238E27FC236}">
                  <a16:creationId xmlns:a16="http://schemas.microsoft.com/office/drawing/2014/main" id="{D8476049-ADF4-B544-8396-5097B7550FF4}"/>
                </a:ext>
              </a:extLst>
            </p:cNvPr>
            <p:cNvSpPr>
              <a:spLocks noChangeArrowheads="1"/>
            </p:cNvSpPr>
            <p:nvPr/>
          </p:nvSpPr>
          <p:spPr bwMode="auto">
            <a:xfrm>
              <a:off x="5498147" y="932935"/>
              <a:ext cx="194618" cy="639463"/>
            </a:xfrm>
            <a:custGeom>
              <a:avLst/>
              <a:gdLst>
                <a:gd name="T0" fmla="*/ 135 w 279"/>
                <a:gd name="T1" fmla="*/ 913 h 914"/>
                <a:gd name="T2" fmla="*/ 278 w 279"/>
                <a:gd name="T3" fmla="*/ 913 h 914"/>
                <a:gd name="T4" fmla="*/ 278 w 279"/>
                <a:gd name="T5" fmla="*/ 0 h 914"/>
                <a:gd name="T6" fmla="*/ 38 w 279"/>
                <a:gd name="T7" fmla="*/ 0 h 914"/>
                <a:gd name="T8" fmla="*/ 38 w 279"/>
                <a:gd name="T9" fmla="*/ 0 h 914"/>
                <a:gd name="T10" fmla="*/ 9 w 279"/>
                <a:gd name="T11" fmla="*/ 21 h 914"/>
                <a:gd name="T12" fmla="*/ 9 w 279"/>
                <a:gd name="T13" fmla="*/ 23 h 914"/>
                <a:gd name="T14" fmla="*/ 0 w 279"/>
                <a:gd name="T15" fmla="*/ 80 h 914"/>
                <a:gd name="T16" fmla="*/ 0 w 279"/>
                <a:gd name="T17" fmla="*/ 814 h 914"/>
                <a:gd name="T18" fmla="*/ 0 w 279"/>
                <a:gd name="T19" fmla="*/ 814 h 914"/>
                <a:gd name="T20" fmla="*/ 135 w 279"/>
                <a:gd name="T21" fmla="*/ 913 h 9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79" h="914">
                  <a:moveTo>
                    <a:pt x="135" y="913"/>
                  </a:moveTo>
                  <a:lnTo>
                    <a:pt x="278" y="913"/>
                  </a:lnTo>
                  <a:lnTo>
                    <a:pt x="278" y="0"/>
                  </a:lnTo>
                  <a:lnTo>
                    <a:pt x="38" y="0"/>
                  </a:lnTo>
                  <a:lnTo>
                    <a:pt x="38" y="0"/>
                  </a:lnTo>
                  <a:cubicBezTo>
                    <a:pt x="22" y="0"/>
                    <a:pt x="9" y="10"/>
                    <a:pt x="9" y="21"/>
                  </a:cubicBezTo>
                  <a:lnTo>
                    <a:pt x="9" y="23"/>
                  </a:lnTo>
                  <a:lnTo>
                    <a:pt x="0" y="80"/>
                  </a:lnTo>
                  <a:lnTo>
                    <a:pt x="0" y="814"/>
                  </a:lnTo>
                  <a:lnTo>
                    <a:pt x="0" y="814"/>
                  </a:lnTo>
                  <a:cubicBezTo>
                    <a:pt x="0" y="869"/>
                    <a:pt x="61" y="913"/>
                    <a:pt x="135" y="913"/>
                  </a:cubicBezTo>
                </a:path>
              </a:pathLst>
            </a:custGeom>
            <a:solidFill>
              <a:schemeClr val="accent6">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45" name="Freeform 61">
              <a:extLst>
                <a:ext uri="{FF2B5EF4-FFF2-40B4-BE49-F238E27FC236}">
                  <a16:creationId xmlns:a16="http://schemas.microsoft.com/office/drawing/2014/main" id="{B9B6C2AD-4892-2F45-A5A4-5C54D4ABE154}"/>
                </a:ext>
              </a:extLst>
            </p:cNvPr>
            <p:cNvSpPr>
              <a:spLocks noChangeArrowheads="1"/>
            </p:cNvSpPr>
            <p:nvPr/>
          </p:nvSpPr>
          <p:spPr bwMode="auto">
            <a:xfrm>
              <a:off x="5816333" y="1353065"/>
              <a:ext cx="95766" cy="182263"/>
            </a:xfrm>
            <a:custGeom>
              <a:avLst/>
              <a:gdLst>
                <a:gd name="T0" fmla="*/ 38 w 135"/>
                <a:gd name="T1" fmla="*/ 0 h 261"/>
                <a:gd name="T2" fmla="*/ 134 w 135"/>
                <a:gd name="T3" fmla="*/ 245 h 261"/>
                <a:gd name="T4" fmla="*/ 96 w 135"/>
                <a:gd name="T5" fmla="*/ 260 h 261"/>
                <a:gd name="T6" fmla="*/ 0 w 135"/>
                <a:gd name="T7" fmla="*/ 15 h 261"/>
                <a:gd name="T8" fmla="*/ 38 w 135"/>
                <a:gd name="T9" fmla="*/ 0 h 261"/>
              </a:gdLst>
              <a:ahLst/>
              <a:cxnLst>
                <a:cxn ang="0">
                  <a:pos x="T0" y="T1"/>
                </a:cxn>
                <a:cxn ang="0">
                  <a:pos x="T2" y="T3"/>
                </a:cxn>
                <a:cxn ang="0">
                  <a:pos x="T4" y="T5"/>
                </a:cxn>
                <a:cxn ang="0">
                  <a:pos x="T6" y="T7"/>
                </a:cxn>
                <a:cxn ang="0">
                  <a:pos x="T8" y="T9"/>
                </a:cxn>
              </a:cxnLst>
              <a:rect l="0" t="0" r="r" b="b"/>
              <a:pathLst>
                <a:path w="135" h="261">
                  <a:moveTo>
                    <a:pt x="38" y="0"/>
                  </a:moveTo>
                  <a:lnTo>
                    <a:pt x="134" y="245"/>
                  </a:lnTo>
                  <a:lnTo>
                    <a:pt x="96" y="260"/>
                  </a:lnTo>
                  <a:lnTo>
                    <a:pt x="0" y="15"/>
                  </a:lnTo>
                  <a:lnTo>
                    <a:pt x="38"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46" name="Freeform 62">
              <a:extLst>
                <a:ext uri="{FF2B5EF4-FFF2-40B4-BE49-F238E27FC236}">
                  <a16:creationId xmlns:a16="http://schemas.microsoft.com/office/drawing/2014/main" id="{56F06EB0-FCEB-BC40-B87D-DB6EF24153EE}"/>
                </a:ext>
              </a:extLst>
            </p:cNvPr>
            <p:cNvSpPr>
              <a:spLocks noChangeArrowheads="1"/>
            </p:cNvSpPr>
            <p:nvPr/>
          </p:nvSpPr>
          <p:spPr bwMode="auto">
            <a:xfrm>
              <a:off x="5844137" y="1192427"/>
              <a:ext cx="55605" cy="27804"/>
            </a:xfrm>
            <a:custGeom>
              <a:avLst/>
              <a:gdLst>
                <a:gd name="T0" fmla="*/ 0 w 78"/>
                <a:gd name="T1" fmla="*/ 0 h 41"/>
                <a:gd name="T2" fmla="*/ 77 w 78"/>
                <a:gd name="T3" fmla="*/ 0 h 41"/>
                <a:gd name="T4" fmla="*/ 77 w 78"/>
                <a:gd name="T5" fmla="*/ 40 h 41"/>
                <a:gd name="T6" fmla="*/ 0 w 78"/>
                <a:gd name="T7" fmla="*/ 40 h 41"/>
                <a:gd name="T8" fmla="*/ 0 w 78"/>
                <a:gd name="T9" fmla="*/ 0 h 41"/>
              </a:gdLst>
              <a:ahLst/>
              <a:cxnLst>
                <a:cxn ang="0">
                  <a:pos x="T0" y="T1"/>
                </a:cxn>
                <a:cxn ang="0">
                  <a:pos x="T2" y="T3"/>
                </a:cxn>
                <a:cxn ang="0">
                  <a:pos x="T4" y="T5"/>
                </a:cxn>
                <a:cxn ang="0">
                  <a:pos x="T6" y="T7"/>
                </a:cxn>
                <a:cxn ang="0">
                  <a:pos x="T8" y="T9"/>
                </a:cxn>
              </a:cxnLst>
              <a:rect l="0" t="0" r="r" b="b"/>
              <a:pathLst>
                <a:path w="78" h="41">
                  <a:moveTo>
                    <a:pt x="0" y="0"/>
                  </a:moveTo>
                  <a:lnTo>
                    <a:pt x="77" y="0"/>
                  </a:lnTo>
                  <a:lnTo>
                    <a:pt x="77" y="40"/>
                  </a:lnTo>
                  <a:lnTo>
                    <a:pt x="0" y="40"/>
                  </a:lnTo>
                  <a:lnTo>
                    <a:pt x="0"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47" name="Freeform 63">
              <a:extLst>
                <a:ext uri="{FF2B5EF4-FFF2-40B4-BE49-F238E27FC236}">
                  <a16:creationId xmlns:a16="http://schemas.microsoft.com/office/drawing/2014/main" id="{EA05B40B-C11C-0B40-BE9A-1E1552A25FE7}"/>
                </a:ext>
              </a:extLst>
            </p:cNvPr>
            <p:cNvSpPr>
              <a:spLocks noChangeArrowheads="1"/>
            </p:cNvSpPr>
            <p:nvPr/>
          </p:nvSpPr>
          <p:spPr bwMode="auto">
            <a:xfrm>
              <a:off x="5831780" y="920578"/>
              <a:ext cx="67962" cy="83409"/>
            </a:xfrm>
            <a:custGeom>
              <a:avLst/>
              <a:gdLst>
                <a:gd name="T0" fmla="*/ 62 w 97"/>
                <a:gd name="T1" fmla="*/ 0 h 118"/>
                <a:gd name="T2" fmla="*/ 96 w 97"/>
                <a:gd name="T3" fmla="*/ 22 h 118"/>
                <a:gd name="T4" fmla="*/ 34 w 97"/>
                <a:gd name="T5" fmla="*/ 117 h 118"/>
                <a:gd name="T6" fmla="*/ 0 w 97"/>
                <a:gd name="T7" fmla="*/ 95 h 118"/>
                <a:gd name="T8" fmla="*/ 62 w 97"/>
                <a:gd name="T9" fmla="*/ 0 h 118"/>
              </a:gdLst>
              <a:ahLst/>
              <a:cxnLst>
                <a:cxn ang="0">
                  <a:pos x="T0" y="T1"/>
                </a:cxn>
                <a:cxn ang="0">
                  <a:pos x="T2" y="T3"/>
                </a:cxn>
                <a:cxn ang="0">
                  <a:pos x="T4" y="T5"/>
                </a:cxn>
                <a:cxn ang="0">
                  <a:pos x="T6" y="T7"/>
                </a:cxn>
                <a:cxn ang="0">
                  <a:pos x="T8" y="T9"/>
                </a:cxn>
              </a:cxnLst>
              <a:rect l="0" t="0" r="r" b="b"/>
              <a:pathLst>
                <a:path w="97" h="118">
                  <a:moveTo>
                    <a:pt x="62" y="0"/>
                  </a:moveTo>
                  <a:lnTo>
                    <a:pt x="96" y="22"/>
                  </a:lnTo>
                  <a:lnTo>
                    <a:pt x="34" y="117"/>
                  </a:lnTo>
                  <a:lnTo>
                    <a:pt x="0" y="95"/>
                  </a:lnTo>
                  <a:lnTo>
                    <a:pt x="62"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48" name="Freeform 64">
              <a:extLst>
                <a:ext uri="{FF2B5EF4-FFF2-40B4-BE49-F238E27FC236}">
                  <a16:creationId xmlns:a16="http://schemas.microsoft.com/office/drawing/2014/main" id="{3A93D090-9941-DF4E-AF10-3CF8273EB343}"/>
                </a:ext>
              </a:extLst>
            </p:cNvPr>
            <p:cNvSpPr>
              <a:spLocks noChangeArrowheads="1"/>
            </p:cNvSpPr>
            <p:nvPr/>
          </p:nvSpPr>
          <p:spPr bwMode="auto">
            <a:xfrm>
              <a:off x="5467256" y="1353065"/>
              <a:ext cx="95764" cy="182263"/>
            </a:xfrm>
            <a:custGeom>
              <a:avLst/>
              <a:gdLst>
                <a:gd name="T0" fmla="*/ 96 w 135"/>
                <a:gd name="T1" fmla="*/ 0 h 261"/>
                <a:gd name="T2" fmla="*/ 134 w 135"/>
                <a:gd name="T3" fmla="*/ 15 h 261"/>
                <a:gd name="T4" fmla="*/ 37 w 135"/>
                <a:gd name="T5" fmla="*/ 260 h 261"/>
                <a:gd name="T6" fmla="*/ 0 w 135"/>
                <a:gd name="T7" fmla="*/ 245 h 261"/>
                <a:gd name="T8" fmla="*/ 96 w 135"/>
                <a:gd name="T9" fmla="*/ 0 h 261"/>
              </a:gdLst>
              <a:ahLst/>
              <a:cxnLst>
                <a:cxn ang="0">
                  <a:pos x="T0" y="T1"/>
                </a:cxn>
                <a:cxn ang="0">
                  <a:pos x="T2" y="T3"/>
                </a:cxn>
                <a:cxn ang="0">
                  <a:pos x="T4" y="T5"/>
                </a:cxn>
                <a:cxn ang="0">
                  <a:pos x="T6" y="T7"/>
                </a:cxn>
                <a:cxn ang="0">
                  <a:pos x="T8" y="T9"/>
                </a:cxn>
              </a:cxnLst>
              <a:rect l="0" t="0" r="r" b="b"/>
              <a:pathLst>
                <a:path w="135" h="261">
                  <a:moveTo>
                    <a:pt x="96" y="0"/>
                  </a:moveTo>
                  <a:lnTo>
                    <a:pt x="134" y="15"/>
                  </a:lnTo>
                  <a:lnTo>
                    <a:pt x="37" y="260"/>
                  </a:lnTo>
                  <a:lnTo>
                    <a:pt x="0" y="245"/>
                  </a:lnTo>
                  <a:lnTo>
                    <a:pt x="96"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49" name="Freeform 65">
              <a:extLst>
                <a:ext uri="{FF2B5EF4-FFF2-40B4-BE49-F238E27FC236}">
                  <a16:creationId xmlns:a16="http://schemas.microsoft.com/office/drawing/2014/main" id="{8338E364-FCF9-5743-B1E0-6D9235051238}"/>
                </a:ext>
              </a:extLst>
            </p:cNvPr>
            <p:cNvSpPr>
              <a:spLocks noChangeArrowheads="1"/>
            </p:cNvSpPr>
            <p:nvPr/>
          </p:nvSpPr>
          <p:spPr bwMode="auto">
            <a:xfrm>
              <a:off x="5479612" y="1192427"/>
              <a:ext cx="52515" cy="27804"/>
            </a:xfrm>
            <a:custGeom>
              <a:avLst/>
              <a:gdLst>
                <a:gd name="T0" fmla="*/ 0 w 77"/>
                <a:gd name="T1" fmla="*/ 0 h 41"/>
                <a:gd name="T2" fmla="*/ 76 w 77"/>
                <a:gd name="T3" fmla="*/ 0 h 41"/>
                <a:gd name="T4" fmla="*/ 76 w 77"/>
                <a:gd name="T5" fmla="*/ 40 h 41"/>
                <a:gd name="T6" fmla="*/ 0 w 77"/>
                <a:gd name="T7" fmla="*/ 40 h 41"/>
                <a:gd name="T8" fmla="*/ 0 w 77"/>
                <a:gd name="T9" fmla="*/ 0 h 41"/>
              </a:gdLst>
              <a:ahLst/>
              <a:cxnLst>
                <a:cxn ang="0">
                  <a:pos x="T0" y="T1"/>
                </a:cxn>
                <a:cxn ang="0">
                  <a:pos x="T2" y="T3"/>
                </a:cxn>
                <a:cxn ang="0">
                  <a:pos x="T4" y="T5"/>
                </a:cxn>
                <a:cxn ang="0">
                  <a:pos x="T6" y="T7"/>
                </a:cxn>
                <a:cxn ang="0">
                  <a:pos x="T8" y="T9"/>
                </a:cxn>
              </a:cxnLst>
              <a:rect l="0" t="0" r="r" b="b"/>
              <a:pathLst>
                <a:path w="77" h="41">
                  <a:moveTo>
                    <a:pt x="0" y="0"/>
                  </a:moveTo>
                  <a:lnTo>
                    <a:pt x="76" y="0"/>
                  </a:lnTo>
                  <a:lnTo>
                    <a:pt x="76" y="40"/>
                  </a:lnTo>
                  <a:lnTo>
                    <a:pt x="0" y="40"/>
                  </a:lnTo>
                  <a:lnTo>
                    <a:pt x="0"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50" name="Freeform 66">
              <a:extLst>
                <a:ext uri="{FF2B5EF4-FFF2-40B4-BE49-F238E27FC236}">
                  <a16:creationId xmlns:a16="http://schemas.microsoft.com/office/drawing/2014/main" id="{5A6EE280-38CC-C44F-8557-A7F53E7BC526}"/>
                </a:ext>
              </a:extLst>
            </p:cNvPr>
            <p:cNvSpPr>
              <a:spLocks noChangeArrowheads="1"/>
            </p:cNvSpPr>
            <p:nvPr/>
          </p:nvSpPr>
          <p:spPr bwMode="auto">
            <a:xfrm>
              <a:off x="5479612" y="920578"/>
              <a:ext cx="67962" cy="83409"/>
            </a:xfrm>
            <a:custGeom>
              <a:avLst/>
              <a:gdLst>
                <a:gd name="T0" fmla="*/ 35 w 97"/>
                <a:gd name="T1" fmla="*/ 0 h 118"/>
                <a:gd name="T2" fmla="*/ 96 w 97"/>
                <a:gd name="T3" fmla="*/ 95 h 118"/>
                <a:gd name="T4" fmla="*/ 62 w 97"/>
                <a:gd name="T5" fmla="*/ 117 h 118"/>
                <a:gd name="T6" fmla="*/ 0 w 97"/>
                <a:gd name="T7" fmla="*/ 22 h 118"/>
                <a:gd name="T8" fmla="*/ 35 w 97"/>
                <a:gd name="T9" fmla="*/ 0 h 118"/>
              </a:gdLst>
              <a:ahLst/>
              <a:cxnLst>
                <a:cxn ang="0">
                  <a:pos x="T0" y="T1"/>
                </a:cxn>
                <a:cxn ang="0">
                  <a:pos x="T2" y="T3"/>
                </a:cxn>
                <a:cxn ang="0">
                  <a:pos x="T4" y="T5"/>
                </a:cxn>
                <a:cxn ang="0">
                  <a:pos x="T6" y="T7"/>
                </a:cxn>
                <a:cxn ang="0">
                  <a:pos x="T8" y="T9"/>
                </a:cxn>
              </a:cxnLst>
              <a:rect l="0" t="0" r="r" b="b"/>
              <a:pathLst>
                <a:path w="97" h="118">
                  <a:moveTo>
                    <a:pt x="35" y="0"/>
                  </a:moveTo>
                  <a:lnTo>
                    <a:pt x="96" y="95"/>
                  </a:lnTo>
                  <a:lnTo>
                    <a:pt x="62" y="117"/>
                  </a:lnTo>
                  <a:lnTo>
                    <a:pt x="0" y="22"/>
                  </a:lnTo>
                  <a:lnTo>
                    <a:pt x="35"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51" name="Freeform 67">
              <a:extLst>
                <a:ext uri="{FF2B5EF4-FFF2-40B4-BE49-F238E27FC236}">
                  <a16:creationId xmlns:a16="http://schemas.microsoft.com/office/drawing/2014/main" id="{91397588-CB61-554C-9BC5-C8B0EE2DA446}"/>
                </a:ext>
              </a:extLst>
            </p:cNvPr>
            <p:cNvSpPr>
              <a:spLocks noChangeArrowheads="1"/>
            </p:cNvSpPr>
            <p:nvPr/>
          </p:nvSpPr>
          <p:spPr bwMode="auto">
            <a:xfrm>
              <a:off x="5791619" y="830993"/>
              <a:ext cx="117389" cy="37070"/>
            </a:xfrm>
            <a:custGeom>
              <a:avLst/>
              <a:gdLst>
                <a:gd name="T0" fmla="*/ 25 w 169"/>
                <a:gd name="T1" fmla="*/ 0 h 52"/>
                <a:gd name="T2" fmla="*/ 143 w 169"/>
                <a:gd name="T3" fmla="*/ 0 h 52"/>
                <a:gd name="T4" fmla="*/ 143 w 169"/>
                <a:gd name="T5" fmla="*/ 0 h 52"/>
                <a:gd name="T6" fmla="*/ 168 w 169"/>
                <a:gd name="T7" fmla="*/ 25 h 52"/>
                <a:gd name="T8" fmla="*/ 168 w 169"/>
                <a:gd name="T9" fmla="*/ 25 h 52"/>
                <a:gd name="T10" fmla="*/ 143 w 169"/>
                <a:gd name="T11" fmla="*/ 51 h 52"/>
                <a:gd name="T12" fmla="*/ 25 w 169"/>
                <a:gd name="T13" fmla="*/ 51 h 52"/>
                <a:gd name="T14" fmla="*/ 25 w 169"/>
                <a:gd name="T15" fmla="*/ 51 h 52"/>
                <a:gd name="T16" fmla="*/ 0 w 169"/>
                <a:gd name="T17" fmla="*/ 25 h 52"/>
                <a:gd name="T18" fmla="*/ 0 w 169"/>
                <a:gd name="T19" fmla="*/ 25 h 52"/>
                <a:gd name="T20" fmla="*/ 25 w 169"/>
                <a:gd name="T21" fmla="*/ 0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9" h="52">
                  <a:moveTo>
                    <a:pt x="25" y="0"/>
                  </a:moveTo>
                  <a:lnTo>
                    <a:pt x="143" y="0"/>
                  </a:lnTo>
                  <a:lnTo>
                    <a:pt x="143" y="0"/>
                  </a:lnTo>
                  <a:cubicBezTo>
                    <a:pt x="157" y="0"/>
                    <a:pt x="168" y="11"/>
                    <a:pt x="168" y="25"/>
                  </a:cubicBezTo>
                  <a:lnTo>
                    <a:pt x="168" y="25"/>
                  </a:lnTo>
                  <a:cubicBezTo>
                    <a:pt x="168" y="39"/>
                    <a:pt x="157" y="51"/>
                    <a:pt x="143" y="51"/>
                  </a:cubicBezTo>
                  <a:lnTo>
                    <a:pt x="25" y="51"/>
                  </a:lnTo>
                  <a:lnTo>
                    <a:pt x="25" y="51"/>
                  </a:lnTo>
                  <a:cubicBezTo>
                    <a:pt x="11" y="51"/>
                    <a:pt x="0" y="39"/>
                    <a:pt x="0" y="25"/>
                  </a:cubicBezTo>
                  <a:lnTo>
                    <a:pt x="0" y="25"/>
                  </a:lnTo>
                  <a:cubicBezTo>
                    <a:pt x="0" y="11"/>
                    <a:pt x="11" y="0"/>
                    <a:pt x="25" y="0"/>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52" name="Freeform 68">
              <a:extLst>
                <a:ext uri="{FF2B5EF4-FFF2-40B4-BE49-F238E27FC236}">
                  <a16:creationId xmlns:a16="http://schemas.microsoft.com/office/drawing/2014/main" id="{02D45A7D-E38B-744F-B7C7-9B4F423E9DFF}"/>
                </a:ext>
              </a:extLst>
            </p:cNvPr>
            <p:cNvSpPr>
              <a:spLocks noChangeArrowheads="1"/>
            </p:cNvSpPr>
            <p:nvPr/>
          </p:nvSpPr>
          <p:spPr bwMode="auto">
            <a:xfrm>
              <a:off x="5476522" y="830993"/>
              <a:ext cx="117389" cy="37070"/>
            </a:xfrm>
            <a:custGeom>
              <a:avLst/>
              <a:gdLst>
                <a:gd name="T0" fmla="*/ 25 w 169"/>
                <a:gd name="T1" fmla="*/ 0 h 52"/>
                <a:gd name="T2" fmla="*/ 143 w 169"/>
                <a:gd name="T3" fmla="*/ 0 h 52"/>
                <a:gd name="T4" fmla="*/ 143 w 169"/>
                <a:gd name="T5" fmla="*/ 0 h 52"/>
                <a:gd name="T6" fmla="*/ 168 w 169"/>
                <a:gd name="T7" fmla="*/ 25 h 52"/>
                <a:gd name="T8" fmla="*/ 168 w 169"/>
                <a:gd name="T9" fmla="*/ 25 h 52"/>
                <a:gd name="T10" fmla="*/ 143 w 169"/>
                <a:gd name="T11" fmla="*/ 51 h 52"/>
                <a:gd name="T12" fmla="*/ 25 w 169"/>
                <a:gd name="T13" fmla="*/ 51 h 52"/>
                <a:gd name="T14" fmla="*/ 25 w 169"/>
                <a:gd name="T15" fmla="*/ 51 h 52"/>
                <a:gd name="T16" fmla="*/ 0 w 169"/>
                <a:gd name="T17" fmla="*/ 25 h 52"/>
                <a:gd name="T18" fmla="*/ 0 w 169"/>
                <a:gd name="T19" fmla="*/ 25 h 52"/>
                <a:gd name="T20" fmla="*/ 25 w 169"/>
                <a:gd name="T21" fmla="*/ 0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9" h="52">
                  <a:moveTo>
                    <a:pt x="25" y="0"/>
                  </a:moveTo>
                  <a:lnTo>
                    <a:pt x="143" y="0"/>
                  </a:lnTo>
                  <a:lnTo>
                    <a:pt x="143" y="0"/>
                  </a:lnTo>
                  <a:cubicBezTo>
                    <a:pt x="157" y="0"/>
                    <a:pt x="168" y="11"/>
                    <a:pt x="168" y="25"/>
                  </a:cubicBezTo>
                  <a:lnTo>
                    <a:pt x="168" y="25"/>
                  </a:lnTo>
                  <a:cubicBezTo>
                    <a:pt x="168" y="39"/>
                    <a:pt x="157" y="51"/>
                    <a:pt x="143" y="51"/>
                  </a:cubicBezTo>
                  <a:lnTo>
                    <a:pt x="25" y="51"/>
                  </a:lnTo>
                  <a:lnTo>
                    <a:pt x="25" y="51"/>
                  </a:lnTo>
                  <a:cubicBezTo>
                    <a:pt x="11" y="51"/>
                    <a:pt x="0" y="39"/>
                    <a:pt x="0" y="25"/>
                  </a:cubicBezTo>
                  <a:lnTo>
                    <a:pt x="0" y="25"/>
                  </a:lnTo>
                  <a:cubicBezTo>
                    <a:pt x="0" y="11"/>
                    <a:pt x="11" y="0"/>
                    <a:pt x="25" y="0"/>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53" name="Freeform 69">
              <a:extLst>
                <a:ext uri="{FF2B5EF4-FFF2-40B4-BE49-F238E27FC236}">
                  <a16:creationId xmlns:a16="http://schemas.microsoft.com/office/drawing/2014/main" id="{368456A8-9E1D-B94C-9944-BD7BDA27E240}"/>
                </a:ext>
              </a:extLst>
            </p:cNvPr>
            <p:cNvSpPr>
              <a:spLocks noChangeArrowheads="1"/>
            </p:cNvSpPr>
            <p:nvPr/>
          </p:nvSpPr>
          <p:spPr bwMode="auto">
            <a:xfrm>
              <a:off x="5918277" y="1455009"/>
              <a:ext cx="98854" cy="40158"/>
            </a:xfrm>
            <a:custGeom>
              <a:avLst/>
              <a:gdLst>
                <a:gd name="T0" fmla="*/ 27 w 140"/>
                <a:gd name="T1" fmla="*/ 0 h 56"/>
                <a:gd name="T2" fmla="*/ 111 w 140"/>
                <a:gd name="T3" fmla="*/ 0 h 56"/>
                <a:gd name="T4" fmla="*/ 111 w 140"/>
                <a:gd name="T5" fmla="*/ 0 h 56"/>
                <a:gd name="T6" fmla="*/ 139 w 140"/>
                <a:gd name="T7" fmla="*/ 28 h 56"/>
                <a:gd name="T8" fmla="*/ 139 w 140"/>
                <a:gd name="T9" fmla="*/ 28 h 56"/>
                <a:gd name="T10" fmla="*/ 111 w 140"/>
                <a:gd name="T11" fmla="*/ 55 h 56"/>
                <a:gd name="T12" fmla="*/ 27 w 140"/>
                <a:gd name="T13" fmla="*/ 55 h 56"/>
                <a:gd name="T14" fmla="*/ 27 w 140"/>
                <a:gd name="T15" fmla="*/ 55 h 56"/>
                <a:gd name="T16" fmla="*/ 0 w 140"/>
                <a:gd name="T17" fmla="*/ 28 h 56"/>
                <a:gd name="T18" fmla="*/ 0 w 140"/>
                <a:gd name="T19" fmla="*/ 28 h 56"/>
                <a:gd name="T20" fmla="*/ 27 w 140"/>
                <a:gd name="T21" fmla="*/ 0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0" h="56">
                  <a:moveTo>
                    <a:pt x="27" y="0"/>
                  </a:moveTo>
                  <a:lnTo>
                    <a:pt x="111" y="0"/>
                  </a:lnTo>
                  <a:lnTo>
                    <a:pt x="111" y="0"/>
                  </a:lnTo>
                  <a:cubicBezTo>
                    <a:pt x="127" y="0"/>
                    <a:pt x="139" y="13"/>
                    <a:pt x="139" y="28"/>
                  </a:cubicBezTo>
                  <a:lnTo>
                    <a:pt x="139" y="28"/>
                  </a:lnTo>
                  <a:cubicBezTo>
                    <a:pt x="139" y="43"/>
                    <a:pt x="127" y="55"/>
                    <a:pt x="111" y="55"/>
                  </a:cubicBezTo>
                  <a:lnTo>
                    <a:pt x="27" y="55"/>
                  </a:lnTo>
                  <a:lnTo>
                    <a:pt x="27" y="55"/>
                  </a:lnTo>
                  <a:cubicBezTo>
                    <a:pt x="12" y="55"/>
                    <a:pt x="0" y="43"/>
                    <a:pt x="0" y="28"/>
                  </a:cubicBezTo>
                  <a:lnTo>
                    <a:pt x="0" y="28"/>
                  </a:lnTo>
                  <a:cubicBezTo>
                    <a:pt x="0" y="13"/>
                    <a:pt x="12" y="0"/>
                    <a:pt x="27" y="0"/>
                  </a:cubicBezTo>
                </a:path>
              </a:pathLst>
            </a:custGeom>
            <a:solidFill>
              <a:schemeClr val="accent1">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54" name="Freeform 70">
              <a:extLst>
                <a:ext uri="{FF2B5EF4-FFF2-40B4-BE49-F238E27FC236}">
                  <a16:creationId xmlns:a16="http://schemas.microsoft.com/office/drawing/2014/main" id="{708DDB70-931F-5340-AD9F-F1F5F7DA7AA2}"/>
                </a:ext>
              </a:extLst>
            </p:cNvPr>
            <p:cNvSpPr>
              <a:spLocks noChangeArrowheads="1"/>
            </p:cNvSpPr>
            <p:nvPr/>
          </p:nvSpPr>
          <p:spPr bwMode="auto">
            <a:xfrm>
              <a:off x="5371490" y="1455009"/>
              <a:ext cx="98854" cy="40158"/>
            </a:xfrm>
            <a:custGeom>
              <a:avLst/>
              <a:gdLst>
                <a:gd name="T0" fmla="*/ 27 w 140"/>
                <a:gd name="T1" fmla="*/ 0 h 56"/>
                <a:gd name="T2" fmla="*/ 111 w 140"/>
                <a:gd name="T3" fmla="*/ 0 h 56"/>
                <a:gd name="T4" fmla="*/ 111 w 140"/>
                <a:gd name="T5" fmla="*/ 0 h 56"/>
                <a:gd name="T6" fmla="*/ 139 w 140"/>
                <a:gd name="T7" fmla="*/ 28 h 56"/>
                <a:gd name="T8" fmla="*/ 139 w 140"/>
                <a:gd name="T9" fmla="*/ 28 h 56"/>
                <a:gd name="T10" fmla="*/ 111 w 140"/>
                <a:gd name="T11" fmla="*/ 55 h 56"/>
                <a:gd name="T12" fmla="*/ 27 w 140"/>
                <a:gd name="T13" fmla="*/ 55 h 56"/>
                <a:gd name="T14" fmla="*/ 27 w 140"/>
                <a:gd name="T15" fmla="*/ 55 h 56"/>
                <a:gd name="T16" fmla="*/ 0 w 140"/>
                <a:gd name="T17" fmla="*/ 28 h 56"/>
                <a:gd name="T18" fmla="*/ 0 w 140"/>
                <a:gd name="T19" fmla="*/ 28 h 56"/>
                <a:gd name="T20" fmla="*/ 27 w 140"/>
                <a:gd name="T21" fmla="*/ 0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0" h="56">
                  <a:moveTo>
                    <a:pt x="27" y="0"/>
                  </a:moveTo>
                  <a:lnTo>
                    <a:pt x="111" y="0"/>
                  </a:lnTo>
                  <a:lnTo>
                    <a:pt x="111" y="0"/>
                  </a:lnTo>
                  <a:cubicBezTo>
                    <a:pt x="127" y="0"/>
                    <a:pt x="139" y="13"/>
                    <a:pt x="139" y="28"/>
                  </a:cubicBezTo>
                  <a:lnTo>
                    <a:pt x="139" y="28"/>
                  </a:lnTo>
                  <a:cubicBezTo>
                    <a:pt x="139" y="43"/>
                    <a:pt x="127" y="55"/>
                    <a:pt x="111" y="55"/>
                  </a:cubicBezTo>
                  <a:lnTo>
                    <a:pt x="27" y="55"/>
                  </a:lnTo>
                  <a:lnTo>
                    <a:pt x="27" y="55"/>
                  </a:lnTo>
                  <a:cubicBezTo>
                    <a:pt x="12" y="55"/>
                    <a:pt x="0" y="43"/>
                    <a:pt x="0" y="28"/>
                  </a:cubicBezTo>
                  <a:lnTo>
                    <a:pt x="0" y="28"/>
                  </a:lnTo>
                  <a:cubicBezTo>
                    <a:pt x="0" y="13"/>
                    <a:pt x="12" y="0"/>
                    <a:pt x="27" y="0"/>
                  </a:cubicBezTo>
                </a:path>
              </a:pathLst>
            </a:custGeom>
            <a:solidFill>
              <a:schemeClr val="accent1">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55" name="Freeform 71">
              <a:extLst>
                <a:ext uri="{FF2B5EF4-FFF2-40B4-BE49-F238E27FC236}">
                  <a16:creationId xmlns:a16="http://schemas.microsoft.com/office/drawing/2014/main" id="{73B490FB-9F66-5941-9F51-5E694CE2E499}"/>
                </a:ext>
              </a:extLst>
            </p:cNvPr>
            <p:cNvSpPr>
              <a:spLocks noChangeArrowheads="1"/>
            </p:cNvSpPr>
            <p:nvPr/>
          </p:nvSpPr>
          <p:spPr bwMode="auto">
            <a:xfrm>
              <a:off x="5529039" y="982362"/>
              <a:ext cx="330542" cy="410863"/>
            </a:xfrm>
            <a:custGeom>
              <a:avLst/>
              <a:gdLst>
                <a:gd name="T0" fmla="*/ 438 w 471"/>
                <a:gd name="T1" fmla="*/ 0 h 586"/>
                <a:gd name="T2" fmla="*/ 438 w 471"/>
                <a:gd name="T3" fmla="*/ 0 h 586"/>
                <a:gd name="T4" fmla="*/ 463 w 471"/>
                <a:gd name="T5" fmla="*/ 14 h 586"/>
                <a:gd name="T6" fmla="*/ 463 w 471"/>
                <a:gd name="T7" fmla="*/ 14 h 586"/>
                <a:gd name="T8" fmla="*/ 470 w 471"/>
                <a:gd name="T9" fmla="*/ 521 h 586"/>
                <a:gd name="T10" fmla="*/ 470 w 471"/>
                <a:gd name="T11" fmla="*/ 521 h 586"/>
                <a:gd name="T12" fmla="*/ 355 w 471"/>
                <a:gd name="T13" fmla="*/ 585 h 586"/>
                <a:gd name="T14" fmla="*/ 114 w 471"/>
                <a:gd name="T15" fmla="*/ 585 h 586"/>
                <a:gd name="T16" fmla="*/ 114 w 471"/>
                <a:gd name="T17" fmla="*/ 585 h 586"/>
                <a:gd name="T18" fmla="*/ 0 w 471"/>
                <a:gd name="T19" fmla="*/ 521 h 586"/>
                <a:gd name="T20" fmla="*/ 6 w 471"/>
                <a:gd name="T21" fmla="*/ 14 h 586"/>
                <a:gd name="T22" fmla="*/ 6 w 471"/>
                <a:gd name="T23" fmla="*/ 14 h 586"/>
                <a:gd name="T24" fmla="*/ 6 w 471"/>
                <a:gd name="T25" fmla="*/ 14 h 586"/>
                <a:gd name="T26" fmla="*/ 31 w 471"/>
                <a:gd name="T27" fmla="*/ 0 h 586"/>
                <a:gd name="T28" fmla="*/ 438 w 471"/>
                <a:gd name="T29" fmla="*/ 0 h 5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71" h="586">
                  <a:moveTo>
                    <a:pt x="438" y="0"/>
                  </a:moveTo>
                  <a:lnTo>
                    <a:pt x="438" y="0"/>
                  </a:lnTo>
                  <a:cubicBezTo>
                    <a:pt x="452" y="0"/>
                    <a:pt x="463" y="5"/>
                    <a:pt x="463" y="14"/>
                  </a:cubicBezTo>
                  <a:lnTo>
                    <a:pt x="463" y="14"/>
                  </a:lnTo>
                  <a:lnTo>
                    <a:pt x="470" y="521"/>
                  </a:lnTo>
                  <a:lnTo>
                    <a:pt x="470" y="521"/>
                  </a:lnTo>
                  <a:cubicBezTo>
                    <a:pt x="470" y="557"/>
                    <a:pt x="419" y="585"/>
                    <a:pt x="355" y="585"/>
                  </a:cubicBezTo>
                  <a:lnTo>
                    <a:pt x="114" y="585"/>
                  </a:lnTo>
                  <a:lnTo>
                    <a:pt x="114" y="585"/>
                  </a:lnTo>
                  <a:cubicBezTo>
                    <a:pt x="51" y="585"/>
                    <a:pt x="0" y="557"/>
                    <a:pt x="0" y="521"/>
                  </a:cubicBezTo>
                  <a:lnTo>
                    <a:pt x="6" y="14"/>
                  </a:lnTo>
                  <a:lnTo>
                    <a:pt x="6" y="14"/>
                  </a:lnTo>
                  <a:lnTo>
                    <a:pt x="6" y="14"/>
                  </a:lnTo>
                  <a:cubicBezTo>
                    <a:pt x="6" y="5"/>
                    <a:pt x="17" y="0"/>
                    <a:pt x="31" y="0"/>
                  </a:cubicBezTo>
                  <a:lnTo>
                    <a:pt x="438" y="0"/>
                  </a:lnTo>
                </a:path>
              </a:pathLst>
            </a:custGeom>
            <a:solidFill>
              <a:schemeClr val="accent1">
                <a:lumMod val="75000"/>
              </a:schemeClr>
            </a:solidFill>
            <a:ln>
              <a:noFill/>
            </a:ln>
            <a:effectLst/>
          </p:spPr>
          <p:txBody>
            <a:bodyPr wrap="none" anchor="ctr"/>
            <a:lstStyle/>
            <a:p>
              <a:endParaRPr lang="en-US" sz="6532" dirty="0">
                <a:latin typeface="Fira Sans Light" panose="020B0403050000020004" pitchFamily="34" charset="0"/>
              </a:endParaRPr>
            </a:p>
          </p:txBody>
        </p:sp>
      </p:grpSp>
      <p:grpSp>
        <p:nvGrpSpPr>
          <p:cNvPr id="10" name="Group 9">
            <a:extLst>
              <a:ext uri="{FF2B5EF4-FFF2-40B4-BE49-F238E27FC236}">
                <a16:creationId xmlns:a16="http://schemas.microsoft.com/office/drawing/2014/main" id="{678E92EF-111A-BC4D-A7AE-C8CC38BC93E9}"/>
              </a:ext>
            </a:extLst>
          </p:cNvPr>
          <p:cNvGrpSpPr/>
          <p:nvPr/>
        </p:nvGrpSpPr>
        <p:grpSpPr>
          <a:xfrm>
            <a:off x="11388054" y="8245049"/>
            <a:ext cx="1115196" cy="673443"/>
            <a:chOff x="7320769" y="8683712"/>
            <a:chExt cx="1115196" cy="673443"/>
          </a:xfrm>
        </p:grpSpPr>
        <p:sp>
          <p:nvSpPr>
            <p:cNvPr id="256" name="Freeform 72">
              <a:extLst>
                <a:ext uri="{FF2B5EF4-FFF2-40B4-BE49-F238E27FC236}">
                  <a16:creationId xmlns:a16="http://schemas.microsoft.com/office/drawing/2014/main" id="{BE0DD0E2-9553-494D-8F34-5E60FD2BAA26}"/>
                </a:ext>
              </a:extLst>
            </p:cNvPr>
            <p:cNvSpPr>
              <a:spLocks noChangeArrowheads="1"/>
            </p:cNvSpPr>
            <p:nvPr/>
          </p:nvSpPr>
          <p:spPr bwMode="auto">
            <a:xfrm>
              <a:off x="7320769" y="8751674"/>
              <a:ext cx="1115196" cy="537519"/>
            </a:xfrm>
            <a:custGeom>
              <a:avLst/>
              <a:gdLst>
                <a:gd name="T0" fmla="*/ 0 w 1594"/>
                <a:gd name="T1" fmla="*/ 672 h 767"/>
                <a:gd name="T2" fmla="*/ 0 w 1594"/>
                <a:gd name="T3" fmla="*/ 94 h 767"/>
                <a:gd name="T4" fmla="*/ 0 w 1594"/>
                <a:gd name="T5" fmla="*/ 94 h 767"/>
                <a:gd name="T6" fmla="*/ 84 w 1594"/>
                <a:gd name="T7" fmla="*/ 10 h 767"/>
                <a:gd name="T8" fmla="*/ 178 w 1594"/>
                <a:gd name="T9" fmla="*/ 0 h 767"/>
                <a:gd name="T10" fmla="*/ 1383 w 1594"/>
                <a:gd name="T11" fmla="*/ 0 h 767"/>
                <a:gd name="T12" fmla="*/ 1383 w 1594"/>
                <a:gd name="T13" fmla="*/ 0 h 767"/>
                <a:gd name="T14" fmla="*/ 1593 w 1594"/>
                <a:gd name="T15" fmla="*/ 211 h 767"/>
                <a:gd name="T16" fmla="*/ 1593 w 1594"/>
                <a:gd name="T17" fmla="*/ 555 h 767"/>
                <a:gd name="T18" fmla="*/ 1593 w 1594"/>
                <a:gd name="T19" fmla="*/ 555 h 767"/>
                <a:gd name="T20" fmla="*/ 1383 w 1594"/>
                <a:gd name="T21" fmla="*/ 766 h 767"/>
                <a:gd name="T22" fmla="*/ 178 w 1594"/>
                <a:gd name="T23" fmla="*/ 766 h 767"/>
                <a:gd name="T24" fmla="*/ 84 w 1594"/>
                <a:gd name="T25" fmla="*/ 757 h 767"/>
                <a:gd name="T26" fmla="*/ 84 w 1594"/>
                <a:gd name="T27" fmla="*/ 757 h 767"/>
                <a:gd name="T28" fmla="*/ 0 w 1594"/>
                <a:gd name="T29" fmla="*/ 672 h 7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594" h="767">
                  <a:moveTo>
                    <a:pt x="0" y="672"/>
                  </a:moveTo>
                  <a:lnTo>
                    <a:pt x="0" y="94"/>
                  </a:lnTo>
                  <a:lnTo>
                    <a:pt x="0" y="94"/>
                  </a:lnTo>
                  <a:cubicBezTo>
                    <a:pt x="0" y="47"/>
                    <a:pt x="37" y="10"/>
                    <a:pt x="84" y="10"/>
                  </a:cubicBezTo>
                  <a:lnTo>
                    <a:pt x="178" y="0"/>
                  </a:lnTo>
                  <a:lnTo>
                    <a:pt x="1383" y="0"/>
                  </a:lnTo>
                  <a:lnTo>
                    <a:pt x="1383" y="0"/>
                  </a:lnTo>
                  <a:cubicBezTo>
                    <a:pt x="1499" y="0"/>
                    <a:pt x="1593" y="95"/>
                    <a:pt x="1593" y="211"/>
                  </a:cubicBezTo>
                  <a:lnTo>
                    <a:pt x="1593" y="555"/>
                  </a:lnTo>
                  <a:lnTo>
                    <a:pt x="1593" y="555"/>
                  </a:lnTo>
                  <a:cubicBezTo>
                    <a:pt x="1593" y="671"/>
                    <a:pt x="1499" y="766"/>
                    <a:pt x="1383" y="766"/>
                  </a:cubicBezTo>
                  <a:lnTo>
                    <a:pt x="178" y="766"/>
                  </a:lnTo>
                  <a:lnTo>
                    <a:pt x="84" y="757"/>
                  </a:lnTo>
                  <a:lnTo>
                    <a:pt x="84" y="757"/>
                  </a:lnTo>
                  <a:cubicBezTo>
                    <a:pt x="37" y="757"/>
                    <a:pt x="0" y="719"/>
                    <a:pt x="0" y="672"/>
                  </a:cubicBezTo>
                </a:path>
              </a:pathLst>
            </a:custGeom>
            <a:solidFill>
              <a:schemeClr val="accent2">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57" name="Freeform 73">
              <a:extLst>
                <a:ext uri="{FF2B5EF4-FFF2-40B4-BE49-F238E27FC236}">
                  <a16:creationId xmlns:a16="http://schemas.microsoft.com/office/drawing/2014/main" id="{403518F4-7D35-724F-A706-A36B268488F3}"/>
                </a:ext>
              </a:extLst>
            </p:cNvPr>
            <p:cNvSpPr>
              <a:spLocks noChangeArrowheads="1"/>
            </p:cNvSpPr>
            <p:nvPr/>
          </p:nvSpPr>
          <p:spPr bwMode="auto">
            <a:xfrm>
              <a:off x="7988034" y="8683712"/>
              <a:ext cx="40158" cy="101942"/>
            </a:xfrm>
            <a:custGeom>
              <a:avLst/>
              <a:gdLst>
                <a:gd name="T0" fmla="*/ 0 w 59"/>
                <a:gd name="T1" fmla="*/ 117 h 146"/>
                <a:gd name="T2" fmla="*/ 0 w 59"/>
                <a:gd name="T3" fmla="*/ 29 h 146"/>
                <a:gd name="T4" fmla="*/ 0 w 59"/>
                <a:gd name="T5" fmla="*/ 29 h 146"/>
                <a:gd name="T6" fmla="*/ 29 w 59"/>
                <a:gd name="T7" fmla="*/ 0 h 146"/>
                <a:gd name="T8" fmla="*/ 29 w 59"/>
                <a:gd name="T9" fmla="*/ 0 h 146"/>
                <a:gd name="T10" fmla="*/ 58 w 59"/>
                <a:gd name="T11" fmla="*/ 29 h 146"/>
                <a:gd name="T12" fmla="*/ 58 w 59"/>
                <a:gd name="T13" fmla="*/ 117 h 146"/>
                <a:gd name="T14" fmla="*/ 58 w 59"/>
                <a:gd name="T15" fmla="*/ 117 h 146"/>
                <a:gd name="T16" fmla="*/ 29 w 59"/>
                <a:gd name="T17" fmla="*/ 145 h 146"/>
                <a:gd name="T18" fmla="*/ 29 w 59"/>
                <a:gd name="T19" fmla="*/ 145 h 146"/>
                <a:gd name="T20" fmla="*/ 0 w 59"/>
                <a:gd name="T21" fmla="*/ 117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9" h="146">
                  <a:moveTo>
                    <a:pt x="0" y="117"/>
                  </a:moveTo>
                  <a:lnTo>
                    <a:pt x="0" y="29"/>
                  </a:lnTo>
                  <a:lnTo>
                    <a:pt x="0" y="29"/>
                  </a:lnTo>
                  <a:cubicBezTo>
                    <a:pt x="0" y="13"/>
                    <a:pt x="13" y="0"/>
                    <a:pt x="29" y="0"/>
                  </a:cubicBezTo>
                  <a:lnTo>
                    <a:pt x="29" y="0"/>
                  </a:lnTo>
                  <a:cubicBezTo>
                    <a:pt x="45" y="0"/>
                    <a:pt x="58" y="13"/>
                    <a:pt x="58" y="29"/>
                  </a:cubicBezTo>
                  <a:lnTo>
                    <a:pt x="58" y="117"/>
                  </a:lnTo>
                  <a:lnTo>
                    <a:pt x="58" y="117"/>
                  </a:lnTo>
                  <a:cubicBezTo>
                    <a:pt x="58" y="132"/>
                    <a:pt x="45" y="145"/>
                    <a:pt x="29" y="145"/>
                  </a:cubicBezTo>
                  <a:lnTo>
                    <a:pt x="29" y="145"/>
                  </a:lnTo>
                  <a:cubicBezTo>
                    <a:pt x="13" y="145"/>
                    <a:pt x="0" y="132"/>
                    <a:pt x="0" y="117"/>
                  </a:cubicBezTo>
                </a:path>
              </a:pathLst>
            </a:custGeom>
            <a:solidFill>
              <a:schemeClr val="accent2">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58" name="Freeform 74">
              <a:extLst>
                <a:ext uri="{FF2B5EF4-FFF2-40B4-BE49-F238E27FC236}">
                  <a16:creationId xmlns:a16="http://schemas.microsoft.com/office/drawing/2014/main" id="{53D22347-C883-EE4F-B52F-4DA5716CD82B}"/>
                </a:ext>
              </a:extLst>
            </p:cNvPr>
            <p:cNvSpPr>
              <a:spLocks noChangeArrowheads="1"/>
            </p:cNvSpPr>
            <p:nvPr/>
          </p:nvSpPr>
          <p:spPr bwMode="auto">
            <a:xfrm>
              <a:off x="7988034" y="9255211"/>
              <a:ext cx="40158" cy="101944"/>
            </a:xfrm>
            <a:custGeom>
              <a:avLst/>
              <a:gdLst>
                <a:gd name="T0" fmla="*/ 0 w 59"/>
                <a:gd name="T1" fmla="*/ 117 h 146"/>
                <a:gd name="T2" fmla="*/ 0 w 59"/>
                <a:gd name="T3" fmla="*/ 29 h 146"/>
                <a:gd name="T4" fmla="*/ 0 w 59"/>
                <a:gd name="T5" fmla="*/ 29 h 146"/>
                <a:gd name="T6" fmla="*/ 29 w 59"/>
                <a:gd name="T7" fmla="*/ 0 h 146"/>
                <a:gd name="T8" fmla="*/ 29 w 59"/>
                <a:gd name="T9" fmla="*/ 0 h 146"/>
                <a:gd name="T10" fmla="*/ 58 w 59"/>
                <a:gd name="T11" fmla="*/ 29 h 146"/>
                <a:gd name="T12" fmla="*/ 58 w 59"/>
                <a:gd name="T13" fmla="*/ 117 h 146"/>
                <a:gd name="T14" fmla="*/ 58 w 59"/>
                <a:gd name="T15" fmla="*/ 117 h 146"/>
                <a:gd name="T16" fmla="*/ 29 w 59"/>
                <a:gd name="T17" fmla="*/ 145 h 146"/>
                <a:gd name="T18" fmla="*/ 29 w 59"/>
                <a:gd name="T19" fmla="*/ 145 h 146"/>
                <a:gd name="T20" fmla="*/ 0 w 59"/>
                <a:gd name="T21" fmla="*/ 117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9" h="146">
                  <a:moveTo>
                    <a:pt x="0" y="117"/>
                  </a:moveTo>
                  <a:lnTo>
                    <a:pt x="0" y="29"/>
                  </a:lnTo>
                  <a:lnTo>
                    <a:pt x="0" y="29"/>
                  </a:lnTo>
                  <a:cubicBezTo>
                    <a:pt x="0" y="13"/>
                    <a:pt x="13" y="0"/>
                    <a:pt x="29" y="0"/>
                  </a:cubicBezTo>
                  <a:lnTo>
                    <a:pt x="29" y="0"/>
                  </a:lnTo>
                  <a:cubicBezTo>
                    <a:pt x="45" y="0"/>
                    <a:pt x="58" y="13"/>
                    <a:pt x="58" y="29"/>
                  </a:cubicBezTo>
                  <a:lnTo>
                    <a:pt x="58" y="117"/>
                  </a:lnTo>
                  <a:lnTo>
                    <a:pt x="58" y="117"/>
                  </a:lnTo>
                  <a:cubicBezTo>
                    <a:pt x="58" y="133"/>
                    <a:pt x="45" y="145"/>
                    <a:pt x="29" y="145"/>
                  </a:cubicBezTo>
                  <a:lnTo>
                    <a:pt x="29" y="145"/>
                  </a:lnTo>
                  <a:cubicBezTo>
                    <a:pt x="13" y="145"/>
                    <a:pt x="0" y="133"/>
                    <a:pt x="0" y="117"/>
                  </a:cubicBezTo>
                </a:path>
              </a:pathLst>
            </a:custGeom>
            <a:solidFill>
              <a:schemeClr val="accent2">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59" name="Freeform 75">
              <a:extLst>
                <a:ext uri="{FF2B5EF4-FFF2-40B4-BE49-F238E27FC236}">
                  <a16:creationId xmlns:a16="http://schemas.microsoft.com/office/drawing/2014/main" id="{B71FAA94-80B2-5B47-962E-41F49C992802}"/>
                </a:ext>
              </a:extLst>
            </p:cNvPr>
            <p:cNvSpPr>
              <a:spLocks noChangeArrowheads="1"/>
            </p:cNvSpPr>
            <p:nvPr/>
          </p:nvSpPr>
          <p:spPr bwMode="auto">
            <a:xfrm>
              <a:off x="7354749" y="8785654"/>
              <a:ext cx="1047236" cy="469557"/>
            </a:xfrm>
            <a:custGeom>
              <a:avLst/>
              <a:gdLst>
                <a:gd name="T0" fmla="*/ 0 w 1497"/>
                <a:gd name="T1" fmla="*/ 46 h 670"/>
                <a:gd name="T2" fmla="*/ 0 w 1497"/>
                <a:gd name="T3" fmla="*/ 46 h 670"/>
                <a:gd name="T4" fmla="*/ 35 w 1497"/>
                <a:gd name="T5" fmla="*/ 10 h 670"/>
                <a:gd name="T6" fmla="*/ 38 w 1497"/>
                <a:gd name="T7" fmla="*/ 10 h 670"/>
                <a:gd name="T8" fmla="*/ 131 w 1497"/>
                <a:gd name="T9" fmla="*/ 0 h 670"/>
                <a:gd name="T10" fmla="*/ 1334 w 1497"/>
                <a:gd name="T11" fmla="*/ 0 h 670"/>
                <a:gd name="T12" fmla="*/ 1334 w 1497"/>
                <a:gd name="T13" fmla="*/ 0 h 670"/>
                <a:gd name="T14" fmla="*/ 1496 w 1497"/>
                <a:gd name="T15" fmla="*/ 163 h 670"/>
                <a:gd name="T16" fmla="*/ 1496 w 1497"/>
                <a:gd name="T17" fmla="*/ 507 h 670"/>
                <a:gd name="T18" fmla="*/ 1496 w 1497"/>
                <a:gd name="T19" fmla="*/ 507 h 670"/>
                <a:gd name="T20" fmla="*/ 1334 w 1497"/>
                <a:gd name="T21" fmla="*/ 669 h 670"/>
                <a:gd name="T22" fmla="*/ 131 w 1497"/>
                <a:gd name="T23" fmla="*/ 669 h 670"/>
                <a:gd name="T24" fmla="*/ 38 w 1497"/>
                <a:gd name="T25" fmla="*/ 660 h 670"/>
                <a:gd name="T26" fmla="*/ 35 w 1497"/>
                <a:gd name="T27" fmla="*/ 660 h 670"/>
                <a:gd name="T28" fmla="*/ 35 w 1497"/>
                <a:gd name="T29" fmla="*/ 660 h 670"/>
                <a:gd name="T30" fmla="*/ 0 w 1497"/>
                <a:gd name="T31" fmla="*/ 624 h 670"/>
                <a:gd name="T32" fmla="*/ 0 w 1497"/>
                <a:gd name="T33" fmla="*/ 46 h 6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497" h="670">
                  <a:moveTo>
                    <a:pt x="0" y="46"/>
                  </a:moveTo>
                  <a:lnTo>
                    <a:pt x="0" y="46"/>
                  </a:lnTo>
                  <a:cubicBezTo>
                    <a:pt x="0" y="26"/>
                    <a:pt x="15" y="10"/>
                    <a:pt x="35" y="10"/>
                  </a:cubicBezTo>
                  <a:lnTo>
                    <a:pt x="38" y="10"/>
                  </a:lnTo>
                  <a:lnTo>
                    <a:pt x="131" y="0"/>
                  </a:lnTo>
                  <a:lnTo>
                    <a:pt x="1334" y="0"/>
                  </a:lnTo>
                  <a:lnTo>
                    <a:pt x="1334" y="0"/>
                  </a:lnTo>
                  <a:cubicBezTo>
                    <a:pt x="1423" y="0"/>
                    <a:pt x="1496" y="73"/>
                    <a:pt x="1496" y="163"/>
                  </a:cubicBezTo>
                  <a:lnTo>
                    <a:pt x="1496" y="507"/>
                  </a:lnTo>
                  <a:lnTo>
                    <a:pt x="1496" y="507"/>
                  </a:lnTo>
                  <a:cubicBezTo>
                    <a:pt x="1496" y="597"/>
                    <a:pt x="1423" y="669"/>
                    <a:pt x="1334" y="669"/>
                  </a:cubicBezTo>
                  <a:lnTo>
                    <a:pt x="131" y="669"/>
                  </a:lnTo>
                  <a:lnTo>
                    <a:pt x="38" y="660"/>
                  </a:lnTo>
                  <a:lnTo>
                    <a:pt x="35" y="660"/>
                  </a:lnTo>
                  <a:lnTo>
                    <a:pt x="35" y="660"/>
                  </a:lnTo>
                  <a:cubicBezTo>
                    <a:pt x="15" y="660"/>
                    <a:pt x="0" y="643"/>
                    <a:pt x="0" y="624"/>
                  </a:cubicBezTo>
                  <a:lnTo>
                    <a:pt x="0" y="46"/>
                  </a:ln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60" name="Freeform 76">
              <a:extLst>
                <a:ext uri="{FF2B5EF4-FFF2-40B4-BE49-F238E27FC236}">
                  <a16:creationId xmlns:a16="http://schemas.microsoft.com/office/drawing/2014/main" id="{FDAE85A5-ADA9-6047-BDF2-E76450B829A1}"/>
                </a:ext>
              </a:extLst>
            </p:cNvPr>
            <p:cNvSpPr>
              <a:spLocks noChangeArrowheads="1"/>
            </p:cNvSpPr>
            <p:nvPr/>
          </p:nvSpPr>
          <p:spPr bwMode="auto">
            <a:xfrm>
              <a:off x="8272239" y="9122377"/>
              <a:ext cx="117389" cy="117389"/>
            </a:xfrm>
            <a:custGeom>
              <a:avLst/>
              <a:gdLst>
                <a:gd name="T0" fmla="*/ 0 w 167"/>
                <a:gd name="T1" fmla="*/ 140 h 167"/>
                <a:gd name="T2" fmla="*/ 0 w 167"/>
                <a:gd name="T3" fmla="*/ 140 h 167"/>
                <a:gd name="T4" fmla="*/ 27 w 167"/>
                <a:gd name="T5" fmla="*/ 113 h 167"/>
                <a:gd name="T6" fmla="*/ 27 w 167"/>
                <a:gd name="T7" fmla="*/ 113 h 167"/>
                <a:gd name="T8" fmla="*/ 113 w 167"/>
                <a:gd name="T9" fmla="*/ 26 h 167"/>
                <a:gd name="T10" fmla="*/ 113 w 167"/>
                <a:gd name="T11" fmla="*/ 26 h 167"/>
                <a:gd name="T12" fmla="*/ 140 w 167"/>
                <a:gd name="T13" fmla="*/ 0 h 167"/>
                <a:gd name="T14" fmla="*/ 140 w 167"/>
                <a:gd name="T15" fmla="*/ 0 h 167"/>
                <a:gd name="T16" fmla="*/ 166 w 167"/>
                <a:gd name="T17" fmla="*/ 26 h 167"/>
                <a:gd name="T18" fmla="*/ 166 w 167"/>
                <a:gd name="T19" fmla="*/ 26 h 167"/>
                <a:gd name="T20" fmla="*/ 27 w 167"/>
                <a:gd name="T21" fmla="*/ 166 h 167"/>
                <a:gd name="T22" fmla="*/ 27 w 167"/>
                <a:gd name="T23" fmla="*/ 166 h 167"/>
                <a:gd name="T24" fmla="*/ 0 w 167"/>
                <a:gd name="T25" fmla="*/ 140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7" h="167">
                  <a:moveTo>
                    <a:pt x="0" y="140"/>
                  </a:moveTo>
                  <a:lnTo>
                    <a:pt x="0" y="140"/>
                  </a:lnTo>
                  <a:cubicBezTo>
                    <a:pt x="0" y="125"/>
                    <a:pt x="12" y="113"/>
                    <a:pt x="27" y="113"/>
                  </a:cubicBezTo>
                  <a:lnTo>
                    <a:pt x="27" y="113"/>
                  </a:lnTo>
                  <a:cubicBezTo>
                    <a:pt x="75" y="113"/>
                    <a:pt x="113" y="74"/>
                    <a:pt x="113" y="26"/>
                  </a:cubicBezTo>
                  <a:lnTo>
                    <a:pt x="113" y="26"/>
                  </a:lnTo>
                  <a:cubicBezTo>
                    <a:pt x="113" y="11"/>
                    <a:pt x="126" y="0"/>
                    <a:pt x="140" y="0"/>
                  </a:cubicBezTo>
                  <a:lnTo>
                    <a:pt x="140" y="0"/>
                  </a:lnTo>
                  <a:cubicBezTo>
                    <a:pt x="154" y="0"/>
                    <a:pt x="166" y="11"/>
                    <a:pt x="166" y="26"/>
                  </a:cubicBezTo>
                  <a:lnTo>
                    <a:pt x="166" y="26"/>
                  </a:lnTo>
                  <a:cubicBezTo>
                    <a:pt x="166" y="103"/>
                    <a:pt x="103" y="166"/>
                    <a:pt x="27" y="166"/>
                  </a:cubicBezTo>
                  <a:lnTo>
                    <a:pt x="27" y="166"/>
                  </a:lnTo>
                  <a:cubicBezTo>
                    <a:pt x="12" y="166"/>
                    <a:pt x="0" y="154"/>
                    <a:pt x="0" y="140"/>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61" name="Freeform 77">
              <a:extLst>
                <a:ext uri="{FF2B5EF4-FFF2-40B4-BE49-F238E27FC236}">
                  <a16:creationId xmlns:a16="http://schemas.microsoft.com/office/drawing/2014/main" id="{74470410-1275-E044-929E-AB9B1F4417F4}"/>
                </a:ext>
              </a:extLst>
            </p:cNvPr>
            <p:cNvSpPr>
              <a:spLocks noChangeArrowheads="1"/>
            </p:cNvSpPr>
            <p:nvPr/>
          </p:nvSpPr>
          <p:spPr bwMode="auto">
            <a:xfrm>
              <a:off x="8272239" y="8801101"/>
              <a:ext cx="117389" cy="117389"/>
            </a:xfrm>
            <a:custGeom>
              <a:avLst/>
              <a:gdLst>
                <a:gd name="T0" fmla="*/ 0 w 167"/>
                <a:gd name="T1" fmla="*/ 26 h 167"/>
                <a:gd name="T2" fmla="*/ 0 w 167"/>
                <a:gd name="T3" fmla="*/ 26 h 167"/>
                <a:gd name="T4" fmla="*/ 27 w 167"/>
                <a:gd name="T5" fmla="*/ 0 h 167"/>
                <a:gd name="T6" fmla="*/ 27 w 167"/>
                <a:gd name="T7" fmla="*/ 0 h 167"/>
                <a:gd name="T8" fmla="*/ 166 w 167"/>
                <a:gd name="T9" fmla="*/ 140 h 167"/>
                <a:gd name="T10" fmla="*/ 166 w 167"/>
                <a:gd name="T11" fmla="*/ 140 h 167"/>
                <a:gd name="T12" fmla="*/ 140 w 167"/>
                <a:gd name="T13" fmla="*/ 166 h 167"/>
                <a:gd name="T14" fmla="*/ 140 w 167"/>
                <a:gd name="T15" fmla="*/ 166 h 167"/>
                <a:gd name="T16" fmla="*/ 113 w 167"/>
                <a:gd name="T17" fmla="*/ 140 h 167"/>
                <a:gd name="T18" fmla="*/ 113 w 167"/>
                <a:gd name="T19" fmla="*/ 140 h 167"/>
                <a:gd name="T20" fmla="*/ 27 w 167"/>
                <a:gd name="T21" fmla="*/ 52 h 167"/>
                <a:gd name="T22" fmla="*/ 27 w 167"/>
                <a:gd name="T23" fmla="*/ 52 h 167"/>
                <a:gd name="T24" fmla="*/ 0 w 167"/>
                <a:gd name="T25" fmla="*/ 26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7" h="167">
                  <a:moveTo>
                    <a:pt x="0" y="26"/>
                  </a:moveTo>
                  <a:lnTo>
                    <a:pt x="0" y="26"/>
                  </a:lnTo>
                  <a:cubicBezTo>
                    <a:pt x="0" y="11"/>
                    <a:pt x="12" y="0"/>
                    <a:pt x="27" y="0"/>
                  </a:cubicBezTo>
                  <a:lnTo>
                    <a:pt x="27" y="0"/>
                  </a:lnTo>
                  <a:cubicBezTo>
                    <a:pt x="103" y="0"/>
                    <a:pt x="166" y="62"/>
                    <a:pt x="166" y="140"/>
                  </a:cubicBezTo>
                  <a:lnTo>
                    <a:pt x="166" y="140"/>
                  </a:lnTo>
                  <a:cubicBezTo>
                    <a:pt x="166" y="154"/>
                    <a:pt x="154" y="166"/>
                    <a:pt x="140" y="166"/>
                  </a:cubicBezTo>
                  <a:lnTo>
                    <a:pt x="140" y="166"/>
                  </a:lnTo>
                  <a:cubicBezTo>
                    <a:pt x="126" y="166"/>
                    <a:pt x="113" y="154"/>
                    <a:pt x="113" y="140"/>
                  </a:cubicBezTo>
                  <a:lnTo>
                    <a:pt x="113" y="140"/>
                  </a:lnTo>
                  <a:cubicBezTo>
                    <a:pt x="113" y="91"/>
                    <a:pt x="75" y="52"/>
                    <a:pt x="27" y="52"/>
                  </a:cubicBezTo>
                  <a:lnTo>
                    <a:pt x="27" y="52"/>
                  </a:lnTo>
                  <a:cubicBezTo>
                    <a:pt x="12" y="52"/>
                    <a:pt x="0" y="41"/>
                    <a:pt x="0" y="26"/>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62" name="Freeform 78">
              <a:extLst>
                <a:ext uri="{FF2B5EF4-FFF2-40B4-BE49-F238E27FC236}">
                  <a16:creationId xmlns:a16="http://schemas.microsoft.com/office/drawing/2014/main" id="{5139B298-675F-7044-9F1A-3DCB32E37193}"/>
                </a:ext>
              </a:extLst>
            </p:cNvPr>
            <p:cNvSpPr>
              <a:spLocks noChangeArrowheads="1"/>
            </p:cNvSpPr>
            <p:nvPr/>
          </p:nvSpPr>
          <p:spPr bwMode="auto">
            <a:xfrm>
              <a:off x="7444336" y="8816546"/>
              <a:ext cx="667265" cy="407773"/>
            </a:xfrm>
            <a:custGeom>
              <a:avLst/>
              <a:gdLst>
                <a:gd name="T0" fmla="*/ 0 w 951"/>
                <a:gd name="T1" fmla="*/ 40 h 582"/>
                <a:gd name="T2" fmla="*/ 0 w 951"/>
                <a:gd name="T3" fmla="*/ 40 h 582"/>
                <a:gd name="T4" fmla="*/ 22 w 951"/>
                <a:gd name="T5" fmla="*/ 9 h 582"/>
                <a:gd name="T6" fmla="*/ 24 w 951"/>
                <a:gd name="T7" fmla="*/ 9 h 582"/>
                <a:gd name="T8" fmla="*/ 84 w 951"/>
                <a:gd name="T9" fmla="*/ 0 h 582"/>
                <a:gd name="T10" fmla="*/ 848 w 951"/>
                <a:gd name="T11" fmla="*/ 0 h 582"/>
                <a:gd name="T12" fmla="*/ 848 w 951"/>
                <a:gd name="T13" fmla="*/ 0 h 582"/>
                <a:gd name="T14" fmla="*/ 950 w 951"/>
                <a:gd name="T15" fmla="*/ 141 h 582"/>
                <a:gd name="T16" fmla="*/ 950 w 951"/>
                <a:gd name="T17" fmla="*/ 440 h 582"/>
                <a:gd name="T18" fmla="*/ 950 w 951"/>
                <a:gd name="T19" fmla="*/ 440 h 582"/>
                <a:gd name="T20" fmla="*/ 848 w 951"/>
                <a:gd name="T21" fmla="*/ 581 h 582"/>
                <a:gd name="T22" fmla="*/ 84 w 951"/>
                <a:gd name="T23" fmla="*/ 581 h 582"/>
                <a:gd name="T24" fmla="*/ 24 w 951"/>
                <a:gd name="T25" fmla="*/ 572 h 582"/>
                <a:gd name="T26" fmla="*/ 22 w 951"/>
                <a:gd name="T27" fmla="*/ 572 h 582"/>
                <a:gd name="T28" fmla="*/ 22 w 951"/>
                <a:gd name="T29" fmla="*/ 572 h 582"/>
                <a:gd name="T30" fmla="*/ 0 w 951"/>
                <a:gd name="T31" fmla="*/ 542 h 582"/>
                <a:gd name="T32" fmla="*/ 0 w 951"/>
                <a:gd name="T33" fmla="*/ 40 h 5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51" h="582">
                  <a:moveTo>
                    <a:pt x="0" y="40"/>
                  </a:moveTo>
                  <a:lnTo>
                    <a:pt x="0" y="40"/>
                  </a:lnTo>
                  <a:cubicBezTo>
                    <a:pt x="0" y="23"/>
                    <a:pt x="10" y="9"/>
                    <a:pt x="22" y="9"/>
                  </a:cubicBezTo>
                  <a:lnTo>
                    <a:pt x="24" y="9"/>
                  </a:lnTo>
                  <a:lnTo>
                    <a:pt x="84" y="0"/>
                  </a:lnTo>
                  <a:lnTo>
                    <a:pt x="848" y="0"/>
                  </a:lnTo>
                  <a:lnTo>
                    <a:pt x="848" y="0"/>
                  </a:lnTo>
                  <a:cubicBezTo>
                    <a:pt x="905" y="0"/>
                    <a:pt x="950" y="64"/>
                    <a:pt x="950" y="141"/>
                  </a:cubicBezTo>
                  <a:lnTo>
                    <a:pt x="950" y="440"/>
                  </a:lnTo>
                  <a:lnTo>
                    <a:pt x="950" y="440"/>
                  </a:lnTo>
                  <a:cubicBezTo>
                    <a:pt x="950" y="518"/>
                    <a:pt x="905" y="581"/>
                    <a:pt x="848" y="581"/>
                  </a:cubicBezTo>
                  <a:lnTo>
                    <a:pt x="84" y="581"/>
                  </a:lnTo>
                  <a:lnTo>
                    <a:pt x="24" y="572"/>
                  </a:lnTo>
                  <a:lnTo>
                    <a:pt x="22" y="572"/>
                  </a:lnTo>
                  <a:lnTo>
                    <a:pt x="22" y="572"/>
                  </a:lnTo>
                  <a:cubicBezTo>
                    <a:pt x="10" y="572"/>
                    <a:pt x="0" y="559"/>
                    <a:pt x="0" y="542"/>
                  </a:cubicBezTo>
                  <a:lnTo>
                    <a:pt x="0" y="40"/>
                  </a:lnTo>
                </a:path>
              </a:pathLst>
            </a:custGeom>
            <a:solidFill>
              <a:schemeClr val="accent6">
                <a:lumMod val="50000"/>
              </a:schemeClr>
            </a:solidFill>
            <a:ln>
              <a:noFill/>
            </a:ln>
            <a:effectLst/>
          </p:spPr>
          <p:txBody>
            <a:bodyPr wrap="none" anchor="ctr"/>
            <a:lstStyle/>
            <a:p>
              <a:endParaRPr lang="en-US" sz="6532" dirty="0">
                <a:latin typeface="Fira Sans Light" panose="020B0403050000020004" pitchFamily="34" charset="0"/>
              </a:endParaRPr>
            </a:p>
          </p:txBody>
        </p:sp>
        <p:sp>
          <p:nvSpPr>
            <p:cNvPr id="263" name="Freeform 79">
              <a:extLst>
                <a:ext uri="{FF2B5EF4-FFF2-40B4-BE49-F238E27FC236}">
                  <a16:creationId xmlns:a16="http://schemas.microsoft.com/office/drawing/2014/main" id="{36FE639D-5485-4A43-88D1-27AC83891B46}"/>
                </a:ext>
              </a:extLst>
            </p:cNvPr>
            <p:cNvSpPr>
              <a:spLocks noChangeArrowheads="1"/>
            </p:cNvSpPr>
            <p:nvPr/>
          </p:nvSpPr>
          <p:spPr bwMode="auto">
            <a:xfrm>
              <a:off x="7444336" y="9020432"/>
              <a:ext cx="667265" cy="203886"/>
            </a:xfrm>
            <a:custGeom>
              <a:avLst/>
              <a:gdLst>
                <a:gd name="T0" fmla="*/ 950 w 951"/>
                <a:gd name="T1" fmla="*/ 149 h 291"/>
                <a:gd name="T2" fmla="*/ 950 w 951"/>
                <a:gd name="T3" fmla="*/ 0 h 291"/>
                <a:gd name="T4" fmla="*/ 0 w 951"/>
                <a:gd name="T5" fmla="*/ 0 h 291"/>
                <a:gd name="T6" fmla="*/ 0 w 951"/>
                <a:gd name="T7" fmla="*/ 251 h 291"/>
                <a:gd name="T8" fmla="*/ 0 w 951"/>
                <a:gd name="T9" fmla="*/ 251 h 291"/>
                <a:gd name="T10" fmla="*/ 22 w 951"/>
                <a:gd name="T11" fmla="*/ 281 h 291"/>
                <a:gd name="T12" fmla="*/ 24 w 951"/>
                <a:gd name="T13" fmla="*/ 281 h 291"/>
                <a:gd name="T14" fmla="*/ 84 w 951"/>
                <a:gd name="T15" fmla="*/ 290 h 291"/>
                <a:gd name="T16" fmla="*/ 848 w 951"/>
                <a:gd name="T17" fmla="*/ 290 h 291"/>
                <a:gd name="T18" fmla="*/ 848 w 951"/>
                <a:gd name="T19" fmla="*/ 290 h 291"/>
                <a:gd name="T20" fmla="*/ 950 w 951"/>
                <a:gd name="T21" fmla="*/ 149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51" h="291">
                  <a:moveTo>
                    <a:pt x="950" y="149"/>
                  </a:moveTo>
                  <a:lnTo>
                    <a:pt x="950" y="0"/>
                  </a:lnTo>
                  <a:lnTo>
                    <a:pt x="0" y="0"/>
                  </a:lnTo>
                  <a:lnTo>
                    <a:pt x="0" y="251"/>
                  </a:lnTo>
                  <a:lnTo>
                    <a:pt x="0" y="251"/>
                  </a:lnTo>
                  <a:cubicBezTo>
                    <a:pt x="0" y="268"/>
                    <a:pt x="10" y="281"/>
                    <a:pt x="22" y="281"/>
                  </a:cubicBezTo>
                  <a:lnTo>
                    <a:pt x="24" y="281"/>
                  </a:lnTo>
                  <a:lnTo>
                    <a:pt x="84" y="290"/>
                  </a:lnTo>
                  <a:lnTo>
                    <a:pt x="848" y="290"/>
                  </a:lnTo>
                  <a:lnTo>
                    <a:pt x="848" y="290"/>
                  </a:lnTo>
                  <a:cubicBezTo>
                    <a:pt x="905" y="290"/>
                    <a:pt x="950" y="227"/>
                    <a:pt x="950" y="149"/>
                  </a:cubicBezTo>
                </a:path>
              </a:pathLst>
            </a:custGeom>
            <a:solidFill>
              <a:schemeClr val="accent6">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64" name="Freeform 80">
              <a:extLst>
                <a:ext uri="{FF2B5EF4-FFF2-40B4-BE49-F238E27FC236}">
                  <a16:creationId xmlns:a16="http://schemas.microsoft.com/office/drawing/2014/main" id="{F2925599-00A6-144A-9378-BE26B31C2F4C}"/>
                </a:ext>
              </a:extLst>
            </p:cNvPr>
            <p:cNvSpPr>
              <a:spLocks noChangeArrowheads="1"/>
            </p:cNvSpPr>
            <p:nvPr/>
          </p:nvSpPr>
          <p:spPr bwMode="auto">
            <a:xfrm>
              <a:off x="7493763" y="8850528"/>
              <a:ext cx="426308" cy="342899"/>
            </a:xfrm>
            <a:custGeom>
              <a:avLst/>
              <a:gdLst>
                <a:gd name="T0" fmla="*/ 0 w 610"/>
                <a:gd name="T1" fmla="*/ 33 h 491"/>
                <a:gd name="T2" fmla="*/ 0 w 610"/>
                <a:gd name="T3" fmla="*/ 33 h 491"/>
                <a:gd name="T4" fmla="*/ 14 w 610"/>
                <a:gd name="T5" fmla="*/ 7 h 491"/>
                <a:gd name="T6" fmla="*/ 15 w 610"/>
                <a:gd name="T7" fmla="*/ 7 h 491"/>
                <a:gd name="T8" fmla="*/ 542 w 610"/>
                <a:gd name="T9" fmla="*/ 0 h 491"/>
                <a:gd name="T10" fmla="*/ 542 w 610"/>
                <a:gd name="T11" fmla="*/ 0 h 491"/>
                <a:gd name="T12" fmla="*/ 609 w 610"/>
                <a:gd name="T13" fmla="*/ 119 h 491"/>
                <a:gd name="T14" fmla="*/ 609 w 610"/>
                <a:gd name="T15" fmla="*/ 371 h 491"/>
                <a:gd name="T16" fmla="*/ 609 w 610"/>
                <a:gd name="T17" fmla="*/ 371 h 491"/>
                <a:gd name="T18" fmla="*/ 542 w 610"/>
                <a:gd name="T19" fmla="*/ 490 h 491"/>
                <a:gd name="T20" fmla="*/ 15 w 610"/>
                <a:gd name="T21" fmla="*/ 483 h 491"/>
                <a:gd name="T22" fmla="*/ 14 w 610"/>
                <a:gd name="T23" fmla="*/ 483 h 491"/>
                <a:gd name="T24" fmla="*/ 14 w 610"/>
                <a:gd name="T25" fmla="*/ 483 h 491"/>
                <a:gd name="T26" fmla="*/ 0 w 610"/>
                <a:gd name="T27" fmla="*/ 457 h 491"/>
                <a:gd name="T28" fmla="*/ 0 w 610"/>
                <a:gd name="T29" fmla="*/ 33 h 4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10" h="491">
                  <a:moveTo>
                    <a:pt x="0" y="33"/>
                  </a:moveTo>
                  <a:lnTo>
                    <a:pt x="0" y="33"/>
                  </a:lnTo>
                  <a:cubicBezTo>
                    <a:pt x="0" y="18"/>
                    <a:pt x="6" y="7"/>
                    <a:pt x="14" y="7"/>
                  </a:cubicBezTo>
                  <a:lnTo>
                    <a:pt x="15" y="7"/>
                  </a:lnTo>
                  <a:lnTo>
                    <a:pt x="542" y="0"/>
                  </a:lnTo>
                  <a:lnTo>
                    <a:pt x="542" y="0"/>
                  </a:lnTo>
                  <a:cubicBezTo>
                    <a:pt x="579" y="0"/>
                    <a:pt x="609" y="53"/>
                    <a:pt x="609" y="119"/>
                  </a:cubicBezTo>
                  <a:lnTo>
                    <a:pt x="609" y="371"/>
                  </a:lnTo>
                  <a:lnTo>
                    <a:pt x="609" y="371"/>
                  </a:lnTo>
                  <a:cubicBezTo>
                    <a:pt x="609" y="437"/>
                    <a:pt x="579" y="490"/>
                    <a:pt x="542" y="490"/>
                  </a:cubicBezTo>
                  <a:lnTo>
                    <a:pt x="15" y="483"/>
                  </a:lnTo>
                  <a:lnTo>
                    <a:pt x="14" y="483"/>
                  </a:lnTo>
                  <a:lnTo>
                    <a:pt x="14" y="483"/>
                  </a:lnTo>
                  <a:cubicBezTo>
                    <a:pt x="6" y="483"/>
                    <a:pt x="0" y="471"/>
                    <a:pt x="0" y="457"/>
                  </a:cubicBezTo>
                  <a:lnTo>
                    <a:pt x="0" y="33"/>
                  </a:ln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65" name="Freeform 81">
              <a:extLst>
                <a:ext uri="{FF2B5EF4-FFF2-40B4-BE49-F238E27FC236}">
                  <a16:creationId xmlns:a16="http://schemas.microsoft.com/office/drawing/2014/main" id="{9FFA2488-133F-2446-A99B-4C35F8086417}"/>
                </a:ext>
              </a:extLst>
            </p:cNvPr>
            <p:cNvSpPr>
              <a:spLocks noChangeArrowheads="1"/>
            </p:cNvSpPr>
            <p:nvPr/>
          </p:nvSpPr>
          <p:spPr bwMode="auto">
            <a:xfrm>
              <a:off x="7870644" y="8788744"/>
              <a:ext cx="210065" cy="105032"/>
            </a:xfrm>
            <a:custGeom>
              <a:avLst/>
              <a:gdLst>
                <a:gd name="T0" fmla="*/ 0 w 301"/>
                <a:gd name="T1" fmla="*/ 124 h 149"/>
                <a:gd name="T2" fmla="*/ 0 w 301"/>
                <a:gd name="T3" fmla="*/ 124 h 149"/>
                <a:gd name="T4" fmla="*/ 13 w 301"/>
                <a:gd name="T5" fmla="*/ 105 h 149"/>
                <a:gd name="T6" fmla="*/ 269 w 301"/>
                <a:gd name="T7" fmla="*/ 5 h 149"/>
                <a:gd name="T8" fmla="*/ 269 w 301"/>
                <a:gd name="T9" fmla="*/ 5 h 149"/>
                <a:gd name="T10" fmla="*/ 296 w 301"/>
                <a:gd name="T11" fmla="*/ 17 h 149"/>
                <a:gd name="T12" fmla="*/ 296 w 301"/>
                <a:gd name="T13" fmla="*/ 17 h 149"/>
                <a:gd name="T14" fmla="*/ 285 w 301"/>
                <a:gd name="T15" fmla="*/ 44 h 149"/>
                <a:gd name="T16" fmla="*/ 29 w 301"/>
                <a:gd name="T17" fmla="*/ 144 h 149"/>
                <a:gd name="T18" fmla="*/ 29 w 301"/>
                <a:gd name="T19" fmla="*/ 144 h 149"/>
                <a:gd name="T20" fmla="*/ 2 w 301"/>
                <a:gd name="T21" fmla="*/ 132 h 149"/>
                <a:gd name="T22" fmla="*/ 2 w 301"/>
                <a:gd name="T23" fmla="*/ 132 h 149"/>
                <a:gd name="T24" fmla="*/ 0 w 301"/>
                <a:gd name="T25" fmla="*/ 124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01" h="149">
                  <a:moveTo>
                    <a:pt x="0" y="124"/>
                  </a:moveTo>
                  <a:lnTo>
                    <a:pt x="0" y="124"/>
                  </a:lnTo>
                  <a:cubicBezTo>
                    <a:pt x="0" y="116"/>
                    <a:pt x="5" y="108"/>
                    <a:pt x="13" y="105"/>
                  </a:cubicBezTo>
                  <a:lnTo>
                    <a:pt x="269" y="5"/>
                  </a:lnTo>
                  <a:lnTo>
                    <a:pt x="269" y="5"/>
                  </a:lnTo>
                  <a:cubicBezTo>
                    <a:pt x="280" y="0"/>
                    <a:pt x="292" y="6"/>
                    <a:pt x="296" y="17"/>
                  </a:cubicBezTo>
                  <a:lnTo>
                    <a:pt x="296" y="17"/>
                  </a:lnTo>
                  <a:cubicBezTo>
                    <a:pt x="300" y="28"/>
                    <a:pt x="295" y="40"/>
                    <a:pt x="285" y="44"/>
                  </a:cubicBezTo>
                  <a:lnTo>
                    <a:pt x="29" y="144"/>
                  </a:lnTo>
                  <a:lnTo>
                    <a:pt x="29" y="144"/>
                  </a:lnTo>
                  <a:cubicBezTo>
                    <a:pt x="18" y="148"/>
                    <a:pt x="6" y="143"/>
                    <a:pt x="2" y="132"/>
                  </a:cubicBezTo>
                  <a:lnTo>
                    <a:pt x="2" y="132"/>
                  </a:lnTo>
                  <a:cubicBezTo>
                    <a:pt x="0" y="129"/>
                    <a:pt x="0" y="127"/>
                    <a:pt x="0" y="124"/>
                  </a:cubicBez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66" name="Freeform 82">
              <a:extLst>
                <a:ext uri="{FF2B5EF4-FFF2-40B4-BE49-F238E27FC236}">
                  <a16:creationId xmlns:a16="http://schemas.microsoft.com/office/drawing/2014/main" id="{36547952-3F6F-594A-A27C-FF440A7D5C17}"/>
                </a:ext>
              </a:extLst>
            </p:cNvPr>
            <p:cNvSpPr>
              <a:spLocks noChangeArrowheads="1"/>
            </p:cNvSpPr>
            <p:nvPr/>
          </p:nvSpPr>
          <p:spPr bwMode="auto">
            <a:xfrm>
              <a:off x="7713095" y="8791832"/>
              <a:ext cx="30892" cy="86497"/>
            </a:xfrm>
            <a:custGeom>
              <a:avLst/>
              <a:gdLst>
                <a:gd name="T0" fmla="*/ 0 w 43"/>
                <a:gd name="T1" fmla="*/ 101 h 123"/>
                <a:gd name="T2" fmla="*/ 0 w 43"/>
                <a:gd name="T3" fmla="*/ 21 h 123"/>
                <a:gd name="T4" fmla="*/ 0 w 43"/>
                <a:gd name="T5" fmla="*/ 21 h 123"/>
                <a:gd name="T6" fmla="*/ 21 w 43"/>
                <a:gd name="T7" fmla="*/ 0 h 123"/>
                <a:gd name="T8" fmla="*/ 21 w 43"/>
                <a:gd name="T9" fmla="*/ 0 h 123"/>
                <a:gd name="T10" fmla="*/ 42 w 43"/>
                <a:gd name="T11" fmla="*/ 21 h 123"/>
                <a:gd name="T12" fmla="*/ 42 w 43"/>
                <a:gd name="T13" fmla="*/ 101 h 123"/>
                <a:gd name="T14" fmla="*/ 42 w 43"/>
                <a:gd name="T15" fmla="*/ 101 h 123"/>
                <a:gd name="T16" fmla="*/ 21 w 43"/>
                <a:gd name="T17" fmla="*/ 122 h 123"/>
                <a:gd name="T18" fmla="*/ 21 w 43"/>
                <a:gd name="T19" fmla="*/ 122 h 123"/>
                <a:gd name="T20" fmla="*/ 0 w 43"/>
                <a:gd name="T21" fmla="*/ 101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3" h="123">
                  <a:moveTo>
                    <a:pt x="0" y="101"/>
                  </a:moveTo>
                  <a:lnTo>
                    <a:pt x="0" y="21"/>
                  </a:lnTo>
                  <a:lnTo>
                    <a:pt x="0" y="21"/>
                  </a:lnTo>
                  <a:cubicBezTo>
                    <a:pt x="0" y="9"/>
                    <a:pt x="9" y="0"/>
                    <a:pt x="21" y="0"/>
                  </a:cubicBezTo>
                  <a:lnTo>
                    <a:pt x="21" y="0"/>
                  </a:lnTo>
                  <a:cubicBezTo>
                    <a:pt x="33" y="0"/>
                    <a:pt x="42" y="9"/>
                    <a:pt x="42" y="21"/>
                  </a:cubicBezTo>
                  <a:lnTo>
                    <a:pt x="42" y="101"/>
                  </a:lnTo>
                  <a:lnTo>
                    <a:pt x="42" y="101"/>
                  </a:lnTo>
                  <a:cubicBezTo>
                    <a:pt x="42" y="112"/>
                    <a:pt x="33" y="122"/>
                    <a:pt x="21" y="122"/>
                  </a:cubicBezTo>
                  <a:lnTo>
                    <a:pt x="21" y="122"/>
                  </a:lnTo>
                  <a:cubicBezTo>
                    <a:pt x="9" y="122"/>
                    <a:pt x="0" y="112"/>
                    <a:pt x="0" y="101"/>
                  </a:cubicBez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67" name="Freeform 83">
              <a:extLst>
                <a:ext uri="{FF2B5EF4-FFF2-40B4-BE49-F238E27FC236}">
                  <a16:creationId xmlns:a16="http://schemas.microsoft.com/office/drawing/2014/main" id="{FEF8EAF3-37E2-844D-84C6-C69E7AA21040}"/>
                </a:ext>
              </a:extLst>
            </p:cNvPr>
            <p:cNvSpPr>
              <a:spLocks noChangeArrowheads="1"/>
            </p:cNvSpPr>
            <p:nvPr/>
          </p:nvSpPr>
          <p:spPr bwMode="auto">
            <a:xfrm>
              <a:off x="7422711" y="8801101"/>
              <a:ext cx="101944" cy="80319"/>
            </a:xfrm>
            <a:custGeom>
              <a:avLst/>
              <a:gdLst>
                <a:gd name="T0" fmla="*/ 0 w 145"/>
                <a:gd name="T1" fmla="*/ 24 h 114"/>
                <a:gd name="T2" fmla="*/ 0 w 145"/>
                <a:gd name="T3" fmla="*/ 24 h 114"/>
                <a:gd name="T4" fmla="*/ 3 w 145"/>
                <a:gd name="T5" fmla="*/ 13 h 114"/>
                <a:gd name="T6" fmla="*/ 3 w 145"/>
                <a:gd name="T7" fmla="*/ 13 h 114"/>
                <a:gd name="T8" fmla="*/ 33 w 145"/>
                <a:gd name="T9" fmla="*/ 7 h 114"/>
                <a:gd name="T10" fmla="*/ 132 w 145"/>
                <a:gd name="T11" fmla="*/ 71 h 114"/>
                <a:gd name="T12" fmla="*/ 132 w 145"/>
                <a:gd name="T13" fmla="*/ 71 h 114"/>
                <a:gd name="T14" fmla="*/ 138 w 145"/>
                <a:gd name="T15" fmla="*/ 100 h 114"/>
                <a:gd name="T16" fmla="*/ 138 w 145"/>
                <a:gd name="T17" fmla="*/ 100 h 114"/>
                <a:gd name="T18" fmla="*/ 108 w 145"/>
                <a:gd name="T19" fmla="*/ 107 h 114"/>
                <a:gd name="T20" fmla="*/ 10 w 145"/>
                <a:gd name="T21" fmla="*/ 43 h 114"/>
                <a:gd name="T22" fmla="*/ 10 w 145"/>
                <a:gd name="T23" fmla="*/ 43 h 114"/>
                <a:gd name="T24" fmla="*/ 0 w 145"/>
                <a:gd name="T25" fmla="*/ 2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45" h="114">
                  <a:moveTo>
                    <a:pt x="0" y="24"/>
                  </a:moveTo>
                  <a:lnTo>
                    <a:pt x="0" y="24"/>
                  </a:lnTo>
                  <a:cubicBezTo>
                    <a:pt x="0" y="21"/>
                    <a:pt x="1" y="17"/>
                    <a:pt x="3" y="13"/>
                  </a:cubicBezTo>
                  <a:lnTo>
                    <a:pt x="3" y="13"/>
                  </a:lnTo>
                  <a:cubicBezTo>
                    <a:pt x="10" y="3"/>
                    <a:pt x="23" y="0"/>
                    <a:pt x="33" y="7"/>
                  </a:cubicBezTo>
                  <a:lnTo>
                    <a:pt x="132" y="71"/>
                  </a:lnTo>
                  <a:lnTo>
                    <a:pt x="132" y="71"/>
                  </a:lnTo>
                  <a:cubicBezTo>
                    <a:pt x="141" y="77"/>
                    <a:pt x="144" y="91"/>
                    <a:pt x="138" y="100"/>
                  </a:cubicBezTo>
                  <a:lnTo>
                    <a:pt x="138" y="100"/>
                  </a:lnTo>
                  <a:cubicBezTo>
                    <a:pt x="131" y="110"/>
                    <a:pt x="118" y="113"/>
                    <a:pt x="108" y="107"/>
                  </a:cubicBezTo>
                  <a:lnTo>
                    <a:pt x="10" y="43"/>
                  </a:lnTo>
                  <a:lnTo>
                    <a:pt x="10" y="43"/>
                  </a:lnTo>
                  <a:cubicBezTo>
                    <a:pt x="3" y="38"/>
                    <a:pt x="0" y="32"/>
                    <a:pt x="0" y="24"/>
                  </a:cubicBez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68" name="Freeform 84">
              <a:extLst>
                <a:ext uri="{FF2B5EF4-FFF2-40B4-BE49-F238E27FC236}">
                  <a16:creationId xmlns:a16="http://schemas.microsoft.com/office/drawing/2014/main" id="{58A2731D-9163-C148-BADF-B7F35F67019A}"/>
                </a:ext>
              </a:extLst>
            </p:cNvPr>
            <p:cNvSpPr>
              <a:spLocks noChangeArrowheads="1"/>
            </p:cNvSpPr>
            <p:nvPr/>
          </p:nvSpPr>
          <p:spPr bwMode="auto">
            <a:xfrm>
              <a:off x="7870644" y="9153269"/>
              <a:ext cx="210065" cy="105032"/>
            </a:xfrm>
            <a:custGeom>
              <a:avLst/>
              <a:gdLst>
                <a:gd name="T0" fmla="*/ 0 w 301"/>
                <a:gd name="T1" fmla="*/ 25 h 149"/>
                <a:gd name="T2" fmla="*/ 0 w 301"/>
                <a:gd name="T3" fmla="*/ 25 h 149"/>
                <a:gd name="T4" fmla="*/ 2 w 301"/>
                <a:gd name="T5" fmla="*/ 17 h 149"/>
                <a:gd name="T6" fmla="*/ 2 w 301"/>
                <a:gd name="T7" fmla="*/ 17 h 149"/>
                <a:gd name="T8" fmla="*/ 29 w 301"/>
                <a:gd name="T9" fmla="*/ 5 h 149"/>
                <a:gd name="T10" fmla="*/ 285 w 301"/>
                <a:gd name="T11" fmla="*/ 105 h 149"/>
                <a:gd name="T12" fmla="*/ 285 w 301"/>
                <a:gd name="T13" fmla="*/ 105 h 149"/>
                <a:gd name="T14" fmla="*/ 296 w 301"/>
                <a:gd name="T15" fmla="*/ 132 h 149"/>
                <a:gd name="T16" fmla="*/ 296 w 301"/>
                <a:gd name="T17" fmla="*/ 132 h 149"/>
                <a:gd name="T18" fmla="*/ 269 w 301"/>
                <a:gd name="T19" fmla="*/ 144 h 149"/>
                <a:gd name="T20" fmla="*/ 13 w 301"/>
                <a:gd name="T21" fmla="*/ 45 h 149"/>
                <a:gd name="T22" fmla="*/ 13 w 301"/>
                <a:gd name="T23" fmla="*/ 45 h 149"/>
                <a:gd name="T24" fmla="*/ 0 w 301"/>
                <a:gd name="T25" fmla="*/ 25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01" h="149">
                  <a:moveTo>
                    <a:pt x="0" y="25"/>
                  </a:moveTo>
                  <a:lnTo>
                    <a:pt x="0" y="25"/>
                  </a:lnTo>
                  <a:cubicBezTo>
                    <a:pt x="0" y="22"/>
                    <a:pt x="0" y="19"/>
                    <a:pt x="2" y="17"/>
                  </a:cubicBezTo>
                  <a:lnTo>
                    <a:pt x="2" y="17"/>
                  </a:lnTo>
                  <a:cubicBezTo>
                    <a:pt x="6" y="6"/>
                    <a:pt x="18" y="0"/>
                    <a:pt x="29" y="5"/>
                  </a:cubicBezTo>
                  <a:lnTo>
                    <a:pt x="285" y="105"/>
                  </a:lnTo>
                  <a:lnTo>
                    <a:pt x="285" y="105"/>
                  </a:lnTo>
                  <a:cubicBezTo>
                    <a:pt x="295" y="109"/>
                    <a:pt x="300" y="121"/>
                    <a:pt x="296" y="132"/>
                  </a:cubicBezTo>
                  <a:lnTo>
                    <a:pt x="296" y="132"/>
                  </a:lnTo>
                  <a:cubicBezTo>
                    <a:pt x="292" y="143"/>
                    <a:pt x="280" y="148"/>
                    <a:pt x="269" y="144"/>
                  </a:cubicBezTo>
                  <a:lnTo>
                    <a:pt x="13" y="45"/>
                  </a:lnTo>
                  <a:lnTo>
                    <a:pt x="13" y="45"/>
                  </a:lnTo>
                  <a:cubicBezTo>
                    <a:pt x="5" y="41"/>
                    <a:pt x="0" y="33"/>
                    <a:pt x="0" y="25"/>
                  </a:cubicBez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69" name="Freeform 85">
              <a:extLst>
                <a:ext uri="{FF2B5EF4-FFF2-40B4-BE49-F238E27FC236}">
                  <a16:creationId xmlns:a16="http://schemas.microsoft.com/office/drawing/2014/main" id="{A4D8427F-EF07-0248-A271-49F34512D22C}"/>
                </a:ext>
              </a:extLst>
            </p:cNvPr>
            <p:cNvSpPr>
              <a:spLocks noChangeArrowheads="1"/>
            </p:cNvSpPr>
            <p:nvPr/>
          </p:nvSpPr>
          <p:spPr bwMode="auto">
            <a:xfrm>
              <a:off x="7713095" y="9171804"/>
              <a:ext cx="30892" cy="86497"/>
            </a:xfrm>
            <a:custGeom>
              <a:avLst/>
              <a:gdLst>
                <a:gd name="T0" fmla="*/ 0 w 43"/>
                <a:gd name="T1" fmla="*/ 100 h 123"/>
                <a:gd name="T2" fmla="*/ 0 w 43"/>
                <a:gd name="T3" fmla="*/ 21 h 123"/>
                <a:gd name="T4" fmla="*/ 0 w 43"/>
                <a:gd name="T5" fmla="*/ 21 h 123"/>
                <a:gd name="T6" fmla="*/ 21 w 43"/>
                <a:gd name="T7" fmla="*/ 0 h 123"/>
                <a:gd name="T8" fmla="*/ 21 w 43"/>
                <a:gd name="T9" fmla="*/ 0 h 123"/>
                <a:gd name="T10" fmla="*/ 42 w 43"/>
                <a:gd name="T11" fmla="*/ 21 h 123"/>
                <a:gd name="T12" fmla="*/ 42 w 43"/>
                <a:gd name="T13" fmla="*/ 100 h 123"/>
                <a:gd name="T14" fmla="*/ 42 w 43"/>
                <a:gd name="T15" fmla="*/ 100 h 123"/>
                <a:gd name="T16" fmla="*/ 21 w 43"/>
                <a:gd name="T17" fmla="*/ 122 h 123"/>
                <a:gd name="T18" fmla="*/ 21 w 43"/>
                <a:gd name="T19" fmla="*/ 122 h 123"/>
                <a:gd name="T20" fmla="*/ 0 w 43"/>
                <a:gd name="T21" fmla="*/ 100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3" h="123">
                  <a:moveTo>
                    <a:pt x="0" y="100"/>
                  </a:moveTo>
                  <a:lnTo>
                    <a:pt x="0" y="21"/>
                  </a:lnTo>
                  <a:lnTo>
                    <a:pt x="0" y="21"/>
                  </a:lnTo>
                  <a:cubicBezTo>
                    <a:pt x="0" y="9"/>
                    <a:pt x="9" y="0"/>
                    <a:pt x="21" y="0"/>
                  </a:cubicBezTo>
                  <a:lnTo>
                    <a:pt x="21" y="0"/>
                  </a:lnTo>
                  <a:cubicBezTo>
                    <a:pt x="33" y="0"/>
                    <a:pt x="42" y="9"/>
                    <a:pt x="42" y="21"/>
                  </a:cubicBezTo>
                  <a:lnTo>
                    <a:pt x="42" y="100"/>
                  </a:lnTo>
                  <a:lnTo>
                    <a:pt x="42" y="100"/>
                  </a:lnTo>
                  <a:cubicBezTo>
                    <a:pt x="42" y="112"/>
                    <a:pt x="33" y="122"/>
                    <a:pt x="21" y="122"/>
                  </a:cubicBezTo>
                  <a:lnTo>
                    <a:pt x="21" y="122"/>
                  </a:lnTo>
                  <a:cubicBezTo>
                    <a:pt x="9" y="122"/>
                    <a:pt x="0" y="112"/>
                    <a:pt x="0" y="100"/>
                  </a:cubicBez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70" name="Freeform 86">
              <a:extLst>
                <a:ext uri="{FF2B5EF4-FFF2-40B4-BE49-F238E27FC236}">
                  <a16:creationId xmlns:a16="http://schemas.microsoft.com/office/drawing/2014/main" id="{DBBAFB7E-2170-DB45-A032-4CD2C3B80C93}"/>
                </a:ext>
              </a:extLst>
            </p:cNvPr>
            <p:cNvSpPr>
              <a:spLocks noChangeArrowheads="1"/>
            </p:cNvSpPr>
            <p:nvPr/>
          </p:nvSpPr>
          <p:spPr bwMode="auto">
            <a:xfrm>
              <a:off x="7422711" y="9168714"/>
              <a:ext cx="101944" cy="80319"/>
            </a:xfrm>
            <a:custGeom>
              <a:avLst/>
              <a:gdLst>
                <a:gd name="T0" fmla="*/ 0 w 145"/>
                <a:gd name="T1" fmla="*/ 88 h 113"/>
                <a:gd name="T2" fmla="*/ 0 w 145"/>
                <a:gd name="T3" fmla="*/ 88 h 113"/>
                <a:gd name="T4" fmla="*/ 10 w 145"/>
                <a:gd name="T5" fmla="*/ 70 h 113"/>
                <a:gd name="T6" fmla="*/ 108 w 145"/>
                <a:gd name="T7" fmla="*/ 6 h 113"/>
                <a:gd name="T8" fmla="*/ 108 w 145"/>
                <a:gd name="T9" fmla="*/ 6 h 113"/>
                <a:gd name="T10" fmla="*/ 138 w 145"/>
                <a:gd name="T11" fmla="*/ 12 h 113"/>
                <a:gd name="T12" fmla="*/ 138 w 145"/>
                <a:gd name="T13" fmla="*/ 12 h 113"/>
                <a:gd name="T14" fmla="*/ 132 w 145"/>
                <a:gd name="T15" fmla="*/ 42 h 113"/>
                <a:gd name="T16" fmla="*/ 33 w 145"/>
                <a:gd name="T17" fmla="*/ 106 h 113"/>
                <a:gd name="T18" fmla="*/ 33 w 145"/>
                <a:gd name="T19" fmla="*/ 106 h 113"/>
                <a:gd name="T20" fmla="*/ 3 w 145"/>
                <a:gd name="T21" fmla="*/ 100 h 113"/>
                <a:gd name="T22" fmla="*/ 3 w 145"/>
                <a:gd name="T23" fmla="*/ 100 h 113"/>
                <a:gd name="T24" fmla="*/ 0 w 145"/>
                <a:gd name="T25" fmla="*/ 88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45" h="113">
                  <a:moveTo>
                    <a:pt x="0" y="88"/>
                  </a:moveTo>
                  <a:lnTo>
                    <a:pt x="0" y="88"/>
                  </a:lnTo>
                  <a:cubicBezTo>
                    <a:pt x="0" y="81"/>
                    <a:pt x="3" y="75"/>
                    <a:pt x="10" y="70"/>
                  </a:cubicBezTo>
                  <a:lnTo>
                    <a:pt x="108" y="6"/>
                  </a:lnTo>
                  <a:lnTo>
                    <a:pt x="108" y="6"/>
                  </a:lnTo>
                  <a:cubicBezTo>
                    <a:pt x="118" y="0"/>
                    <a:pt x="131" y="2"/>
                    <a:pt x="138" y="12"/>
                  </a:cubicBezTo>
                  <a:lnTo>
                    <a:pt x="138" y="12"/>
                  </a:lnTo>
                  <a:cubicBezTo>
                    <a:pt x="144" y="22"/>
                    <a:pt x="141" y="35"/>
                    <a:pt x="132" y="42"/>
                  </a:cubicBezTo>
                  <a:lnTo>
                    <a:pt x="33" y="106"/>
                  </a:lnTo>
                  <a:lnTo>
                    <a:pt x="33" y="106"/>
                  </a:lnTo>
                  <a:cubicBezTo>
                    <a:pt x="23" y="112"/>
                    <a:pt x="10" y="109"/>
                    <a:pt x="3" y="100"/>
                  </a:cubicBezTo>
                  <a:lnTo>
                    <a:pt x="3" y="100"/>
                  </a:lnTo>
                  <a:cubicBezTo>
                    <a:pt x="1" y="96"/>
                    <a:pt x="0" y="92"/>
                    <a:pt x="0" y="88"/>
                  </a:cubicBez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71" name="Freeform 87">
              <a:extLst>
                <a:ext uri="{FF2B5EF4-FFF2-40B4-BE49-F238E27FC236}">
                  <a16:creationId xmlns:a16="http://schemas.microsoft.com/office/drawing/2014/main" id="{2295625A-952D-0941-B4F7-DC2C0561BEC6}"/>
                </a:ext>
              </a:extLst>
            </p:cNvPr>
            <p:cNvSpPr>
              <a:spLocks noChangeArrowheads="1"/>
            </p:cNvSpPr>
            <p:nvPr/>
          </p:nvSpPr>
          <p:spPr bwMode="auto">
            <a:xfrm>
              <a:off x="7336214" y="8791832"/>
              <a:ext cx="37070" cy="123568"/>
            </a:xfrm>
            <a:custGeom>
              <a:avLst/>
              <a:gdLst>
                <a:gd name="T0" fmla="*/ 0 w 54"/>
                <a:gd name="T1" fmla="*/ 149 h 176"/>
                <a:gd name="T2" fmla="*/ 0 w 54"/>
                <a:gd name="T3" fmla="*/ 27 h 176"/>
                <a:gd name="T4" fmla="*/ 0 w 54"/>
                <a:gd name="T5" fmla="*/ 27 h 176"/>
                <a:gd name="T6" fmla="*/ 27 w 54"/>
                <a:gd name="T7" fmla="*/ 0 h 176"/>
                <a:gd name="T8" fmla="*/ 27 w 54"/>
                <a:gd name="T9" fmla="*/ 0 h 176"/>
                <a:gd name="T10" fmla="*/ 53 w 54"/>
                <a:gd name="T11" fmla="*/ 27 h 176"/>
                <a:gd name="T12" fmla="*/ 53 w 54"/>
                <a:gd name="T13" fmla="*/ 149 h 176"/>
                <a:gd name="T14" fmla="*/ 53 w 54"/>
                <a:gd name="T15" fmla="*/ 149 h 176"/>
                <a:gd name="T16" fmla="*/ 27 w 54"/>
                <a:gd name="T17" fmla="*/ 175 h 176"/>
                <a:gd name="T18" fmla="*/ 27 w 54"/>
                <a:gd name="T19" fmla="*/ 175 h 176"/>
                <a:gd name="T20" fmla="*/ 0 w 54"/>
                <a:gd name="T21" fmla="*/ 149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4" h="176">
                  <a:moveTo>
                    <a:pt x="0" y="149"/>
                  </a:moveTo>
                  <a:lnTo>
                    <a:pt x="0" y="27"/>
                  </a:lnTo>
                  <a:lnTo>
                    <a:pt x="0" y="27"/>
                  </a:lnTo>
                  <a:cubicBezTo>
                    <a:pt x="0" y="12"/>
                    <a:pt x="12" y="0"/>
                    <a:pt x="27" y="0"/>
                  </a:cubicBezTo>
                  <a:lnTo>
                    <a:pt x="27" y="0"/>
                  </a:lnTo>
                  <a:cubicBezTo>
                    <a:pt x="41" y="0"/>
                    <a:pt x="53" y="12"/>
                    <a:pt x="53" y="27"/>
                  </a:cubicBezTo>
                  <a:lnTo>
                    <a:pt x="53" y="149"/>
                  </a:lnTo>
                  <a:lnTo>
                    <a:pt x="53" y="149"/>
                  </a:lnTo>
                  <a:cubicBezTo>
                    <a:pt x="53" y="164"/>
                    <a:pt x="41" y="175"/>
                    <a:pt x="27" y="175"/>
                  </a:cubicBezTo>
                  <a:lnTo>
                    <a:pt x="27" y="175"/>
                  </a:lnTo>
                  <a:cubicBezTo>
                    <a:pt x="12" y="175"/>
                    <a:pt x="0" y="164"/>
                    <a:pt x="0" y="149"/>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72" name="Freeform 88">
              <a:extLst>
                <a:ext uri="{FF2B5EF4-FFF2-40B4-BE49-F238E27FC236}">
                  <a16:creationId xmlns:a16="http://schemas.microsoft.com/office/drawing/2014/main" id="{6F957389-D49B-A344-982B-D6212A15767E}"/>
                </a:ext>
              </a:extLst>
            </p:cNvPr>
            <p:cNvSpPr>
              <a:spLocks noChangeArrowheads="1"/>
            </p:cNvSpPr>
            <p:nvPr/>
          </p:nvSpPr>
          <p:spPr bwMode="auto">
            <a:xfrm>
              <a:off x="7336214" y="9122377"/>
              <a:ext cx="37070" cy="123568"/>
            </a:xfrm>
            <a:custGeom>
              <a:avLst/>
              <a:gdLst>
                <a:gd name="T0" fmla="*/ 0 w 54"/>
                <a:gd name="T1" fmla="*/ 149 h 177"/>
                <a:gd name="T2" fmla="*/ 0 w 54"/>
                <a:gd name="T3" fmla="*/ 26 h 177"/>
                <a:gd name="T4" fmla="*/ 0 w 54"/>
                <a:gd name="T5" fmla="*/ 26 h 177"/>
                <a:gd name="T6" fmla="*/ 27 w 54"/>
                <a:gd name="T7" fmla="*/ 0 h 177"/>
                <a:gd name="T8" fmla="*/ 27 w 54"/>
                <a:gd name="T9" fmla="*/ 0 h 177"/>
                <a:gd name="T10" fmla="*/ 53 w 54"/>
                <a:gd name="T11" fmla="*/ 26 h 177"/>
                <a:gd name="T12" fmla="*/ 53 w 54"/>
                <a:gd name="T13" fmla="*/ 149 h 177"/>
                <a:gd name="T14" fmla="*/ 53 w 54"/>
                <a:gd name="T15" fmla="*/ 149 h 177"/>
                <a:gd name="T16" fmla="*/ 27 w 54"/>
                <a:gd name="T17" fmla="*/ 176 h 177"/>
                <a:gd name="T18" fmla="*/ 27 w 54"/>
                <a:gd name="T19" fmla="*/ 176 h 177"/>
                <a:gd name="T20" fmla="*/ 0 w 54"/>
                <a:gd name="T21" fmla="*/ 149 h 1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4" h="177">
                  <a:moveTo>
                    <a:pt x="0" y="149"/>
                  </a:moveTo>
                  <a:lnTo>
                    <a:pt x="0" y="26"/>
                  </a:lnTo>
                  <a:lnTo>
                    <a:pt x="0" y="26"/>
                  </a:lnTo>
                  <a:cubicBezTo>
                    <a:pt x="0" y="12"/>
                    <a:pt x="12" y="0"/>
                    <a:pt x="27" y="0"/>
                  </a:cubicBezTo>
                  <a:lnTo>
                    <a:pt x="27" y="0"/>
                  </a:lnTo>
                  <a:cubicBezTo>
                    <a:pt x="41" y="0"/>
                    <a:pt x="53" y="12"/>
                    <a:pt x="53" y="26"/>
                  </a:cubicBezTo>
                  <a:lnTo>
                    <a:pt x="53" y="149"/>
                  </a:lnTo>
                  <a:lnTo>
                    <a:pt x="53" y="149"/>
                  </a:lnTo>
                  <a:cubicBezTo>
                    <a:pt x="53" y="164"/>
                    <a:pt x="41" y="176"/>
                    <a:pt x="27" y="176"/>
                  </a:cubicBezTo>
                  <a:lnTo>
                    <a:pt x="27" y="176"/>
                  </a:lnTo>
                  <a:cubicBezTo>
                    <a:pt x="12" y="176"/>
                    <a:pt x="0" y="164"/>
                    <a:pt x="0" y="149"/>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grpSp>
      <p:sp>
        <p:nvSpPr>
          <p:cNvPr id="292" name="Subtitle 2">
            <a:extLst>
              <a:ext uri="{FF2B5EF4-FFF2-40B4-BE49-F238E27FC236}">
                <a16:creationId xmlns:a16="http://schemas.microsoft.com/office/drawing/2014/main" id="{C645F403-6E14-CE40-AB5E-C2427FF3E842}"/>
              </a:ext>
            </a:extLst>
          </p:cNvPr>
          <p:cNvSpPr txBox="1">
            <a:spLocks/>
          </p:cNvSpPr>
          <p:nvPr/>
        </p:nvSpPr>
        <p:spPr>
          <a:xfrm>
            <a:off x="274642" y="4459245"/>
            <a:ext cx="5765007" cy="1764652"/>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600"/>
              </a:lnSpc>
            </a:pPr>
            <a:endParaRPr lang="en-US" sz="26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endParaRPr>
          </a:p>
          <a:p>
            <a:pPr marL="457200" indent="-457200" algn="l">
              <a:lnSpc>
                <a:spcPts val="3600"/>
              </a:lnSpc>
              <a:buFont typeface="Arial" panose="020B0604020202020204" pitchFamily="34" charset="0"/>
              <a:buChar char="•"/>
            </a:pPr>
            <a:endParaRPr lang="en-US" sz="26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endParaRPr>
          </a:p>
          <a:p>
            <a:pPr marL="457200" indent="-457200" algn="l">
              <a:lnSpc>
                <a:spcPts val="3600"/>
              </a:lnSpc>
              <a:buFont typeface="Arial" panose="020B0604020202020204" pitchFamily="34" charset="0"/>
              <a:buChar char="•"/>
            </a:pPr>
            <a:endParaRPr lang="en-US" sz="26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endParaRPr>
          </a:p>
        </p:txBody>
      </p:sp>
      <p:grpSp>
        <p:nvGrpSpPr>
          <p:cNvPr id="23" name="Group 22">
            <a:extLst>
              <a:ext uri="{FF2B5EF4-FFF2-40B4-BE49-F238E27FC236}">
                <a16:creationId xmlns:a16="http://schemas.microsoft.com/office/drawing/2014/main" id="{C956A66C-1FB0-B440-BF62-8D2D8C0FA6A4}"/>
              </a:ext>
            </a:extLst>
          </p:cNvPr>
          <p:cNvGrpSpPr/>
          <p:nvPr/>
        </p:nvGrpSpPr>
        <p:grpSpPr>
          <a:xfrm>
            <a:off x="67440" y="49397"/>
            <a:ext cx="1531857" cy="1293278"/>
            <a:chOff x="3526751" y="3930679"/>
            <a:chExt cx="1700213" cy="1700213"/>
          </a:xfrm>
        </p:grpSpPr>
        <p:sp>
          <p:nvSpPr>
            <p:cNvPr id="301" name="Oval 300">
              <a:extLst>
                <a:ext uri="{FF2B5EF4-FFF2-40B4-BE49-F238E27FC236}">
                  <a16:creationId xmlns:a16="http://schemas.microsoft.com/office/drawing/2014/main" id="{2AB777DB-2090-9C49-8D78-8FFAE5639BE6}"/>
                </a:ext>
              </a:extLst>
            </p:cNvPr>
            <p:cNvSpPr/>
            <p:nvPr/>
          </p:nvSpPr>
          <p:spPr>
            <a:xfrm>
              <a:off x="3526751" y="3930679"/>
              <a:ext cx="1700213" cy="1700213"/>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Fira Sans Light" panose="020B0403050000020004" pitchFamily="34" charset="0"/>
              </a:endParaRPr>
            </a:p>
          </p:txBody>
        </p:sp>
        <p:sp>
          <p:nvSpPr>
            <p:cNvPr id="302" name="Oval 301">
              <a:extLst>
                <a:ext uri="{FF2B5EF4-FFF2-40B4-BE49-F238E27FC236}">
                  <a16:creationId xmlns:a16="http://schemas.microsoft.com/office/drawing/2014/main" id="{D8AED2CC-D899-ED4D-A425-EAFE4978C151}"/>
                </a:ext>
              </a:extLst>
            </p:cNvPr>
            <p:cNvSpPr/>
            <p:nvPr/>
          </p:nvSpPr>
          <p:spPr>
            <a:xfrm>
              <a:off x="3695106" y="4098407"/>
              <a:ext cx="1363502" cy="136350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Fira Sans Light" panose="020B0403050000020004" pitchFamily="34" charset="0"/>
              </a:endParaRPr>
            </a:p>
          </p:txBody>
        </p:sp>
      </p:grpSp>
      <p:sp>
        <p:nvSpPr>
          <p:cNvPr id="303" name="TextBox 302">
            <a:extLst>
              <a:ext uri="{FF2B5EF4-FFF2-40B4-BE49-F238E27FC236}">
                <a16:creationId xmlns:a16="http://schemas.microsoft.com/office/drawing/2014/main" id="{40657CEA-FBE3-EC41-978C-98EE79BD4FDE}"/>
              </a:ext>
            </a:extLst>
          </p:cNvPr>
          <p:cNvSpPr txBox="1"/>
          <p:nvPr/>
        </p:nvSpPr>
        <p:spPr>
          <a:xfrm>
            <a:off x="-25350" y="187726"/>
            <a:ext cx="1782611" cy="1015663"/>
          </a:xfrm>
          <a:prstGeom prst="rect">
            <a:avLst/>
          </a:prstGeom>
          <a:noFill/>
        </p:spPr>
        <p:txBody>
          <a:bodyPr wrap="square" rtlCol="0">
            <a:spAutoFit/>
          </a:bodyPr>
          <a:lstStyle/>
          <a:p>
            <a:pPr algn="ctr"/>
            <a:r>
              <a:rPr lang="en-US" sz="6000" b="1" dirty="0" smtClean="0">
                <a:solidFill>
                  <a:schemeClr val="accent4"/>
                </a:solidFill>
                <a:latin typeface="Fira Sans" panose="020B0503050000020004" pitchFamily="34" charset="0"/>
              </a:rPr>
              <a:t>Y3</a:t>
            </a:r>
            <a:endParaRPr lang="en-US" sz="6000" b="1" dirty="0">
              <a:solidFill>
                <a:schemeClr val="accent4"/>
              </a:solidFill>
              <a:latin typeface="Fira Sans" panose="020B0503050000020004" pitchFamily="34" charset="0"/>
            </a:endParaRPr>
          </a:p>
        </p:txBody>
      </p:sp>
      <p:sp>
        <p:nvSpPr>
          <p:cNvPr id="307" name="Subtitle 2">
            <a:extLst>
              <a:ext uri="{FF2B5EF4-FFF2-40B4-BE49-F238E27FC236}">
                <a16:creationId xmlns:a16="http://schemas.microsoft.com/office/drawing/2014/main" id="{4EC94491-6539-F941-898A-4BB887977E4E}"/>
              </a:ext>
            </a:extLst>
          </p:cNvPr>
          <p:cNvSpPr txBox="1">
            <a:spLocks/>
          </p:cNvSpPr>
          <p:nvPr/>
        </p:nvSpPr>
        <p:spPr>
          <a:xfrm>
            <a:off x="81721" y="391875"/>
            <a:ext cx="9905805" cy="10893305"/>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r">
              <a:lnSpc>
                <a:spcPts val="3600"/>
              </a:lnSpc>
            </a:pPr>
            <a:r>
              <a:rPr lang="en-US" sz="2800" b="1" dirty="0">
                <a:latin typeface="Fira Sans" panose="020B0503050000020004" pitchFamily="34" charset="0"/>
                <a:ea typeface="League Spartan" charset="0"/>
                <a:cs typeface="Poppins" pitchFamily="2" charset="77"/>
              </a:rPr>
              <a:t> </a:t>
            </a:r>
            <a:r>
              <a:rPr lang="en-US" sz="2800" b="1" dirty="0" smtClean="0">
                <a:latin typeface="Fira Sans" panose="020B0503050000020004" pitchFamily="34" charset="0"/>
                <a:ea typeface="League Spartan" charset="0"/>
                <a:cs typeface="Poppins" pitchFamily="2" charset="77"/>
              </a:rPr>
              <a:t>   </a:t>
            </a:r>
            <a:r>
              <a:rPr lang="en-US" sz="3200" b="1" dirty="0" smtClean="0">
                <a:latin typeface="Fira Sans" panose="020B0503050000020004" pitchFamily="34" charset="0"/>
                <a:ea typeface="League Spartan" charset="0"/>
                <a:cs typeface="Poppins" pitchFamily="2" charset="77"/>
              </a:rPr>
              <a:t>  </a:t>
            </a:r>
            <a:r>
              <a:rPr lang="en-US" sz="2600" b="1" dirty="0" smtClean="0">
                <a:latin typeface="Fira Sans" panose="020B0503050000020004" pitchFamily="34" charset="0"/>
                <a:ea typeface="League Spartan" charset="0"/>
                <a:cs typeface="Poppins" pitchFamily="2" charset="77"/>
              </a:rPr>
              <a:t>Skeletal and muscular systems </a:t>
            </a:r>
          </a:p>
          <a:p>
            <a:pPr marL="457200" indent="-457200" algn="l">
              <a:lnSpc>
                <a:spcPts val="3600"/>
              </a:lnSpc>
              <a:buFont typeface="Arial" panose="020B0604020202020204" pitchFamily="34" charset="0"/>
              <a:buChar char="•"/>
            </a:pPr>
            <a:r>
              <a:rPr lang="en-US"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Questions can help us find out about the world and can be answered in different ways</a:t>
            </a:r>
          </a:p>
          <a:p>
            <a:pPr marL="457200" indent="-457200" algn="l">
              <a:lnSpc>
                <a:spcPts val="3600"/>
              </a:lnSpc>
              <a:buFont typeface="Arial" panose="020B0604020202020204" pitchFamily="34" charset="0"/>
              <a:buChar char="•"/>
            </a:pPr>
            <a:r>
              <a:rPr lang="en-US"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Tests can be set up and carried out by following or planning a set of instructions. A prediction is a best guess for what might happen in an investigation based on some prior knowledge</a:t>
            </a:r>
          </a:p>
          <a:p>
            <a:pPr marL="457200" indent="-457200" algn="l">
              <a:lnSpc>
                <a:spcPts val="3600"/>
              </a:lnSpc>
              <a:buFont typeface="Arial" panose="020B0604020202020204" pitchFamily="34" charset="0"/>
              <a:buChar char="•"/>
            </a:pPr>
            <a:r>
              <a:rPr lang="en-US"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Equipment is used to take measurements in standard units. Examples include data loggers plus sensors, timers (seconds, minutes and hours), thermometers (degrees Celsius), and </a:t>
            </a:r>
            <a:r>
              <a:rPr lang="en-US" dirty="0" err="1"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metre</a:t>
            </a:r>
            <a:r>
              <a:rPr lang="en-US"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 sticks (mm, cm a m). Taking repeat readings can increase the accuracy of the measurement</a:t>
            </a:r>
          </a:p>
          <a:p>
            <a:pPr marL="457200" indent="-457200" algn="l">
              <a:lnSpc>
                <a:spcPts val="3600"/>
              </a:lnSpc>
              <a:buFont typeface="Arial" panose="020B0604020202020204" pitchFamily="34" charset="0"/>
              <a:buChar char="•"/>
            </a:pPr>
            <a:r>
              <a:rPr lang="en-US"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An observations involves looking closely at objects, materials and living things, which can be compared and grouped according to their features</a:t>
            </a:r>
          </a:p>
          <a:p>
            <a:pPr marL="457200" indent="-457200" algn="l">
              <a:lnSpc>
                <a:spcPts val="3600"/>
              </a:lnSpc>
              <a:buFont typeface="Arial" panose="020B0604020202020204" pitchFamily="34" charset="0"/>
              <a:buChar char="•"/>
            </a:pPr>
            <a:r>
              <a:rPr lang="en-US"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Animals cannot male their own food and need to get nutrition from the food they eat. Carnivores get their nutrition from eating other animals. Herbivores get theirs from plants. Omnivores get theirs from eating a combination of both plants and other animals</a:t>
            </a:r>
          </a:p>
          <a:p>
            <a:pPr marL="457200" indent="-457200" algn="l">
              <a:lnSpc>
                <a:spcPts val="3600"/>
              </a:lnSpc>
              <a:buFont typeface="Arial" panose="020B0604020202020204" pitchFamily="34" charset="0"/>
              <a:buChar char="•"/>
            </a:pPr>
            <a:r>
              <a:rPr lang="en-US"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Humans have a skeleton and muscles for movements, support and protecting organs. Major bones in the human body include the skull, ribs, spine, </a:t>
            </a:r>
            <a:r>
              <a:rPr lang="en-US" dirty="0" err="1"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humerous</a:t>
            </a:r>
            <a:r>
              <a:rPr lang="en-US"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 ulna, pelvis, femur, tibia and fibula. Major muscle groups include biceps, triceps, abdominals, trapezius, </a:t>
            </a:r>
            <a:r>
              <a:rPr lang="en-US" dirty="0" err="1"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gluteals</a:t>
            </a:r>
            <a:r>
              <a:rPr lang="en-US"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 hamstrings, quadriceps, deltoids, gastrocnemius, latissimus dories and pectorals</a:t>
            </a:r>
          </a:p>
          <a:p>
            <a:pPr marL="457200" indent="-457200" algn="l">
              <a:lnSpc>
                <a:spcPts val="3600"/>
              </a:lnSpc>
              <a:buFont typeface="Arial" panose="020B0604020202020204" pitchFamily="34" charset="0"/>
              <a:buChar char="•"/>
            </a:pPr>
            <a:r>
              <a:rPr lang="en-US"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Some animals have skeletons for support, movement and protection. Endoskeletons are those found inside some animals, such as humans, cats and horses. Exoskeletons are those found on the outside of some animals such as beetles and flies. Some animals have no skeletons such as slugs and jellyfish.    </a:t>
            </a:r>
          </a:p>
        </p:txBody>
      </p:sp>
      <p:sp>
        <p:nvSpPr>
          <p:cNvPr id="93" name="Subtitle 2">
            <a:extLst>
              <a:ext uri="{FF2B5EF4-FFF2-40B4-BE49-F238E27FC236}">
                <a16:creationId xmlns:a16="http://schemas.microsoft.com/office/drawing/2014/main" id="{4EC94491-6539-F941-898A-4BB887977E4E}"/>
              </a:ext>
            </a:extLst>
          </p:cNvPr>
          <p:cNvSpPr txBox="1">
            <a:spLocks/>
          </p:cNvSpPr>
          <p:nvPr/>
        </p:nvSpPr>
        <p:spPr>
          <a:xfrm>
            <a:off x="174354" y="11175540"/>
            <a:ext cx="13285320" cy="2140140"/>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r">
              <a:lnSpc>
                <a:spcPts val="3600"/>
              </a:lnSpc>
            </a:pPr>
            <a:r>
              <a:rPr lang="en-US" sz="2800" b="1" dirty="0">
                <a:latin typeface="Fira Sans" panose="020B0503050000020004" pitchFamily="34" charset="0"/>
                <a:ea typeface="League Spartan" charset="0"/>
                <a:cs typeface="Poppins" pitchFamily="2" charset="77"/>
              </a:rPr>
              <a:t> </a:t>
            </a:r>
            <a:r>
              <a:rPr lang="en-US" sz="2800" b="1" dirty="0" smtClean="0">
                <a:latin typeface="Fira Sans" panose="020B0503050000020004" pitchFamily="34" charset="0"/>
                <a:ea typeface="League Spartan" charset="0"/>
                <a:cs typeface="Poppins" pitchFamily="2" charset="77"/>
              </a:rPr>
              <a:t>   </a:t>
            </a:r>
            <a:r>
              <a:rPr lang="en-US" sz="3200" b="1" dirty="0" smtClean="0">
                <a:latin typeface="Fira Sans" panose="020B0503050000020004" pitchFamily="34" charset="0"/>
                <a:ea typeface="League Spartan" charset="0"/>
                <a:cs typeface="Poppins" pitchFamily="2" charset="77"/>
              </a:rPr>
              <a:t>  </a:t>
            </a:r>
            <a:r>
              <a:rPr lang="en-US" sz="2600" b="1" dirty="0" smtClean="0">
                <a:latin typeface="Fira Sans" panose="020B0503050000020004" pitchFamily="34" charset="0"/>
                <a:ea typeface="League Spartan" charset="0"/>
                <a:cs typeface="Poppins" pitchFamily="2" charset="77"/>
              </a:rPr>
              <a:t>Cook well, eat well</a:t>
            </a:r>
          </a:p>
          <a:p>
            <a:pPr marL="457200" indent="-457200" algn="r">
              <a:lnSpc>
                <a:spcPts val="3600"/>
              </a:lnSpc>
              <a:buFont typeface="Arial" panose="020B0604020202020204" pitchFamily="34" charset="0"/>
              <a:buChar char="•"/>
            </a:pPr>
            <a:r>
              <a:rPr lang="en-US"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Humans have to get nutrition from what they eat. It is important to have a balanced diet made up of the main food groups, including proteins, carbohydrates, fruit, vegetables, dairy products and alternatives, and fats and spreads. Humans need to stay hydrated by drinking water. </a:t>
            </a:r>
          </a:p>
        </p:txBody>
      </p:sp>
      <p:sp>
        <p:nvSpPr>
          <p:cNvPr id="96" name="Subtitle 2">
            <a:extLst>
              <a:ext uri="{FF2B5EF4-FFF2-40B4-BE49-F238E27FC236}">
                <a16:creationId xmlns:a16="http://schemas.microsoft.com/office/drawing/2014/main" id="{4EC94491-6539-F941-898A-4BB887977E4E}"/>
              </a:ext>
            </a:extLst>
          </p:cNvPr>
          <p:cNvSpPr txBox="1">
            <a:spLocks/>
          </p:cNvSpPr>
          <p:nvPr/>
        </p:nvSpPr>
        <p:spPr>
          <a:xfrm>
            <a:off x="16302599" y="332868"/>
            <a:ext cx="7988414" cy="10357774"/>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r">
              <a:lnSpc>
                <a:spcPts val="3600"/>
              </a:lnSpc>
            </a:pPr>
            <a:r>
              <a:rPr lang="en-US" sz="2600" b="1" dirty="0" smtClean="0">
                <a:latin typeface="Fira Sans" panose="020B0503050000020004" pitchFamily="34" charset="0"/>
                <a:ea typeface="League Spartan" charset="0"/>
                <a:cs typeface="Poppins" pitchFamily="2" charset="77"/>
              </a:rPr>
              <a:t>Plant nutrition and reproduction</a:t>
            </a:r>
          </a:p>
          <a:p>
            <a:pPr marL="457200" indent="-457200" algn="r">
              <a:lnSpc>
                <a:spcPts val="3600"/>
              </a:lnSpc>
              <a:buFont typeface="Arial" panose="020B0604020202020204" pitchFamily="34" charset="0"/>
              <a:buChar char="•"/>
            </a:pPr>
            <a:r>
              <a:rPr lang="en-US" dirty="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Data can be recorded and displayed in different ways, including tables, charts, graphs and labelled diagrams. Data can be used to provide evidence to answer </a:t>
            </a:r>
            <a:r>
              <a:rPr lang="en-US"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questions</a:t>
            </a:r>
          </a:p>
          <a:p>
            <a:pPr marL="457200" indent="-457200" algn="r">
              <a:lnSpc>
                <a:spcPts val="3600"/>
              </a:lnSpc>
              <a:buFont typeface="Arial" panose="020B0604020202020204" pitchFamily="34" charset="0"/>
              <a:buChar char="•"/>
            </a:pPr>
            <a:r>
              <a:rPr lang="en-US"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The plant’s roots anchor the plant to the ground and transport water and minerals from the ground to the plant. The stem (or trunk) support the plant above the ground. The leaves collect energy from the un and make food for the plant. Flowers make seeds to produce new plants</a:t>
            </a:r>
          </a:p>
          <a:p>
            <a:pPr marL="457200" indent="-457200" algn="r">
              <a:lnSpc>
                <a:spcPts val="3600"/>
              </a:lnSpc>
              <a:buFont typeface="Arial" panose="020B0604020202020204" pitchFamily="34" charset="0"/>
              <a:buChar char="•"/>
            </a:pPr>
            <a:r>
              <a:rPr lang="en-US"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Plants need air, light, water, minerals from the soil and room to grow, in order to survive. Different plants have different needs depending on their habitat. Examples include cacti, which need less water than is typical, and ferns, which can grow in lower light levels</a:t>
            </a:r>
          </a:p>
          <a:p>
            <a:pPr marL="457200" indent="-457200" algn="r">
              <a:lnSpc>
                <a:spcPts val="3600"/>
              </a:lnSpc>
              <a:buFont typeface="Arial" panose="020B0604020202020204" pitchFamily="34" charset="0"/>
              <a:buChar char="•"/>
            </a:pPr>
            <a:r>
              <a:rPr lang="en-US"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Water is transported in plants from the roots, through the stem and to the leaves, through tiny tubes called xylem</a:t>
            </a:r>
          </a:p>
          <a:p>
            <a:pPr marL="457200" indent="-457200" algn="r">
              <a:lnSpc>
                <a:spcPts val="3600"/>
              </a:lnSpc>
              <a:buFont typeface="Arial" panose="020B0604020202020204" pitchFamily="34" charset="0"/>
              <a:buChar char="•"/>
            </a:pPr>
            <a:r>
              <a:rPr lang="en-US"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Flowers are important in the life cycle of flowering plants. The processes of a plant’s life cycle include germination, flower reproduction, pollination, seed formation and seed dispersal,. Insects and the wind can transfer pollen from one plant to another (pollination). Animals, wind, water and explosions can disperse seeds away from the parents plant (seed dispersal)  </a:t>
            </a:r>
          </a:p>
          <a:p>
            <a:pPr marL="457200" indent="-457200" algn="r">
              <a:lnSpc>
                <a:spcPts val="3600"/>
              </a:lnSpc>
              <a:buFont typeface="Arial" panose="020B0604020202020204" pitchFamily="34" charset="0"/>
              <a:buChar char="•"/>
            </a:pPr>
            <a:endParaRPr lang="en-US" dirty="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endParaRPr>
          </a:p>
        </p:txBody>
      </p:sp>
    </p:spTree>
    <p:extLst>
      <p:ext uri="{BB962C8B-B14F-4D97-AF65-F5344CB8AC3E}">
        <p14:creationId xmlns:p14="http://schemas.microsoft.com/office/powerpoint/2010/main" val="396044487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up 11">
            <a:extLst>
              <a:ext uri="{FF2B5EF4-FFF2-40B4-BE49-F238E27FC236}">
                <a16:creationId xmlns:a16="http://schemas.microsoft.com/office/drawing/2014/main" id="{5462F81D-5CBD-E34A-AF48-778EE5C56DCF}"/>
              </a:ext>
            </a:extLst>
          </p:cNvPr>
          <p:cNvGrpSpPr/>
          <p:nvPr/>
        </p:nvGrpSpPr>
        <p:grpSpPr>
          <a:xfrm>
            <a:off x="9558749" y="-170028"/>
            <a:ext cx="5303023" cy="13716000"/>
            <a:chOff x="6263905" y="0"/>
            <a:chExt cx="9051323" cy="13716000"/>
          </a:xfrm>
        </p:grpSpPr>
        <p:sp>
          <p:nvSpPr>
            <p:cNvPr id="13" name="Freeform 1">
              <a:extLst>
                <a:ext uri="{FF2B5EF4-FFF2-40B4-BE49-F238E27FC236}">
                  <a16:creationId xmlns:a16="http://schemas.microsoft.com/office/drawing/2014/main" id="{28330879-8C3A-044D-BA38-5E9BA47A15BA}"/>
                </a:ext>
              </a:extLst>
            </p:cNvPr>
            <p:cNvSpPr>
              <a:spLocks noChangeArrowheads="1"/>
            </p:cNvSpPr>
            <p:nvPr/>
          </p:nvSpPr>
          <p:spPr bwMode="auto">
            <a:xfrm>
              <a:off x="6263905" y="0"/>
              <a:ext cx="9051323" cy="13716000"/>
            </a:xfrm>
            <a:custGeom>
              <a:avLst/>
              <a:gdLst>
                <a:gd name="T0" fmla="*/ 9787 w 12920"/>
                <a:gd name="T1" fmla="*/ 19577 h 19578"/>
                <a:gd name="T2" fmla="*/ 9787 w 12920"/>
                <a:gd name="T3" fmla="*/ 9515 h 19578"/>
                <a:gd name="T4" fmla="*/ 9787 w 12920"/>
                <a:gd name="T5" fmla="*/ 9515 h 19578"/>
                <a:gd name="T6" fmla="*/ 8930 w 12920"/>
                <a:gd name="T7" fmla="*/ 8658 h 19578"/>
                <a:gd name="T8" fmla="*/ 8930 w 12920"/>
                <a:gd name="T9" fmla="*/ 8658 h 19578"/>
                <a:gd name="T10" fmla="*/ 8073 w 12920"/>
                <a:gd name="T11" fmla="*/ 9515 h 19578"/>
                <a:gd name="T12" fmla="*/ 8073 w 12920"/>
                <a:gd name="T13" fmla="*/ 9949 h 19578"/>
                <a:gd name="T14" fmla="*/ 8073 w 12920"/>
                <a:gd name="T15" fmla="*/ 9949 h 19578"/>
                <a:gd name="T16" fmla="*/ 4084 w 12920"/>
                <a:gd name="T17" fmla="*/ 13938 h 19578"/>
                <a:gd name="T18" fmla="*/ 3989 w 12920"/>
                <a:gd name="T19" fmla="*/ 13938 h 19578"/>
                <a:gd name="T20" fmla="*/ 3989 w 12920"/>
                <a:gd name="T21" fmla="*/ 13938 h 19578"/>
                <a:gd name="T22" fmla="*/ 0 w 12920"/>
                <a:gd name="T23" fmla="*/ 9949 h 19578"/>
                <a:gd name="T24" fmla="*/ 0 w 12920"/>
                <a:gd name="T25" fmla="*/ 0 h 19578"/>
                <a:gd name="T26" fmla="*/ 3133 w 12920"/>
                <a:gd name="T27" fmla="*/ 0 h 19578"/>
                <a:gd name="T28" fmla="*/ 3133 w 12920"/>
                <a:gd name="T29" fmla="*/ 9949 h 19578"/>
                <a:gd name="T30" fmla="*/ 3133 w 12920"/>
                <a:gd name="T31" fmla="*/ 9949 h 19578"/>
                <a:gd name="T32" fmla="*/ 3989 w 12920"/>
                <a:gd name="T33" fmla="*/ 10805 h 19578"/>
                <a:gd name="T34" fmla="*/ 4084 w 12920"/>
                <a:gd name="T35" fmla="*/ 10805 h 19578"/>
                <a:gd name="T36" fmla="*/ 4084 w 12920"/>
                <a:gd name="T37" fmla="*/ 10805 h 19578"/>
                <a:gd name="T38" fmla="*/ 4940 w 12920"/>
                <a:gd name="T39" fmla="*/ 9949 h 19578"/>
                <a:gd name="T40" fmla="*/ 4940 w 12920"/>
                <a:gd name="T41" fmla="*/ 9515 h 19578"/>
                <a:gd name="T42" fmla="*/ 4940 w 12920"/>
                <a:gd name="T43" fmla="*/ 9515 h 19578"/>
                <a:gd name="T44" fmla="*/ 8930 w 12920"/>
                <a:gd name="T45" fmla="*/ 5526 h 19578"/>
                <a:gd name="T46" fmla="*/ 8930 w 12920"/>
                <a:gd name="T47" fmla="*/ 5526 h 19578"/>
                <a:gd name="T48" fmla="*/ 12919 w 12920"/>
                <a:gd name="T49" fmla="*/ 9515 h 19578"/>
                <a:gd name="T50" fmla="*/ 12919 w 12920"/>
                <a:gd name="T51" fmla="*/ 19577 h 19578"/>
                <a:gd name="T52" fmla="*/ 9787 w 12920"/>
                <a:gd name="T53" fmla="*/ 19577 h 195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2920" h="19578">
                  <a:moveTo>
                    <a:pt x="9787" y="19577"/>
                  </a:moveTo>
                  <a:lnTo>
                    <a:pt x="9787" y="9515"/>
                  </a:lnTo>
                  <a:lnTo>
                    <a:pt x="9787" y="9515"/>
                  </a:lnTo>
                  <a:cubicBezTo>
                    <a:pt x="9787" y="9043"/>
                    <a:pt x="9402" y="8658"/>
                    <a:pt x="8930" y="8658"/>
                  </a:cubicBezTo>
                  <a:lnTo>
                    <a:pt x="8930" y="8658"/>
                  </a:lnTo>
                  <a:cubicBezTo>
                    <a:pt x="8457" y="8658"/>
                    <a:pt x="8073" y="9043"/>
                    <a:pt x="8073" y="9515"/>
                  </a:cubicBezTo>
                  <a:lnTo>
                    <a:pt x="8073" y="9949"/>
                  </a:lnTo>
                  <a:lnTo>
                    <a:pt x="8073" y="9949"/>
                  </a:lnTo>
                  <a:cubicBezTo>
                    <a:pt x="8073" y="12149"/>
                    <a:pt x="6283" y="13938"/>
                    <a:pt x="4084" y="13938"/>
                  </a:cubicBezTo>
                  <a:lnTo>
                    <a:pt x="3989" y="13938"/>
                  </a:lnTo>
                  <a:lnTo>
                    <a:pt x="3989" y="13938"/>
                  </a:lnTo>
                  <a:cubicBezTo>
                    <a:pt x="1790" y="13938"/>
                    <a:pt x="0" y="12149"/>
                    <a:pt x="0" y="9949"/>
                  </a:cubicBezTo>
                  <a:lnTo>
                    <a:pt x="0" y="0"/>
                  </a:lnTo>
                  <a:lnTo>
                    <a:pt x="3133" y="0"/>
                  </a:lnTo>
                  <a:lnTo>
                    <a:pt x="3133" y="9949"/>
                  </a:lnTo>
                  <a:lnTo>
                    <a:pt x="3133" y="9949"/>
                  </a:lnTo>
                  <a:cubicBezTo>
                    <a:pt x="3133" y="10421"/>
                    <a:pt x="3517" y="10805"/>
                    <a:pt x="3989" y="10805"/>
                  </a:cubicBezTo>
                  <a:lnTo>
                    <a:pt x="4084" y="10805"/>
                  </a:lnTo>
                  <a:lnTo>
                    <a:pt x="4084" y="10805"/>
                  </a:lnTo>
                  <a:cubicBezTo>
                    <a:pt x="4556" y="10805"/>
                    <a:pt x="4940" y="10421"/>
                    <a:pt x="4940" y="9949"/>
                  </a:cubicBezTo>
                  <a:lnTo>
                    <a:pt x="4940" y="9515"/>
                  </a:lnTo>
                  <a:lnTo>
                    <a:pt x="4940" y="9515"/>
                  </a:lnTo>
                  <a:cubicBezTo>
                    <a:pt x="4940" y="7316"/>
                    <a:pt x="6730" y="5526"/>
                    <a:pt x="8930" y="5526"/>
                  </a:cubicBezTo>
                  <a:lnTo>
                    <a:pt x="8930" y="5526"/>
                  </a:lnTo>
                  <a:cubicBezTo>
                    <a:pt x="11130" y="5526"/>
                    <a:pt x="12919" y="7316"/>
                    <a:pt x="12919" y="9515"/>
                  </a:cubicBezTo>
                  <a:lnTo>
                    <a:pt x="12919" y="19577"/>
                  </a:lnTo>
                  <a:lnTo>
                    <a:pt x="9787" y="19577"/>
                  </a:lnTo>
                </a:path>
              </a:pathLst>
            </a:custGeom>
            <a:solidFill>
              <a:srgbClr val="CEE3AB"/>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14" name="Freeform 2">
              <a:extLst>
                <a:ext uri="{FF2B5EF4-FFF2-40B4-BE49-F238E27FC236}">
                  <a16:creationId xmlns:a16="http://schemas.microsoft.com/office/drawing/2014/main" id="{25423859-04CF-314B-98A7-7C9C09525A0D}"/>
                </a:ext>
              </a:extLst>
            </p:cNvPr>
            <p:cNvSpPr>
              <a:spLocks noChangeArrowheads="1"/>
            </p:cNvSpPr>
            <p:nvPr/>
          </p:nvSpPr>
          <p:spPr bwMode="auto">
            <a:xfrm>
              <a:off x="6402918" y="0"/>
              <a:ext cx="8776386" cy="13716000"/>
            </a:xfrm>
            <a:custGeom>
              <a:avLst/>
              <a:gdLst>
                <a:gd name="T0" fmla="*/ 9786 w 12528"/>
                <a:gd name="T1" fmla="*/ 19577 h 19578"/>
                <a:gd name="T2" fmla="*/ 9786 w 12528"/>
                <a:gd name="T3" fmla="*/ 9515 h 19578"/>
                <a:gd name="T4" fmla="*/ 9786 w 12528"/>
                <a:gd name="T5" fmla="*/ 9515 h 19578"/>
                <a:gd name="T6" fmla="*/ 8734 w 12528"/>
                <a:gd name="T7" fmla="*/ 8463 h 19578"/>
                <a:gd name="T8" fmla="*/ 8734 w 12528"/>
                <a:gd name="T9" fmla="*/ 8463 h 19578"/>
                <a:gd name="T10" fmla="*/ 7681 w 12528"/>
                <a:gd name="T11" fmla="*/ 9515 h 19578"/>
                <a:gd name="T12" fmla="*/ 7681 w 12528"/>
                <a:gd name="T13" fmla="*/ 9949 h 19578"/>
                <a:gd name="T14" fmla="*/ 7681 w 12528"/>
                <a:gd name="T15" fmla="*/ 9949 h 19578"/>
                <a:gd name="T16" fmla="*/ 3888 w 12528"/>
                <a:gd name="T17" fmla="*/ 13742 h 19578"/>
                <a:gd name="T18" fmla="*/ 3793 w 12528"/>
                <a:gd name="T19" fmla="*/ 13742 h 19578"/>
                <a:gd name="T20" fmla="*/ 3793 w 12528"/>
                <a:gd name="T21" fmla="*/ 13742 h 19578"/>
                <a:gd name="T22" fmla="*/ 0 w 12528"/>
                <a:gd name="T23" fmla="*/ 9949 h 19578"/>
                <a:gd name="T24" fmla="*/ 0 w 12528"/>
                <a:gd name="T25" fmla="*/ 0 h 19578"/>
                <a:gd name="T26" fmla="*/ 2741 w 12528"/>
                <a:gd name="T27" fmla="*/ 0 h 19578"/>
                <a:gd name="T28" fmla="*/ 2741 w 12528"/>
                <a:gd name="T29" fmla="*/ 9949 h 19578"/>
                <a:gd name="T30" fmla="*/ 2741 w 12528"/>
                <a:gd name="T31" fmla="*/ 9949 h 19578"/>
                <a:gd name="T32" fmla="*/ 3793 w 12528"/>
                <a:gd name="T33" fmla="*/ 11002 h 19578"/>
                <a:gd name="T34" fmla="*/ 3888 w 12528"/>
                <a:gd name="T35" fmla="*/ 11002 h 19578"/>
                <a:gd name="T36" fmla="*/ 3888 w 12528"/>
                <a:gd name="T37" fmla="*/ 11002 h 19578"/>
                <a:gd name="T38" fmla="*/ 4940 w 12528"/>
                <a:gd name="T39" fmla="*/ 9949 h 19578"/>
                <a:gd name="T40" fmla="*/ 4940 w 12528"/>
                <a:gd name="T41" fmla="*/ 9515 h 19578"/>
                <a:gd name="T42" fmla="*/ 4940 w 12528"/>
                <a:gd name="T43" fmla="*/ 9515 h 19578"/>
                <a:gd name="T44" fmla="*/ 8734 w 12528"/>
                <a:gd name="T45" fmla="*/ 5722 h 19578"/>
                <a:gd name="T46" fmla="*/ 8734 w 12528"/>
                <a:gd name="T47" fmla="*/ 5722 h 19578"/>
                <a:gd name="T48" fmla="*/ 12527 w 12528"/>
                <a:gd name="T49" fmla="*/ 9515 h 19578"/>
                <a:gd name="T50" fmla="*/ 12527 w 12528"/>
                <a:gd name="T51" fmla="*/ 19577 h 19578"/>
                <a:gd name="T52" fmla="*/ 9786 w 12528"/>
                <a:gd name="T53" fmla="*/ 19577 h 195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2528" h="19578">
                  <a:moveTo>
                    <a:pt x="9786" y="19577"/>
                  </a:moveTo>
                  <a:lnTo>
                    <a:pt x="9786" y="9515"/>
                  </a:lnTo>
                  <a:lnTo>
                    <a:pt x="9786" y="9515"/>
                  </a:lnTo>
                  <a:cubicBezTo>
                    <a:pt x="9786" y="8935"/>
                    <a:pt x="9314" y="8463"/>
                    <a:pt x="8734" y="8463"/>
                  </a:cubicBezTo>
                  <a:lnTo>
                    <a:pt x="8734" y="8463"/>
                  </a:lnTo>
                  <a:cubicBezTo>
                    <a:pt x="8153" y="8463"/>
                    <a:pt x="7681" y="8935"/>
                    <a:pt x="7681" y="9515"/>
                  </a:cubicBezTo>
                  <a:lnTo>
                    <a:pt x="7681" y="9949"/>
                  </a:lnTo>
                  <a:lnTo>
                    <a:pt x="7681" y="9949"/>
                  </a:lnTo>
                  <a:cubicBezTo>
                    <a:pt x="7681" y="12040"/>
                    <a:pt x="5979" y="13742"/>
                    <a:pt x="3888" y="13742"/>
                  </a:cubicBezTo>
                  <a:lnTo>
                    <a:pt x="3793" y="13742"/>
                  </a:lnTo>
                  <a:lnTo>
                    <a:pt x="3793" y="13742"/>
                  </a:lnTo>
                  <a:cubicBezTo>
                    <a:pt x="1702" y="13742"/>
                    <a:pt x="0" y="12040"/>
                    <a:pt x="0" y="9949"/>
                  </a:cubicBezTo>
                  <a:lnTo>
                    <a:pt x="0" y="0"/>
                  </a:lnTo>
                  <a:lnTo>
                    <a:pt x="2741" y="0"/>
                  </a:lnTo>
                  <a:lnTo>
                    <a:pt x="2741" y="9949"/>
                  </a:lnTo>
                  <a:lnTo>
                    <a:pt x="2741" y="9949"/>
                  </a:lnTo>
                  <a:cubicBezTo>
                    <a:pt x="2741" y="10529"/>
                    <a:pt x="3213" y="11002"/>
                    <a:pt x="3793" y="11002"/>
                  </a:cubicBezTo>
                  <a:lnTo>
                    <a:pt x="3888" y="11002"/>
                  </a:lnTo>
                  <a:lnTo>
                    <a:pt x="3888" y="11002"/>
                  </a:lnTo>
                  <a:cubicBezTo>
                    <a:pt x="4468" y="11002"/>
                    <a:pt x="4940" y="10529"/>
                    <a:pt x="4940" y="9949"/>
                  </a:cubicBezTo>
                  <a:lnTo>
                    <a:pt x="4940" y="9515"/>
                  </a:lnTo>
                  <a:lnTo>
                    <a:pt x="4940" y="9515"/>
                  </a:lnTo>
                  <a:cubicBezTo>
                    <a:pt x="4940" y="7424"/>
                    <a:pt x="6642" y="5722"/>
                    <a:pt x="8734" y="5722"/>
                  </a:cubicBezTo>
                  <a:lnTo>
                    <a:pt x="8734" y="5722"/>
                  </a:lnTo>
                  <a:cubicBezTo>
                    <a:pt x="10825" y="5722"/>
                    <a:pt x="12527" y="7424"/>
                    <a:pt x="12527" y="9515"/>
                  </a:cubicBezTo>
                  <a:lnTo>
                    <a:pt x="12527" y="19577"/>
                  </a:lnTo>
                  <a:lnTo>
                    <a:pt x="9786" y="19577"/>
                  </a:lnTo>
                </a:path>
              </a:pathLst>
            </a:custGeom>
            <a:solidFill>
              <a:schemeClr val="accent6">
                <a:lumMod val="60000"/>
                <a:lumOff val="40000"/>
              </a:schemeClr>
            </a:solidFill>
            <a:ln>
              <a:noFill/>
            </a:ln>
            <a:effectLst/>
          </p:spPr>
          <p:txBody>
            <a:bodyPr wrap="none" anchor="ctr"/>
            <a:lstStyle/>
            <a:p>
              <a:endParaRPr lang="en-US" sz="6532" dirty="0">
                <a:latin typeface="Fira Sans Light" panose="020B0403050000020004" pitchFamily="34" charset="0"/>
              </a:endParaRPr>
            </a:p>
          </p:txBody>
        </p:sp>
        <p:sp>
          <p:nvSpPr>
            <p:cNvPr id="15" name="Freeform 3">
              <a:extLst>
                <a:ext uri="{FF2B5EF4-FFF2-40B4-BE49-F238E27FC236}">
                  <a16:creationId xmlns:a16="http://schemas.microsoft.com/office/drawing/2014/main" id="{669D8999-E7D3-9F48-8926-799757FF78D9}"/>
                </a:ext>
              </a:extLst>
            </p:cNvPr>
            <p:cNvSpPr>
              <a:spLocks noChangeArrowheads="1"/>
            </p:cNvSpPr>
            <p:nvPr/>
          </p:nvSpPr>
          <p:spPr bwMode="auto">
            <a:xfrm>
              <a:off x="6538842" y="0"/>
              <a:ext cx="8501447" cy="13716000"/>
            </a:xfrm>
            <a:custGeom>
              <a:avLst/>
              <a:gdLst>
                <a:gd name="T0" fmla="*/ 12136 w 12137"/>
                <a:gd name="T1" fmla="*/ 19577 h 19578"/>
                <a:gd name="T2" fmla="*/ 9787 w 12137"/>
                <a:gd name="T3" fmla="*/ 19577 h 19578"/>
                <a:gd name="T4" fmla="*/ 9787 w 12137"/>
                <a:gd name="T5" fmla="*/ 9515 h 19578"/>
                <a:gd name="T6" fmla="*/ 9787 w 12137"/>
                <a:gd name="T7" fmla="*/ 9515 h 19578"/>
                <a:gd name="T8" fmla="*/ 8538 w 12137"/>
                <a:gd name="T9" fmla="*/ 8267 h 19578"/>
                <a:gd name="T10" fmla="*/ 8538 w 12137"/>
                <a:gd name="T11" fmla="*/ 8267 h 19578"/>
                <a:gd name="T12" fmla="*/ 7289 w 12137"/>
                <a:gd name="T13" fmla="*/ 9515 h 19578"/>
                <a:gd name="T14" fmla="*/ 7289 w 12137"/>
                <a:gd name="T15" fmla="*/ 9949 h 19578"/>
                <a:gd name="T16" fmla="*/ 7289 w 12137"/>
                <a:gd name="T17" fmla="*/ 9949 h 19578"/>
                <a:gd name="T18" fmla="*/ 3692 w 12137"/>
                <a:gd name="T19" fmla="*/ 13546 h 19578"/>
                <a:gd name="T20" fmla="*/ 3597 w 12137"/>
                <a:gd name="T21" fmla="*/ 13546 h 19578"/>
                <a:gd name="T22" fmla="*/ 3597 w 12137"/>
                <a:gd name="T23" fmla="*/ 13546 h 19578"/>
                <a:gd name="T24" fmla="*/ 0 w 12137"/>
                <a:gd name="T25" fmla="*/ 9949 h 19578"/>
                <a:gd name="T26" fmla="*/ 0 w 12137"/>
                <a:gd name="T27" fmla="*/ 0 h 19578"/>
                <a:gd name="T28" fmla="*/ 2349 w 12137"/>
                <a:gd name="T29" fmla="*/ 0 h 19578"/>
                <a:gd name="T30" fmla="*/ 2349 w 12137"/>
                <a:gd name="T31" fmla="*/ 9949 h 19578"/>
                <a:gd name="T32" fmla="*/ 2349 w 12137"/>
                <a:gd name="T33" fmla="*/ 9949 h 19578"/>
                <a:gd name="T34" fmla="*/ 3597 w 12137"/>
                <a:gd name="T35" fmla="*/ 11197 h 19578"/>
                <a:gd name="T36" fmla="*/ 3692 w 12137"/>
                <a:gd name="T37" fmla="*/ 11197 h 19578"/>
                <a:gd name="T38" fmla="*/ 3692 w 12137"/>
                <a:gd name="T39" fmla="*/ 11197 h 19578"/>
                <a:gd name="T40" fmla="*/ 4940 w 12137"/>
                <a:gd name="T41" fmla="*/ 9949 h 19578"/>
                <a:gd name="T42" fmla="*/ 4940 w 12137"/>
                <a:gd name="T43" fmla="*/ 9515 h 19578"/>
                <a:gd name="T44" fmla="*/ 4940 w 12137"/>
                <a:gd name="T45" fmla="*/ 9515 h 19578"/>
                <a:gd name="T46" fmla="*/ 8538 w 12137"/>
                <a:gd name="T47" fmla="*/ 5918 h 19578"/>
                <a:gd name="T48" fmla="*/ 8538 w 12137"/>
                <a:gd name="T49" fmla="*/ 5918 h 19578"/>
                <a:gd name="T50" fmla="*/ 12136 w 12137"/>
                <a:gd name="T51" fmla="*/ 9515 h 19578"/>
                <a:gd name="T52" fmla="*/ 12136 w 12137"/>
                <a:gd name="T53" fmla="*/ 19577 h 195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2137" h="19578">
                  <a:moveTo>
                    <a:pt x="12136" y="19577"/>
                  </a:moveTo>
                  <a:lnTo>
                    <a:pt x="9787" y="19577"/>
                  </a:lnTo>
                  <a:lnTo>
                    <a:pt x="9787" y="9515"/>
                  </a:lnTo>
                  <a:lnTo>
                    <a:pt x="9787" y="9515"/>
                  </a:lnTo>
                  <a:cubicBezTo>
                    <a:pt x="9787" y="8827"/>
                    <a:pt x="9226" y="8267"/>
                    <a:pt x="8538" y="8267"/>
                  </a:cubicBezTo>
                  <a:lnTo>
                    <a:pt x="8538" y="8267"/>
                  </a:lnTo>
                  <a:cubicBezTo>
                    <a:pt x="7850" y="8267"/>
                    <a:pt x="7289" y="8827"/>
                    <a:pt x="7289" y="9515"/>
                  </a:cubicBezTo>
                  <a:lnTo>
                    <a:pt x="7289" y="9949"/>
                  </a:lnTo>
                  <a:lnTo>
                    <a:pt x="7289" y="9949"/>
                  </a:lnTo>
                  <a:cubicBezTo>
                    <a:pt x="7289" y="11933"/>
                    <a:pt x="5676" y="13546"/>
                    <a:pt x="3692" y="13546"/>
                  </a:cubicBezTo>
                  <a:lnTo>
                    <a:pt x="3597" y="13546"/>
                  </a:lnTo>
                  <a:lnTo>
                    <a:pt x="3597" y="13546"/>
                  </a:lnTo>
                  <a:cubicBezTo>
                    <a:pt x="1614" y="13546"/>
                    <a:pt x="0" y="11933"/>
                    <a:pt x="0" y="9949"/>
                  </a:cubicBezTo>
                  <a:lnTo>
                    <a:pt x="0" y="0"/>
                  </a:lnTo>
                  <a:lnTo>
                    <a:pt x="2349" y="0"/>
                  </a:lnTo>
                  <a:lnTo>
                    <a:pt x="2349" y="9949"/>
                  </a:lnTo>
                  <a:lnTo>
                    <a:pt x="2349" y="9949"/>
                  </a:lnTo>
                  <a:cubicBezTo>
                    <a:pt x="2349" y="10637"/>
                    <a:pt x="2909" y="11197"/>
                    <a:pt x="3597" y="11197"/>
                  </a:cubicBezTo>
                  <a:lnTo>
                    <a:pt x="3692" y="11197"/>
                  </a:lnTo>
                  <a:lnTo>
                    <a:pt x="3692" y="11197"/>
                  </a:lnTo>
                  <a:cubicBezTo>
                    <a:pt x="4380" y="11197"/>
                    <a:pt x="4940" y="10637"/>
                    <a:pt x="4940" y="9949"/>
                  </a:cubicBezTo>
                  <a:lnTo>
                    <a:pt x="4940" y="9515"/>
                  </a:lnTo>
                  <a:lnTo>
                    <a:pt x="4940" y="9515"/>
                  </a:lnTo>
                  <a:cubicBezTo>
                    <a:pt x="4940" y="7531"/>
                    <a:pt x="6554" y="5918"/>
                    <a:pt x="8538" y="5918"/>
                  </a:cubicBezTo>
                  <a:lnTo>
                    <a:pt x="8538" y="5918"/>
                  </a:lnTo>
                  <a:cubicBezTo>
                    <a:pt x="10522" y="5918"/>
                    <a:pt x="12136" y="7531"/>
                    <a:pt x="12136" y="9515"/>
                  </a:cubicBezTo>
                  <a:lnTo>
                    <a:pt x="12136" y="19577"/>
                  </a:lnTo>
                </a:path>
              </a:pathLst>
            </a:custGeom>
            <a:solidFill>
              <a:schemeClr val="accent6">
                <a:lumMod val="50000"/>
              </a:schemeClr>
            </a:solidFill>
            <a:ln>
              <a:noFill/>
            </a:ln>
            <a:effectLst/>
          </p:spPr>
          <p:txBody>
            <a:bodyPr wrap="none" anchor="ctr"/>
            <a:lstStyle/>
            <a:p>
              <a:endParaRPr lang="en-US" sz="6532" dirty="0">
                <a:latin typeface="Fira Sans Light" panose="020B0403050000020004" pitchFamily="34" charset="0"/>
              </a:endParaRPr>
            </a:p>
          </p:txBody>
        </p:sp>
        <p:sp>
          <p:nvSpPr>
            <p:cNvPr id="16" name="Freeform 4">
              <a:extLst>
                <a:ext uri="{FF2B5EF4-FFF2-40B4-BE49-F238E27FC236}">
                  <a16:creationId xmlns:a16="http://schemas.microsoft.com/office/drawing/2014/main" id="{C1D77E45-35B5-4B41-9113-C33F0194879A}"/>
                </a:ext>
              </a:extLst>
            </p:cNvPr>
            <p:cNvSpPr>
              <a:spLocks noChangeArrowheads="1"/>
            </p:cNvSpPr>
            <p:nvPr/>
          </p:nvSpPr>
          <p:spPr bwMode="auto">
            <a:xfrm>
              <a:off x="6677856" y="0"/>
              <a:ext cx="8226509" cy="13716000"/>
            </a:xfrm>
            <a:custGeom>
              <a:avLst/>
              <a:gdLst>
                <a:gd name="T0" fmla="*/ 9786 w 11745"/>
                <a:gd name="T1" fmla="*/ 19577 h 19578"/>
                <a:gd name="T2" fmla="*/ 9786 w 11745"/>
                <a:gd name="T3" fmla="*/ 9515 h 19578"/>
                <a:gd name="T4" fmla="*/ 9786 w 11745"/>
                <a:gd name="T5" fmla="*/ 9515 h 19578"/>
                <a:gd name="T6" fmla="*/ 8342 w 11745"/>
                <a:gd name="T7" fmla="*/ 8071 h 19578"/>
                <a:gd name="T8" fmla="*/ 8342 w 11745"/>
                <a:gd name="T9" fmla="*/ 8071 h 19578"/>
                <a:gd name="T10" fmla="*/ 6897 w 11745"/>
                <a:gd name="T11" fmla="*/ 9515 h 19578"/>
                <a:gd name="T12" fmla="*/ 6897 w 11745"/>
                <a:gd name="T13" fmla="*/ 9949 h 19578"/>
                <a:gd name="T14" fmla="*/ 6897 w 11745"/>
                <a:gd name="T15" fmla="*/ 9949 h 19578"/>
                <a:gd name="T16" fmla="*/ 3496 w 11745"/>
                <a:gd name="T17" fmla="*/ 13351 h 19578"/>
                <a:gd name="T18" fmla="*/ 3401 w 11745"/>
                <a:gd name="T19" fmla="*/ 13351 h 19578"/>
                <a:gd name="T20" fmla="*/ 3401 w 11745"/>
                <a:gd name="T21" fmla="*/ 13351 h 19578"/>
                <a:gd name="T22" fmla="*/ 0 w 11745"/>
                <a:gd name="T23" fmla="*/ 9949 h 19578"/>
                <a:gd name="T24" fmla="*/ 0 w 11745"/>
                <a:gd name="T25" fmla="*/ 0 h 19578"/>
                <a:gd name="T26" fmla="*/ 1957 w 11745"/>
                <a:gd name="T27" fmla="*/ 0 h 19578"/>
                <a:gd name="T28" fmla="*/ 1957 w 11745"/>
                <a:gd name="T29" fmla="*/ 9949 h 19578"/>
                <a:gd name="T30" fmla="*/ 1957 w 11745"/>
                <a:gd name="T31" fmla="*/ 9949 h 19578"/>
                <a:gd name="T32" fmla="*/ 3401 w 11745"/>
                <a:gd name="T33" fmla="*/ 11393 h 19578"/>
                <a:gd name="T34" fmla="*/ 3496 w 11745"/>
                <a:gd name="T35" fmla="*/ 11393 h 19578"/>
                <a:gd name="T36" fmla="*/ 3496 w 11745"/>
                <a:gd name="T37" fmla="*/ 11393 h 19578"/>
                <a:gd name="T38" fmla="*/ 4940 w 11745"/>
                <a:gd name="T39" fmla="*/ 9949 h 19578"/>
                <a:gd name="T40" fmla="*/ 4940 w 11745"/>
                <a:gd name="T41" fmla="*/ 9515 h 19578"/>
                <a:gd name="T42" fmla="*/ 4940 w 11745"/>
                <a:gd name="T43" fmla="*/ 9515 h 19578"/>
                <a:gd name="T44" fmla="*/ 8342 w 11745"/>
                <a:gd name="T45" fmla="*/ 6114 h 19578"/>
                <a:gd name="T46" fmla="*/ 8342 w 11745"/>
                <a:gd name="T47" fmla="*/ 6114 h 19578"/>
                <a:gd name="T48" fmla="*/ 11744 w 11745"/>
                <a:gd name="T49" fmla="*/ 9515 h 19578"/>
                <a:gd name="T50" fmla="*/ 11744 w 11745"/>
                <a:gd name="T51" fmla="*/ 19577 h 19578"/>
                <a:gd name="T52" fmla="*/ 9786 w 11745"/>
                <a:gd name="T53" fmla="*/ 19577 h 195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745" h="19578">
                  <a:moveTo>
                    <a:pt x="9786" y="19577"/>
                  </a:moveTo>
                  <a:lnTo>
                    <a:pt x="9786" y="9515"/>
                  </a:lnTo>
                  <a:lnTo>
                    <a:pt x="9786" y="9515"/>
                  </a:lnTo>
                  <a:cubicBezTo>
                    <a:pt x="9786" y="8719"/>
                    <a:pt x="9138" y="8071"/>
                    <a:pt x="8342" y="8071"/>
                  </a:cubicBezTo>
                  <a:lnTo>
                    <a:pt x="8342" y="8071"/>
                  </a:lnTo>
                  <a:cubicBezTo>
                    <a:pt x="7546" y="8071"/>
                    <a:pt x="6897" y="8719"/>
                    <a:pt x="6897" y="9515"/>
                  </a:cubicBezTo>
                  <a:lnTo>
                    <a:pt x="6897" y="9949"/>
                  </a:lnTo>
                  <a:lnTo>
                    <a:pt x="6897" y="9949"/>
                  </a:lnTo>
                  <a:cubicBezTo>
                    <a:pt x="6897" y="11824"/>
                    <a:pt x="5371" y="13351"/>
                    <a:pt x="3496" y="13351"/>
                  </a:cubicBezTo>
                  <a:lnTo>
                    <a:pt x="3401" y="13351"/>
                  </a:lnTo>
                  <a:lnTo>
                    <a:pt x="3401" y="13351"/>
                  </a:lnTo>
                  <a:cubicBezTo>
                    <a:pt x="1526" y="13351"/>
                    <a:pt x="0" y="11824"/>
                    <a:pt x="0" y="9949"/>
                  </a:cubicBezTo>
                  <a:lnTo>
                    <a:pt x="0" y="0"/>
                  </a:lnTo>
                  <a:lnTo>
                    <a:pt x="1957" y="0"/>
                  </a:lnTo>
                  <a:lnTo>
                    <a:pt x="1957" y="9949"/>
                  </a:lnTo>
                  <a:lnTo>
                    <a:pt x="1957" y="9949"/>
                  </a:lnTo>
                  <a:cubicBezTo>
                    <a:pt x="1957" y="10745"/>
                    <a:pt x="2605" y="11393"/>
                    <a:pt x="3401" y="11393"/>
                  </a:cubicBezTo>
                  <a:lnTo>
                    <a:pt x="3496" y="11393"/>
                  </a:lnTo>
                  <a:lnTo>
                    <a:pt x="3496" y="11393"/>
                  </a:lnTo>
                  <a:cubicBezTo>
                    <a:pt x="4292" y="11393"/>
                    <a:pt x="4940" y="10745"/>
                    <a:pt x="4940" y="9949"/>
                  </a:cubicBezTo>
                  <a:lnTo>
                    <a:pt x="4940" y="9515"/>
                  </a:lnTo>
                  <a:lnTo>
                    <a:pt x="4940" y="9515"/>
                  </a:lnTo>
                  <a:cubicBezTo>
                    <a:pt x="4940" y="7640"/>
                    <a:pt x="6466" y="6114"/>
                    <a:pt x="8342" y="6114"/>
                  </a:cubicBezTo>
                  <a:lnTo>
                    <a:pt x="8342" y="6114"/>
                  </a:lnTo>
                  <a:cubicBezTo>
                    <a:pt x="10218" y="6114"/>
                    <a:pt x="11744" y="7640"/>
                    <a:pt x="11744" y="9515"/>
                  </a:cubicBezTo>
                  <a:lnTo>
                    <a:pt x="11744" y="19577"/>
                  </a:lnTo>
                  <a:lnTo>
                    <a:pt x="9786" y="19577"/>
                  </a:lnTo>
                </a:path>
              </a:pathLst>
            </a:custGeom>
            <a:solidFill>
              <a:schemeClr val="accent6"/>
            </a:solidFill>
            <a:ln>
              <a:noFill/>
            </a:ln>
            <a:effectLst/>
          </p:spPr>
          <p:txBody>
            <a:bodyPr wrap="none" anchor="ctr"/>
            <a:lstStyle/>
            <a:p>
              <a:endParaRPr lang="en-US" sz="6532" dirty="0">
                <a:latin typeface="Fira Sans Light" panose="020B0403050000020004" pitchFamily="34" charset="0"/>
              </a:endParaRPr>
            </a:p>
          </p:txBody>
        </p:sp>
        <p:sp>
          <p:nvSpPr>
            <p:cNvPr id="17" name="Freeform 5">
              <a:extLst>
                <a:ext uri="{FF2B5EF4-FFF2-40B4-BE49-F238E27FC236}">
                  <a16:creationId xmlns:a16="http://schemas.microsoft.com/office/drawing/2014/main" id="{D749D0C7-BF34-5644-8F7E-E64144823EF1}"/>
                </a:ext>
              </a:extLst>
            </p:cNvPr>
            <p:cNvSpPr>
              <a:spLocks noChangeArrowheads="1"/>
            </p:cNvSpPr>
            <p:nvPr/>
          </p:nvSpPr>
          <p:spPr bwMode="auto">
            <a:xfrm>
              <a:off x="7363656" y="725960"/>
              <a:ext cx="6854909" cy="12291883"/>
            </a:xfrm>
            <a:custGeom>
              <a:avLst/>
              <a:gdLst>
                <a:gd name="T0" fmla="*/ 0 w 9787"/>
                <a:gd name="T1" fmla="*/ 0 h 17547"/>
                <a:gd name="T2" fmla="*/ 0 w 9787"/>
                <a:gd name="T3" fmla="*/ 8913 h 17547"/>
                <a:gd name="T4" fmla="*/ 0 w 9787"/>
                <a:gd name="T5" fmla="*/ 8913 h 17547"/>
                <a:gd name="T6" fmla="*/ 2422 w 9787"/>
                <a:gd name="T7" fmla="*/ 11336 h 17547"/>
                <a:gd name="T8" fmla="*/ 2517 w 9787"/>
                <a:gd name="T9" fmla="*/ 11336 h 17547"/>
                <a:gd name="T10" fmla="*/ 2517 w 9787"/>
                <a:gd name="T11" fmla="*/ 11336 h 17547"/>
                <a:gd name="T12" fmla="*/ 4940 w 9787"/>
                <a:gd name="T13" fmla="*/ 8913 h 17547"/>
                <a:gd name="T14" fmla="*/ 4940 w 9787"/>
                <a:gd name="T15" fmla="*/ 8479 h 17547"/>
                <a:gd name="T16" fmla="*/ 4940 w 9787"/>
                <a:gd name="T17" fmla="*/ 8479 h 17547"/>
                <a:gd name="T18" fmla="*/ 7363 w 9787"/>
                <a:gd name="T19" fmla="*/ 6056 h 17547"/>
                <a:gd name="T20" fmla="*/ 7363 w 9787"/>
                <a:gd name="T21" fmla="*/ 6056 h 17547"/>
                <a:gd name="T22" fmla="*/ 7363 w 9787"/>
                <a:gd name="T23" fmla="*/ 6056 h 17547"/>
                <a:gd name="T24" fmla="*/ 9786 w 9787"/>
                <a:gd name="T25" fmla="*/ 8479 h 17547"/>
                <a:gd name="T26" fmla="*/ 9786 w 9787"/>
                <a:gd name="T27" fmla="*/ 17546 h 175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787" h="17547">
                  <a:moveTo>
                    <a:pt x="0" y="0"/>
                  </a:moveTo>
                  <a:lnTo>
                    <a:pt x="0" y="8913"/>
                  </a:lnTo>
                  <a:lnTo>
                    <a:pt x="0" y="8913"/>
                  </a:lnTo>
                  <a:cubicBezTo>
                    <a:pt x="0" y="10251"/>
                    <a:pt x="1084" y="11336"/>
                    <a:pt x="2422" y="11336"/>
                  </a:cubicBezTo>
                  <a:lnTo>
                    <a:pt x="2517" y="11336"/>
                  </a:lnTo>
                  <a:lnTo>
                    <a:pt x="2517" y="11336"/>
                  </a:lnTo>
                  <a:cubicBezTo>
                    <a:pt x="3855" y="11336"/>
                    <a:pt x="4940" y="10251"/>
                    <a:pt x="4940" y="8913"/>
                  </a:cubicBezTo>
                  <a:lnTo>
                    <a:pt x="4940" y="8479"/>
                  </a:lnTo>
                  <a:lnTo>
                    <a:pt x="4940" y="8479"/>
                  </a:lnTo>
                  <a:cubicBezTo>
                    <a:pt x="4940" y="7142"/>
                    <a:pt x="6024" y="6056"/>
                    <a:pt x="7363" y="6056"/>
                  </a:cubicBezTo>
                  <a:lnTo>
                    <a:pt x="7363" y="6056"/>
                  </a:lnTo>
                  <a:lnTo>
                    <a:pt x="7363" y="6056"/>
                  </a:lnTo>
                  <a:cubicBezTo>
                    <a:pt x="8701" y="6056"/>
                    <a:pt x="9786" y="7142"/>
                    <a:pt x="9786" y="8479"/>
                  </a:cubicBezTo>
                  <a:lnTo>
                    <a:pt x="9786" y="17546"/>
                  </a:lnTo>
                </a:path>
              </a:pathLst>
            </a:custGeom>
            <a:noFill/>
            <a:ln w="38100" cap="flat">
              <a:solidFill>
                <a:schemeClr val="bg1"/>
              </a:solidFill>
              <a:prstDash val="dash"/>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sz="6532" dirty="0">
                <a:latin typeface="Fira Sans Light" panose="020B0403050000020004" pitchFamily="34" charset="0"/>
              </a:endParaRPr>
            </a:p>
          </p:txBody>
        </p:sp>
      </p:grpSp>
      <p:sp>
        <p:nvSpPr>
          <p:cNvPr id="2" name="Subtitle 2">
            <a:extLst>
              <a:ext uri="{FF2B5EF4-FFF2-40B4-BE49-F238E27FC236}">
                <a16:creationId xmlns:a16="http://schemas.microsoft.com/office/drawing/2014/main" id="{4EC94491-6539-F941-898A-4BB887977E4E}"/>
              </a:ext>
            </a:extLst>
          </p:cNvPr>
          <p:cNvSpPr txBox="1">
            <a:spLocks/>
          </p:cNvSpPr>
          <p:nvPr/>
        </p:nvSpPr>
        <p:spPr>
          <a:xfrm>
            <a:off x="14216322" y="11011"/>
            <a:ext cx="10236422" cy="7366186"/>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r">
              <a:lnSpc>
                <a:spcPts val="3600"/>
              </a:lnSpc>
            </a:pPr>
            <a:r>
              <a:rPr lang="en-US" sz="2800" b="1" dirty="0">
                <a:latin typeface="Fira Sans" panose="020B0503050000020004" pitchFamily="34" charset="0"/>
                <a:ea typeface="League Spartan" charset="0"/>
                <a:cs typeface="Poppins" pitchFamily="2" charset="77"/>
              </a:rPr>
              <a:t> </a:t>
            </a:r>
            <a:r>
              <a:rPr lang="en-US" sz="2800" b="1" dirty="0" smtClean="0">
                <a:latin typeface="Fira Sans" panose="020B0503050000020004" pitchFamily="34" charset="0"/>
                <a:ea typeface="League Spartan" charset="0"/>
                <a:cs typeface="Poppins" pitchFamily="2" charset="77"/>
              </a:rPr>
              <a:t>   </a:t>
            </a:r>
            <a:r>
              <a:rPr lang="en-US" sz="3200" b="1" dirty="0" smtClean="0">
                <a:latin typeface="Fira Sans" panose="020B0503050000020004" pitchFamily="34" charset="0"/>
                <a:ea typeface="League Spartan" charset="0"/>
                <a:cs typeface="Poppins" pitchFamily="2" charset="77"/>
              </a:rPr>
              <a:t>  </a:t>
            </a:r>
            <a:r>
              <a:rPr lang="en-US" sz="2600" b="1" dirty="0" smtClean="0">
                <a:latin typeface="Fira Sans" panose="020B0503050000020004" pitchFamily="34" charset="0"/>
                <a:ea typeface="League Spartan" charset="0"/>
                <a:cs typeface="Poppins" pitchFamily="2" charset="77"/>
              </a:rPr>
              <a:t>Rocks, relics and rumbles</a:t>
            </a:r>
          </a:p>
          <a:p>
            <a:pPr marL="457200" indent="-457200" algn="r">
              <a:lnSpc>
                <a:spcPts val="3600"/>
              </a:lnSpc>
              <a:buFont typeface="Arial" panose="020B0604020202020204" pitchFamily="34" charset="0"/>
              <a:buChar char="•"/>
            </a:pPr>
            <a:r>
              <a:rPr lang="en-US"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There are three different rock types: sedimentary, igneous and metamorphic. Sedimentary  form from mud, sand and particles that have been squashed together over a long time to form a rock. Examples include sandstone and limestone. Igneous rocks are made from cooled magma or lava. They usually contain visible crystals. Examples include pumice and granite. Metamorphic rocks are formed when existing rocks are heated by magma under the Earth’s crust or squashed by the movement of the Earth’s tectonic plates. They are usually very hard. Examples include slate and marble</a:t>
            </a:r>
          </a:p>
          <a:p>
            <a:pPr marL="457200" indent="-457200" algn="r">
              <a:lnSpc>
                <a:spcPts val="3600"/>
              </a:lnSpc>
              <a:buFont typeface="Arial" panose="020B0604020202020204" pitchFamily="34" charset="0"/>
              <a:buChar char="•"/>
            </a:pPr>
            <a:r>
              <a:rPr lang="en-US"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Fossils from over millions of years and are the remains of a once-lived organism, preserved as rock. Scientists can use fossils to find out what life on Earth was like in prehistoric times. Fossils form when a living thing dies in a watery environment. The body gets covered by mud and sand and the soft tissues rot away. Over time, the ground hardens to form sedimentary rock and the skeletal or shell remains turn to rock </a:t>
            </a:r>
          </a:p>
          <a:p>
            <a:pPr marL="457200" indent="-457200" algn="r">
              <a:lnSpc>
                <a:spcPts val="3600"/>
              </a:lnSpc>
              <a:buFont typeface="Arial" panose="020B0604020202020204" pitchFamily="34" charset="0"/>
              <a:buChar char="•"/>
            </a:pPr>
            <a:r>
              <a:rPr lang="en-US"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Soils are made from tiny pieces of eroded rock, air and organic matter. There are a variety of naturally occurring soils, including clay, sand and silt. Different areas have different soil types.  </a:t>
            </a:r>
          </a:p>
        </p:txBody>
      </p:sp>
      <p:sp>
        <p:nvSpPr>
          <p:cNvPr id="3" name="Subtitle 2">
            <a:extLst>
              <a:ext uri="{FF2B5EF4-FFF2-40B4-BE49-F238E27FC236}">
                <a16:creationId xmlns:a16="http://schemas.microsoft.com/office/drawing/2014/main" id="{4EC94491-6539-F941-898A-4BB887977E4E}"/>
              </a:ext>
            </a:extLst>
          </p:cNvPr>
          <p:cNvSpPr txBox="1">
            <a:spLocks/>
          </p:cNvSpPr>
          <p:nvPr/>
        </p:nvSpPr>
        <p:spPr>
          <a:xfrm>
            <a:off x="739863" y="408192"/>
            <a:ext cx="8691082" cy="7052254"/>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600"/>
              </a:lnSpc>
            </a:pPr>
            <a:r>
              <a:rPr lang="en-US" sz="2800" b="1" dirty="0">
                <a:latin typeface="Fira Sans" panose="020B0503050000020004" pitchFamily="34" charset="0"/>
                <a:ea typeface="League Spartan" charset="0"/>
                <a:cs typeface="Poppins" pitchFamily="2" charset="77"/>
              </a:rPr>
              <a:t> </a:t>
            </a:r>
            <a:r>
              <a:rPr lang="en-US" sz="2800" b="1" dirty="0" smtClean="0">
                <a:latin typeface="Fira Sans" panose="020B0503050000020004" pitchFamily="34" charset="0"/>
                <a:ea typeface="League Spartan" charset="0"/>
                <a:cs typeface="Poppins" pitchFamily="2" charset="77"/>
              </a:rPr>
              <a:t>   </a:t>
            </a:r>
            <a:r>
              <a:rPr lang="en-US" sz="3200" b="1" dirty="0" smtClean="0">
                <a:latin typeface="Fira Sans" panose="020B0503050000020004" pitchFamily="34" charset="0"/>
                <a:ea typeface="League Spartan" charset="0"/>
                <a:cs typeface="Poppins" pitchFamily="2" charset="77"/>
              </a:rPr>
              <a:t>  </a:t>
            </a:r>
            <a:r>
              <a:rPr lang="en-US" sz="2600" b="1" dirty="0" smtClean="0">
                <a:latin typeface="Fira Sans" panose="020B0503050000020004" pitchFamily="34" charset="0"/>
                <a:ea typeface="League Spartan" charset="0"/>
                <a:cs typeface="Poppins" pitchFamily="2" charset="77"/>
              </a:rPr>
              <a:t>Forces and magnets</a:t>
            </a:r>
          </a:p>
          <a:p>
            <a:pPr marL="457200" indent="-457200" algn="l">
              <a:lnSpc>
                <a:spcPts val="3600"/>
              </a:lnSpc>
              <a:buFont typeface="Arial" panose="020B0604020202020204" pitchFamily="34" charset="0"/>
              <a:buChar char="•"/>
            </a:pPr>
            <a:r>
              <a:rPr lang="en-US" dirty="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Results are information that has been discovered as part of an investigation. A conclusion is the answer to a question that uses the evidence </a:t>
            </a:r>
            <a:r>
              <a:rPr lang="en-US"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collected</a:t>
            </a:r>
          </a:p>
          <a:p>
            <a:pPr marL="457200" indent="-457200" algn="l">
              <a:lnSpc>
                <a:spcPts val="3600"/>
              </a:lnSpc>
              <a:buFont typeface="Arial" panose="020B0604020202020204" pitchFamily="34" charset="0"/>
              <a:buChar char="•"/>
            </a:pPr>
            <a:r>
              <a:rPr lang="en-US"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Friction is a force between two surfaces as they move over each other. Friction slows down a moving object. Smooth surfaces usually generate less friction than rough surfaces</a:t>
            </a:r>
          </a:p>
          <a:p>
            <a:pPr marL="457200" indent="-457200" algn="l">
              <a:lnSpc>
                <a:spcPts val="3600"/>
              </a:lnSpc>
              <a:buFont typeface="Arial" panose="020B0604020202020204" pitchFamily="34" charset="0"/>
              <a:buChar char="•"/>
            </a:pPr>
            <a:r>
              <a:rPr lang="en-US"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An object will not move unless a pushing or pulling force is applied. Some forces require direct contact whereas other forces can act at a distance, such as magnetic force</a:t>
            </a:r>
          </a:p>
          <a:p>
            <a:pPr marL="457200" indent="-457200" algn="l">
              <a:lnSpc>
                <a:spcPts val="3600"/>
              </a:lnSpc>
              <a:buFont typeface="Arial" panose="020B0604020202020204" pitchFamily="34" charset="0"/>
              <a:buChar char="•"/>
            </a:pPr>
            <a:r>
              <a:rPr lang="en-US"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Some materials have magnetic properties. Magnetic materials are attracted to magnets. All magnetic materials are metals but not all metals are magnetic. Iron is a magnetic material</a:t>
            </a:r>
          </a:p>
          <a:p>
            <a:pPr marL="457200" indent="-457200" algn="l">
              <a:lnSpc>
                <a:spcPts val="3600"/>
              </a:lnSpc>
              <a:buFont typeface="Arial" panose="020B0604020202020204" pitchFamily="34" charset="0"/>
              <a:buChar char="•"/>
            </a:pPr>
            <a:r>
              <a:rPr lang="en-US"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Magnets have two poles (north and south). Opposite poles attract each other, while like poles repel each other</a:t>
            </a:r>
            <a:endParaRPr lang="en-US" dirty="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endParaRPr>
          </a:p>
        </p:txBody>
      </p:sp>
      <p:sp>
        <p:nvSpPr>
          <p:cNvPr id="4" name="Subtitle 2">
            <a:extLst>
              <a:ext uri="{FF2B5EF4-FFF2-40B4-BE49-F238E27FC236}">
                <a16:creationId xmlns:a16="http://schemas.microsoft.com/office/drawing/2014/main" id="{4EC94491-6539-F941-898A-4BB887977E4E}"/>
              </a:ext>
            </a:extLst>
          </p:cNvPr>
          <p:cNvSpPr txBox="1">
            <a:spLocks/>
          </p:cNvSpPr>
          <p:nvPr/>
        </p:nvSpPr>
        <p:spPr>
          <a:xfrm>
            <a:off x="6245" y="8273607"/>
            <a:ext cx="13983899" cy="5741125"/>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600"/>
              </a:lnSpc>
            </a:pPr>
            <a:r>
              <a:rPr lang="en-US" sz="2600" b="1" dirty="0" smtClean="0">
                <a:latin typeface="Fira Sans" panose="020B0503050000020004" pitchFamily="34" charset="0"/>
                <a:ea typeface="League Spartan" charset="0"/>
                <a:cs typeface="Poppins" pitchFamily="2" charset="77"/>
              </a:rPr>
              <a:t>Light and shadows</a:t>
            </a:r>
          </a:p>
          <a:p>
            <a:pPr marL="457200" indent="-457200" algn="l">
              <a:lnSpc>
                <a:spcPts val="3600"/>
              </a:lnSpc>
              <a:buFont typeface="Arial" panose="020B0604020202020204" pitchFamily="34" charset="0"/>
              <a:buChar char="•"/>
            </a:pPr>
            <a:r>
              <a:rPr lang="en-US"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Dark is the absence of light and we need light to be able to see</a:t>
            </a:r>
          </a:p>
          <a:p>
            <a:pPr marL="457200" indent="-457200" algn="l">
              <a:lnSpc>
                <a:spcPts val="3600"/>
              </a:lnSpc>
              <a:buFont typeface="Arial" panose="020B0604020202020204" pitchFamily="34" charset="0"/>
              <a:buChar char="•"/>
            </a:pPr>
            <a:r>
              <a:rPr lang="en-US"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Light can be reflected from different surfaces. Some surfaces are poor reflectors, such as some fabrics, while other surfaces are good reflectors such as mirrors</a:t>
            </a:r>
          </a:p>
          <a:p>
            <a:pPr marL="457200" indent="-457200" algn="l">
              <a:lnSpc>
                <a:spcPts val="3600"/>
              </a:lnSpc>
              <a:buFont typeface="Arial" panose="020B0604020202020204" pitchFamily="34" charset="0"/>
              <a:buChar char="•"/>
            </a:pPr>
            <a:r>
              <a:rPr lang="en-US"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Light from the Sun is damaging for vision and the skin. Protection from the Sun includes sun cream, hats, glasses and staying indoors or in the shade </a:t>
            </a:r>
          </a:p>
          <a:p>
            <a:pPr marL="457200" indent="-457200" algn="l">
              <a:lnSpc>
                <a:spcPts val="3600"/>
              </a:lnSpc>
              <a:buFont typeface="Arial" panose="020B0604020202020204" pitchFamily="34" charset="0"/>
              <a:buChar char="•"/>
            </a:pPr>
            <a:r>
              <a:rPr lang="en-US"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A shadow is formed when light from a light source, such as the Sun, is blocked by an opaque object. Transparent objects allow light to pass through them and do not create shadows</a:t>
            </a:r>
          </a:p>
          <a:p>
            <a:pPr marL="457200" indent="-457200" algn="l">
              <a:lnSpc>
                <a:spcPts val="3600"/>
              </a:lnSpc>
              <a:buFont typeface="Arial" panose="020B0604020202020204" pitchFamily="34" charset="0"/>
              <a:buChar char="•"/>
            </a:pPr>
            <a:r>
              <a:rPr lang="en-US"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Shadows change shape and size when the light source moves. For example, when the light source is high above the object, the shadow is short and when the light source is low down, the shadow is long</a:t>
            </a:r>
          </a:p>
          <a:p>
            <a:pPr marL="457200" indent="-457200" algn="r">
              <a:lnSpc>
                <a:spcPts val="3600"/>
              </a:lnSpc>
              <a:buFont typeface="Arial" panose="020B0604020202020204" pitchFamily="34" charset="0"/>
              <a:buChar char="•"/>
            </a:pPr>
            <a:endParaRPr lang="en-US"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endParaRPr>
          </a:p>
        </p:txBody>
      </p:sp>
      <p:grpSp>
        <p:nvGrpSpPr>
          <p:cNvPr id="5" name="Group 4">
            <a:extLst>
              <a:ext uri="{FF2B5EF4-FFF2-40B4-BE49-F238E27FC236}">
                <a16:creationId xmlns:a16="http://schemas.microsoft.com/office/drawing/2014/main" id="{C956A66C-1FB0-B440-BF62-8D2D8C0FA6A4}"/>
              </a:ext>
            </a:extLst>
          </p:cNvPr>
          <p:cNvGrpSpPr/>
          <p:nvPr/>
        </p:nvGrpSpPr>
        <p:grpSpPr>
          <a:xfrm>
            <a:off x="67440" y="49397"/>
            <a:ext cx="1531857" cy="1293278"/>
            <a:chOff x="3526751" y="3930679"/>
            <a:chExt cx="1700213" cy="1700213"/>
          </a:xfrm>
        </p:grpSpPr>
        <p:sp>
          <p:nvSpPr>
            <p:cNvPr id="6" name="Oval 5">
              <a:extLst>
                <a:ext uri="{FF2B5EF4-FFF2-40B4-BE49-F238E27FC236}">
                  <a16:creationId xmlns:a16="http://schemas.microsoft.com/office/drawing/2014/main" id="{2AB777DB-2090-9C49-8D78-8FFAE5639BE6}"/>
                </a:ext>
              </a:extLst>
            </p:cNvPr>
            <p:cNvSpPr/>
            <p:nvPr/>
          </p:nvSpPr>
          <p:spPr>
            <a:xfrm>
              <a:off x="3526751" y="3930679"/>
              <a:ext cx="1700213" cy="1700213"/>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Fira Sans Light" panose="020B0403050000020004" pitchFamily="34" charset="0"/>
              </a:endParaRPr>
            </a:p>
          </p:txBody>
        </p:sp>
        <p:sp>
          <p:nvSpPr>
            <p:cNvPr id="7" name="Oval 6">
              <a:extLst>
                <a:ext uri="{FF2B5EF4-FFF2-40B4-BE49-F238E27FC236}">
                  <a16:creationId xmlns:a16="http://schemas.microsoft.com/office/drawing/2014/main" id="{D8AED2CC-D899-ED4D-A425-EAFE4978C151}"/>
                </a:ext>
              </a:extLst>
            </p:cNvPr>
            <p:cNvSpPr/>
            <p:nvPr/>
          </p:nvSpPr>
          <p:spPr>
            <a:xfrm>
              <a:off x="3695106" y="4098407"/>
              <a:ext cx="1363502" cy="136350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Fira Sans Light" panose="020B0403050000020004" pitchFamily="34" charset="0"/>
              </a:endParaRPr>
            </a:p>
          </p:txBody>
        </p:sp>
      </p:grpSp>
      <p:sp>
        <p:nvSpPr>
          <p:cNvPr id="11" name="TextBox 10">
            <a:extLst>
              <a:ext uri="{FF2B5EF4-FFF2-40B4-BE49-F238E27FC236}">
                <a16:creationId xmlns:a16="http://schemas.microsoft.com/office/drawing/2014/main" id="{40657CEA-FBE3-EC41-978C-98EE79BD4FDE}"/>
              </a:ext>
            </a:extLst>
          </p:cNvPr>
          <p:cNvSpPr txBox="1"/>
          <p:nvPr/>
        </p:nvSpPr>
        <p:spPr>
          <a:xfrm>
            <a:off x="0" y="176980"/>
            <a:ext cx="1782611" cy="1015663"/>
          </a:xfrm>
          <a:prstGeom prst="rect">
            <a:avLst/>
          </a:prstGeom>
          <a:noFill/>
        </p:spPr>
        <p:txBody>
          <a:bodyPr wrap="square" rtlCol="0">
            <a:spAutoFit/>
          </a:bodyPr>
          <a:lstStyle/>
          <a:p>
            <a:pPr algn="ctr"/>
            <a:r>
              <a:rPr lang="en-US" sz="6000" b="1" dirty="0" smtClean="0">
                <a:solidFill>
                  <a:schemeClr val="accent4"/>
                </a:solidFill>
                <a:latin typeface="Fira Sans" panose="020B0503050000020004" pitchFamily="34" charset="0"/>
              </a:rPr>
              <a:t>Y3</a:t>
            </a:r>
            <a:endParaRPr lang="en-US" sz="6000" b="1" dirty="0">
              <a:solidFill>
                <a:schemeClr val="accent4"/>
              </a:solidFill>
              <a:latin typeface="Fira Sans" panose="020B0503050000020004" pitchFamily="34" charset="0"/>
            </a:endParaRPr>
          </a:p>
        </p:txBody>
      </p:sp>
      <p:grpSp>
        <p:nvGrpSpPr>
          <p:cNvPr id="18" name="Group 17">
            <a:extLst>
              <a:ext uri="{FF2B5EF4-FFF2-40B4-BE49-F238E27FC236}">
                <a16:creationId xmlns:a16="http://schemas.microsoft.com/office/drawing/2014/main" id="{EB0B70DA-8E3E-2B4E-91F1-4AD0C816E922}"/>
              </a:ext>
            </a:extLst>
          </p:cNvPr>
          <p:cNvGrpSpPr/>
          <p:nvPr/>
        </p:nvGrpSpPr>
        <p:grpSpPr>
          <a:xfrm flipH="1">
            <a:off x="14015660" y="10285881"/>
            <a:ext cx="634420" cy="1071948"/>
            <a:chOff x="12980163" y="11686404"/>
            <a:chExt cx="645639" cy="1071948"/>
          </a:xfrm>
        </p:grpSpPr>
        <p:sp>
          <p:nvSpPr>
            <p:cNvPr id="19" name="Freeform 20">
              <a:extLst>
                <a:ext uri="{FF2B5EF4-FFF2-40B4-BE49-F238E27FC236}">
                  <a16:creationId xmlns:a16="http://schemas.microsoft.com/office/drawing/2014/main" id="{70FBDDF2-001E-9D4D-86EF-34B50F7B92D1}"/>
                </a:ext>
              </a:extLst>
            </p:cNvPr>
            <p:cNvSpPr>
              <a:spLocks noChangeArrowheads="1"/>
            </p:cNvSpPr>
            <p:nvPr/>
          </p:nvSpPr>
          <p:spPr bwMode="auto">
            <a:xfrm>
              <a:off x="13045035" y="11686404"/>
              <a:ext cx="515895" cy="1071948"/>
            </a:xfrm>
            <a:custGeom>
              <a:avLst/>
              <a:gdLst>
                <a:gd name="T0" fmla="*/ 654 w 737"/>
                <a:gd name="T1" fmla="*/ 1530 h 1531"/>
                <a:gd name="T2" fmla="*/ 81 w 737"/>
                <a:gd name="T3" fmla="*/ 1530 h 1531"/>
                <a:gd name="T4" fmla="*/ 81 w 737"/>
                <a:gd name="T5" fmla="*/ 1530 h 1531"/>
                <a:gd name="T6" fmla="*/ 0 w 737"/>
                <a:gd name="T7" fmla="*/ 1449 h 1531"/>
                <a:gd name="T8" fmla="*/ 0 w 737"/>
                <a:gd name="T9" fmla="*/ 202 h 1531"/>
                <a:gd name="T10" fmla="*/ 0 w 737"/>
                <a:gd name="T11" fmla="*/ 202 h 1531"/>
                <a:gd name="T12" fmla="*/ 202 w 737"/>
                <a:gd name="T13" fmla="*/ 0 h 1531"/>
                <a:gd name="T14" fmla="*/ 533 w 737"/>
                <a:gd name="T15" fmla="*/ 0 h 1531"/>
                <a:gd name="T16" fmla="*/ 533 w 737"/>
                <a:gd name="T17" fmla="*/ 0 h 1531"/>
                <a:gd name="T18" fmla="*/ 736 w 737"/>
                <a:gd name="T19" fmla="*/ 202 h 1531"/>
                <a:gd name="T20" fmla="*/ 736 w 737"/>
                <a:gd name="T21" fmla="*/ 1449 h 1531"/>
                <a:gd name="T22" fmla="*/ 736 w 737"/>
                <a:gd name="T23" fmla="*/ 1449 h 1531"/>
                <a:gd name="T24" fmla="*/ 654 w 737"/>
                <a:gd name="T25" fmla="*/ 1530 h 15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37" h="1531">
                  <a:moveTo>
                    <a:pt x="654" y="1530"/>
                  </a:moveTo>
                  <a:lnTo>
                    <a:pt x="81" y="1530"/>
                  </a:lnTo>
                  <a:lnTo>
                    <a:pt x="81" y="1530"/>
                  </a:lnTo>
                  <a:cubicBezTo>
                    <a:pt x="37" y="1530"/>
                    <a:pt x="0" y="1493"/>
                    <a:pt x="0" y="1449"/>
                  </a:cubicBezTo>
                  <a:lnTo>
                    <a:pt x="0" y="202"/>
                  </a:lnTo>
                  <a:lnTo>
                    <a:pt x="0" y="202"/>
                  </a:lnTo>
                  <a:cubicBezTo>
                    <a:pt x="0" y="91"/>
                    <a:pt x="91" y="0"/>
                    <a:pt x="202" y="0"/>
                  </a:cubicBezTo>
                  <a:lnTo>
                    <a:pt x="533" y="0"/>
                  </a:lnTo>
                  <a:lnTo>
                    <a:pt x="533" y="0"/>
                  </a:lnTo>
                  <a:cubicBezTo>
                    <a:pt x="644" y="0"/>
                    <a:pt x="736" y="91"/>
                    <a:pt x="736" y="202"/>
                  </a:cubicBezTo>
                  <a:lnTo>
                    <a:pt x="736" y="1449"/>
                  </a:lnTo>
                  <a:lnTo>
                    <a:pt x="736" y="1449"/>
                  </a:lnTo>
                  <a:cubicBezTo>
                    <a:pt x="736" y="1493"/>
                    <a:pt x="699" y="1530"/>
                    <a:pt x="654" y="1530"/>
                  </a:cubicBezTo>
                </a:path>
              </a:pathLst>
            </a:custGeom>
            <a:solidFill>
              <a:schemeClr val="accent4">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0" name="Freeform 21">
              <a:extLst>
                <a:ext uri="{FF2B5EF4-FFF2-40B4-BE49-F238E27FC236}">
                  <a16:creationId xmlns:a16="http://schemas.microsoft.com/office/drawing/2014/main" id="{7A461BFB-469D-D74C-B443-DF6B0572D163}"/>
                </a:ext>
              </a:extLst>
            </p:cNvPr>
            <p:cNvSpPr>
              <a:spLocks noChangeArrowheads="1"/>
            </p:cNvSpPr>
            <p:nvPr/>
          </p:nvSpPr>
          <p:spPr bwMode="auto">
            <a:xfrm>
              <a:off x="13079017" y="11717296"/>
              <a:ext cx="451022" cy="973094"/>
            </a:xfrm>
            <a:custGeom>
              <a:avLst/>
              <a:gdLst>
                <a:gd name="T0" fmla="*/ 0 w 642"/>
                <a:gd name="T1" fmla="*/ 1380 h 1390"/>
                <a:gd name="T2" fmla="*/ 0 w 642"/>
                <a:gd name="T3" fmla="*/ 40 h 1390"/>
                <a:gd name="T4" fmla="*/ 0 w 642"/>
                <a:gd name="T5" fmla="*/ 40 h 1390"/>
                <a:gd name="T6" fmla="*/ 38 w 642"/>
                <a:gd name="T7" fmla="*/ 0 h 1390"/>
                <a:gd name="T8" fmla="*/ 603 w 642"/>
                <a:gd name="T9" fmla="*/ 0 h 1390"/>
                <a:gd name="T10" fmla="*/ 603 w 642"/>
                <a:gd name="T11" fmla="*/ 0 h 1390"/>
                <a:gd name="T12" fmla="*/ 641 w 642"/>
                <a:gd name="T13" fmla="*/ 40 h 1390"/>
                <a:gd name="T14" fmla="*/ 641 w 642"/>
                <a:gd name="T15" fmla="*/ 1380 h 1390"/>
                <a:gd name="T16" fmla="*/ 641 w 642"/>
                <a:gd name="T17" fmla="*/ 1380 h 1390"/>
                <a:gd name="T18" fmla="*/ 633 w 642"/>
                <a:gd name="T19" fmla="*/ 1389 h 1390"/>
                <a:gd name="T20" fmla="*/ 9 w 642"/>
                <a:gd name="T21" fmla="*/ 1389 h 1390"/>
                <a:gd name="T22" fmla="*/ 9 w 642"/>
                <a:gd name="T23" fmla="*/ 1389 h 1390"/>
                <a:gd name="T24" fmla="*/ 0 w 642"/>
                <a:gd name="T25" fmla="*/ 1380 h 13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42" h="1390">
                  <a:moveTo>
                    <a:pt x="0" y="1380"/>
                  </a:moveTo>
                  <a:lnTo>
                    <a:pt x="0" y="40"/>
                  </a:lnTo>
                  <a:lnTo>
                    <a:pt x="0" y="40"/>
                  </a:lnTo>
                  <a:cubicBezTo>
                    <a:pt x="0" y="18"/>
                    <a:pt x="17" y="0"/>
                    <a:pt x="38" y="0"/>
                  </a:cubicBezTo>
                  <a:lnTo>
                    <a:pt x="603" y="0"/>
                  </a:lnTo>
                  <a:lnTo>
                    <a:pt x="603" y="0"/>
                  </a:lnTo>
                  <a:cubicBezTo>
                    <a:pt x="625" y="0"/>
                    <a:pt x="641" y="18"/>
                    <a:pt x="641" y="40"/>
                  </a:cubicBezTo>
                  <a:lnTo>
                    <a:pt x="641" y="1380"/>
                  </a:lnTo>
                  <a:lnTo>
                    <a:pt x="641" y="1380"/>
                  </a:lnTo>
                  <a:cubicBezTo>
                    <a:pt x="641" y="1385"/>
                    <a:pt x="638" y="1389"/>
                    <a:pt x="633" y="1389"/>
                  </a:cubicBezTo>
                  <a:lnTo>
                    <a:pt x="9" y="1389"/>
                  </a:lnTo>
                  <a:lnTo>
                    <a:pt x="9" y="1389"/>
                  </a:lnTo>
                  <a:cubicBezTo>
                    <a:pt x="4" y="1389"/>
                    <a:pt x="0" y="1385"/>
                    <a:pt x="0" y="1380"/>
                  </a:cubicBezTo>
                </a:path>
              </a:pathLst>
            </a:custGeom>
            <a:solidFill>
              <a:schemeClr val="accent4"/>
            </a:solidFill>
            <a:ln>
              <a:noFill/>
            </a:ln>
            <a:effectLst/>
          </p:spPr>
          <p:txBody>
            <a:bodyPr wrap="none" anchor="ctr"/>
            <a:lstStyle/>
            <a:p>
              <a:endParaRPr lang="en-US" sz="6532" dirty="0">
                <a:latin typeface="Fira Sans Light" panose="020B0403050000020004" pitchFamily="34" charset="0"/>
              </a:endParaRPr>
            </a:p>
          </p:txBody>
        </p:sp>
        <p:sp>
          <p:nvSpPr>
            <p:cNvPr id="21" name="Freeform 22">
              <a:extLst>
                <a:ext uri="{FF2B5EF4-FFF2-40B4-BE49-F238E27FC236}">
                  <a16:creationId xmlns:a16="http://schemas.microsoft.com/office/drawing/2014/main" id="{0AAFA804-8CC6-B448-99BC-905E9DF2B62F}"/>
                </a:ext>
              </a:extLst>
            </p:cNvPr>
            <p:cNvSpPr>
              <a:spLocks noChangeArrowheads="1"/>
            </p:cNvSpPr>
            <p:nvPr/>
          </p:nvSpPr>
          <p:spPr bwMode="auto">
            <a:xfrm>
              <a:off x="12980163" y="12054016"/>
              <a:ext cx="98854" cy="40160"/>
            </a:xfrm>
            <a:custGeom>
              <a:avLst/>
              <a:gdLst>
                <a:gd name="T0" fmla="*/ 112 w 141"/>
                <a:gd name="T1" fmla="*/ 55 h 56"/>
                <a:gd name="T2" fmla="*/ 28 w 141"/>
                <a:gd name="T3" fmla="*/ 55 h 56"/>
                <a:gd name="T4" fmla="*/ 28 w 141"/>
                <a:gd name="T5" fmla="*/ 55 h 56"/>
                <a:gd name="T6" fmla="*/ 0 w 141"/>
                <a:gd name="T7" fmla="*/ 27 h 56"/>
                <a:gd name="T8" fmla="*/ 0 w 141"/>
                <a:gd name="T9" fmla="*/ 27 h 56"/>
                <a:gd name="T10" fmla="*/ 28 w 141"/>
                <a:gd name="T11" fmla="*/ 0 h 56"/>
                <a:gd name="T12" fmla="*/ 112 w 141"/>
                <a:gd name="T13" fmla="*/ 0 h 56"/>
                <a:gd name="T14" fmla="*/ 112 w 141"/>
                <a:gd name="T15" fmla="*/ 0 h 56"/>
                <a:gd name="T16" fmla="*/ 140 w 141"/>
                <a:gd name="T17" fmla="*/ 27 h 56"/>
                <a:gd name="T18" fmla="*/ 140 w 141"/>
                <a:gd name="T19" fmla="*/ 27 h 56"/>
                <a:gd name="T20" fmla="*/ 112 w 141"/>
                <a:gd name="T21" fmla="*/ 55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1" h="56">
                  <a:moveTo>
                    <a:pt x="112" y="55"/>
                  </a:moveTo>
                  <a:lnTo>
                    <a:pt x="28" y="55"/>
                  </a:lnTo>
                  <a:lnTo>
                    <a:pt x="28" y="55"/>
                  </a:lnTo>
                  <a:cubicBezTo>
                    <a:pt x="13" y="55"/>
                    <a:pt x="0" y="42"/>
                    <a:pt x="0" y="27"/>
                  </a:cubicBezTo>
                  <a:lnTo>
                    <a:pt x="0" y="27"/>
                  </a:lnTo>
                  <a:cubicBezTo>
                    <a:pt x="0" y="12"/>
                    <a:pt x="13" y="0"/>
                    <a:pt x="28" y="0"/>
                  </a:cubicBezTo>
                  <a:lnTo>
                    <a:pt x="112" y="0"/>
                  </a:lnTo>
                  <a:lnTo>
                    <a:pt x="112" y="0"/>
                  </a:lnTo>
                  <a:cubicBezTo>
                    <a:pt x="127" y="0"/>
                    <a:pt x="140" y="12"/>
                    <a:pt x="140" y="27"/>
                  </a:cubicBezTo>
                  <a:lnTo>
                    <a:pt x="140" y="27"/>
                  </a:lnTo>
                  <a:cubicBezTo>
                    <a:pt x="140" y="42"/>
                    <a:pt x="127" y="55"/>
                    <a:pt x="112" y="55"/>
                  </a:cubicBezTo>
                </a:path>
              </a:pathLst>
            </a:custGeom>
            <a:solidFill>
              <a:schemeClr val="accent4">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2" name="Freeform 23">
              <a:extLst>
                <a:ext uri="{FF2B5EF4-FFF2-40B4-BE49-F238E27FC236}">
                  <a16:creationId xmlns:a16="http://schemas.microsoft.com/office/drawing/2014/main" id="{A4627AFB-2DAD-7843-AE74-B38AF0204D5E}"/>
                </a:ext>
              </a:extLst>
            </p:cNvPr>
            <p:cNvSpPr>
              <a:spLocks noChangeArrowheads="1"/>
            </p:cNvSpPr>
            <p:nvPr/>
          </p:nvSpPr>
          <p:spPr bwMode="auto">
            <a:xfrm>
              <a:off x="13526948" y="12054016"/>
              <a:ext cx="98854" cy="40160"/>
            </a:xfrm>
            <a:custGeom>
              <a:avLst/>
              <a:gdLst>
                <a:gd name="T0" fmla="*/ 112 w 141"/>
                <a:gd name="T1" fmla="*/ 55 h 56"/>
                <a:gd name="T2" fmla="*/ 28 w 141"/>
                <a:gd name="T3" fmla="*/ 55 h 56"/>
                <a:gd name="T4" fmla="*/ 28 w 141"/>
                <a:gd name="T5" fmla="*/ 55 h 56"/>
                <a:gd name="T6" fmla="*/ 0 w 141"/>
                <a:gd name="T7" fmla="*/ 27 h 56"/>
                <a:gd name="T8" fmla="*/ 0 w 141"/>
                <a:gd name="T9" fmla="*/ 27 h 56"/>
                <a:gd name="T10" fmla="*/ 28 w 141"/>
                <a:gd name="T11" fmla="*/ 0 h 56"/>
                <a:gd name="T12" fmla="*/ 112 w 141"/>
                <a:gd name="T13" fmla="*/ 0 h 56"/>
                <a:gd name="T14" fmla="*/ 112 w 141"/>
                <a:gd name="T15" fmla="*/ 0 h 56"/>
                <a:gd name="T16" fmla="*/ 140 w 141"/>
                <a:gd name="T17" fmla="*/ 27 h 56"/>
                <a:gd name="T18" fmla="*/ 140 w 141"/>
                <a:gd name="T19" fmla="*/ 27 h 56"/>
                <a:gd name="T20" fmla="*/ 112 w 141"/>
                <a:gd name="T21" fmla="*/ 55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1" h="56">
                  <a:moveTo>
                    <a:pt x="112" y="55"/>
                  </a:moveTo>
                  <a:lnTo>
                    <a:pt x="28" y="55"/>
                  </a:lnTo>
                  <a:lnTo>
                    <a:pt x="28" y="55"/>
                  </a:lnTo>
                  <a:cubicBezTo>
                    <a:pt x="13" y="55"/>
                    <a:pt x="0" y="42"/>
                    <a:pt x="0" y="27"/>
                  </a:cubicBezTo>
                  <a:lnTo>
                    <a:pt x="0" y="27"/>
                  </a:lnTo>
                  <a:cubicBezTo>
                    <a:pt x="0" y="12"/>
                    <a:pt x="13" y="0"/>
                    <a:pt x="28" y="0"/>
                  </a:cubicBezTo>
                  <a:lnTo>
                    <a:pt x="112" y="0"/>
                  </a:lnTo>
                  <a:lnTo>
                    <a:pt x="112" y="0"/>
                  </a:lnTo>
                  <a:cubicBezTo>
                    <a:pt x="127" y="0"/>
                    <a:pt x="140" y="12"/>
                    <a:pt x="140" y="27"/>
                  </a:cubicBezTo>
                  <a:lnTo>
                    <a:pt x="140" y="27"/>
                  </a:lnTo>
                  <a:cubicBezTo>
                    <a:pt x="140" y="42"/>
                    <a:pt x="127" y="55"/>
                    <a:pt x="112" y="55"/>
                  </a:cubicBezTo>
                </a:path>
              </a:pathLst>
            </a:custGeom>
            <a:solidFill>
              <a:schemeClr val="accent4">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3" name="Freeform 24">
              <a:extLst>
                <a:ext uri="{FF2B5EF4-FFF2-40B4-BE49-F238E27FC236}">
                  <a16:creationId xmlns:a16="http://schemas.microsoft.com/office/drawing/2014/main" id="{EAB78CD2-45D7-9646-B0B7-B84C6C6797FF}"/>
                </a:ext>
              </a:extLst>
            </p:cNvPr>
            <p:cNvSpPr>
              <a:spLocks noChangeArrowheads="1"/>
            </p:cNvSpPr>
            <p:nvPr/>
          </p:nvSpPr>
          <p:spPr bwMode="auto">
            <a:xfrm>
              <a:off x="13100640" y="12708924"/>
              <a:ext cx="108123" cy="30892"/>
            </a:xfrm>
            <a:custGeom>
              <a:avLst/>
              <a:gdLst>
                <a:gd name="T0" fmla="*/ 132 w 155"/>
                <a:gd name="T1" fmla="*/ 0 h 44"/>
                <a:gd name="T2" fmla="*/ 22 w 155"/>
                <a:gd name="T3" fmla="*/ 0 h 44"/>
                <a:gd name="T4" fmla="*/ 22 w 155"/>
                <a:gd name="T5" fmla="*/ 0 h 44"/>
                <a:gd name="T6" fmla="*/ 0 w 155"/>
                <a:gd name="T7" fmla="*/ 22 h 44"/>
                <a:gd name="T8" fmla="*/ 0 w 155"/>
                <a:gd name="T9" fmla="*/ 22 h 44"/>
                <a:gd name="T10" fmla="*/ 22 w 155"/>
                <a:gd name="T11" fmla="*/ 43 h 44"/>
                <a:gd name="T12" fmla="*/ 132 w 155"/>
                <a:gd name="T13" fmla="*/ 43 h 44"/>
                <a:gd name="T14" fmla="*/ 132 w 155"/>
                <a:gd name="T15" fmla="*/ 43 h 44"/>
                <a:gd name="T16" fmla="*/ 154 w 155"/>
                <a:gd name="T17" fmla="*/ 22 h 44"/>
                <a:gd name="T18" fmla="*/ 154 w 155"/>
                <a:gd name="T19" fmla="*/ 22 h 44"/>
                <a:gd name="T20" fmla="*/ 132 w 155"/>
                <a:gd name="T21" fmla="*/ 0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55" h="44">
                  <a:moveTo>
                    <a:pt x="132" y="0"/>
                  </a:moveTo>
                  <a:lnTo>
                    <a:pt x="22" y="0"/>
                  </a:lnTo>
                  <a:lnTo>
                    <a:pt x="22" y="0"/>
                  </a:lnTo>
                  <a:cubicBezTo>
                    <a:pt x="10" y="0"/>
                    <a:pt x="0" y="9"/>
                    <a:pt x="0" y="22"/>
                  </a:cubicBezTo>
                  <a:lnTo>
                    <a:pt x="0" y="22"/>
                  </a:lnTo>
                  <a:cubicBezTo>
                    <a:pt x="0" y="34"/>
                    <a:pt x="10" y="43"/>
                    <a:pt x="22" y="43"/>
                  </a:cubicBezTo>
                  <a:lnTo>
                    <a:pt x="132" y="43"/>
                  </a:lnTo>
                  <a:lnTo>
                    <a:pt x="132" y="43"/>
                  </a:lnTo>
                  <a:cubicBezTo>
                    <a:pt x="144" y="43"/>
                    <a:pt x="154" y="34"/>
                    <a:pt x="154" y="22"/>
                  </a:cubicBezTo>
                  <a:lnTo>
                    <a:pt x="154" y="22"/>
                  </a:lnTo>
                  <a:cubicBezTo>
                    <a:pt x="154" y="9"/>
                    <a:pt x="144" y="0"/>
                    <a:pt x="132" y="0"/>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4" name="Freeform 25">
              <a:extLst>
                <a:ext uri="{FF2B5EF4-FFF2-40B4-BE49-F238E27FC236}">
                  <a16:creationId xmlns:a16="http://schemas.microsoft.com/office/drawing/2014/main" id="{D9803A11-C9EC-2744-A67D-B2797AFD908A}"/>
                </a:ext>
              </a:extLst>
            </p:cNvPr>
            <p:cNvSpPr>
              <a:spLocks noChangeArrowheads="1"/>
            </p:cNvSpPr>
            <p:nvPr/>
          </p:nvSpPr>
          <p:spPr bwMode="auto">
            <a:xfrm>
              <a:off x="13397202" y="12708924"/>
              <a:ext cx="108123" cy="30892"/>
            </a:xfrm>
            <a:custGeom>
              <a:avLst/>
              <a:gdLst>
                <a:gd name="T0" fmla="*/ 132 w 155"/>
                <a:gd name="T1" fmla="*/ 0 h 44"/>
                <a:gd name="T2" fmla="*/ 22 w 155"/>
                <a:gd name="T3" fmla="*/ 0 h 44"/>
                <a:gd name="T4" fmla="*/ 22 w 155"/>
                <a:gd name="T5" fmla="*/ 0 h 44"/>
                <a:gd name="T6" fmla="*/ 0 w 155"/>
                <a:gd name="T7" fmla="*/ 22 h 44"/>
                <a:gd name="T8" fmla="*/ 0 w 155"/>
                <a:gd name="T9" fmla="*/ 22 h 44"/>
                <a:gd name="T10" fmla="*/ 22 w 155"/>
                <a:gd name="T11" fmla="*/ 43 h 44"/>
                <a:gd name="T12" fmla="*/ 132 w 155"/>
                <a:gd name="T13" fmla="*/ 43 h 44"/>
                <a:gd name="T14" fmla="*/ 132 w 155"/>
                <a:gd name="T15" fmla="*/ 43 h 44"/>
                <a:gd name="T16" fmla="*/ 154 w 155"/>
                <a:gd name="T17" fmla="*/ 22 h 44"/>
                <a:gd name="T18" fmla="*/ 154 w 155"/>
                <a:gd name="T19" fmla="*/ 22 h 44"/>
                <a:gd name="T20" fmla="*/ 132 w 155"/>
                <a:gd name="T21" fmla="*/ 0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55" h="44">
                  <a:moveTo>
                    <a:pt x="132" y="0"/>
                  </a:moveTo>
                  <a:lnTo>
                    <a:pt x="22" y="0"/>
                  </a:lnTo>
                  <a:lnTo>
                    <a:pt x="22" y="0"/>
                  </a:lnTo>
                  <a:cubicBezTo>
                    <a:pt x="10" y="0"/>
                    <a:pt x="0" y="9"/>
                    <a:pt x="0" y="22"/>
                  </a:cubicBezTo>
                  <a:lnTo>
                    <a:pt x="0" y="22"/>
                  </a:lnTo>
                  <a:cubicBezTo>
                    <a:pt x="0" y="34"/>
                    <a:pt x="10" y="43"/>
                    <a:pt x="22" y="43"/>
                  </a:cubicBezTo>
                  <a:lnTo>
                    <a:pt x="132" y="43"/>
                  </a:lnTo>
                  <a:lnTo>
                    <a:pt x="132" y="43"/>
                  </a:lnTo>
                  <a:cubicBezTo>
                    <a:pt x="144" y="43"/>
                    <a:pt x="154" y="34"/>
                    <a:pt x="154" y="22"/>
                  </a:cubicBezTo>
                  <a:lnTo>
                    <a:pt x="154" y="22"/>
                  </a:lnTo>
                  <a:cubicBezTo>
                    <a:pt x="154" y="9"/>
                    <a:pt x="144" y="0"/>
                    <a:pt x="132" y="0"/>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5" name="Freeform 26">
              <a:extLst>
                <a:ext uri="{FF2B5EF4-FFF2-40B4-BE49-F238E27FC236}">
                  <a16:creationId xmlns:a16="http://schemas.microsoft.com/office/drawing/2014/main" id="{8D100058-E5D7-0E47-AE05-C941CB33EC15}"/>
                </a:ext>
              </a:extLst>
            </p:cNvPr>
            <p:cNvSpPr>
              <a:spLocks noChangeArrowheads="1"/>
            </p:cNvSpPr>
            <p:nvPr/>
          </p:nvSpPr>
          <p:spPr bwMode="auto">
            <a:xfrm>
              <a:off x="13437363" y="11742009"/>
              <a:ext cx="77229" cy="105032"/>
            </a:xfrm>
            <a:custGeom>
              <a:avLst/>
              <a:gdLst>
                <a:gd name="T0" fmla="*/ 83 w 109"/>
                <a:gd name="T1" fmla="*/ 149 h 150"/>
                <a:gd name="T2" fmla="*/ 83 w 109"/>
                <a:gd name="T3" fmla="*/ 149 h 150"/>
                <a:gd name="T4" fmla="*/ 57 w 109"/>
                <a:gd name="T5" fmla="*/ 123 h 150"/>
                <a:gd name="T6" fmla="*/ 57 w 109"/>
                <a:gd name="T7" fmla="*/ 123 h 150"/>
                <a:gd name="T8" fmla="*/ 16 w 109"/>
                <a:gd name="T9" fmla="*/ 50 h 150"/>
                <a:gd name="T10" fmla="*/ 16 w 109"/>
                <a:gd name="T11" fmla="*/ 50 h 150"/>
                <a:gd name="T12" fmla="*/ 6 w 109"/>
                <a:gd name="T13" fmla="*/ 16 h 150"/>
                <a:gd name="T14" fmla="*/ 6 w 109"/>
                <a:gd name="T15" fmla="*/ 16 h 150"/>
                <a:gd name="T16" fmla="*/ 42 w 109"/>
                <a:gd name="T17" fmla="*/ 7 h 150"/>
                <a:gd name="T18" fmla="*/ 42 w 109"/>
                <a:gd name="T19" fmla="*/ 7 h 150"/>
                <a:gd name="T20" fmla="*/ 108 w 109"/>
                <a:gd name="T21" fmla="*/ 123 h 150"/>
                <a:gd name="T22" fmla="*/ 108 w 109"/>
                <a:gd name="T23" fmla="*/ 123 h 150"/>
                <a:gd name="T24" fmla="*/ 83 w 109"/>
                <a:gd name="T25" fmla="*/ 149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 h="150">
                  <a:moveTo>
                    <a:pt x="83" y="149"/>
                  </a:moveTo>
                  <a:lnTo>
                    <a:pt x="83" y="149"/>
                  </a:lnTo>
                  <a:cubicBezTo>
                    <a:pt x="69" y="149"/>
                    <a:pt x="57" y="137"/>
                    <a:pt x="57" y="123"/>
                  </a:cubicBezTo>
                  <a:lnTo>
                    <a:pt x="57" y="123"/>
                  </a:lnTo>
                  <a:cubicBezTo>
                    <a:pt x="57" y="93"/>
                    <a:pt x="42" y="66"/>
                    <a:pt x="16" y="50"/>
                  </a:cubicBezTo>
                  <a:lnTo>
                    <a:pt x="16" y="50"/>
                  </a:lnTo>
                  <a:cubicBezTo>
                    <a:pt x="4" y="43"/>
                    <a:pt x="0" y="28"/>
                    <a:pt x="6" y="16"/>
                  </a:cubicBezTo>
                  <a:lnTo>
                    <a:pt x="6" y="16"/>
                  </a:lnTo>
                  <a:cubicBezTo>
                    <a:pt x="13" y="4"/>
                    <a:pt x="29" y="0"/>
                    <a:pt x="42" y="7"/>
                  </a:cubicBezTo>
                  <a:lnTo>
                    <a:pt x="42" y="7"/>
                  </a:lnTo>
                  <a:cubicBezTo>
                    <a:pt x="83" y="31"/>
                    <a:pt x="108" y="75"/>
                    <a:pt x="108" y="123"/>
                  </a:cubicBezTo>
                  <a:lnTo>
                    <a:pt x="108" y="123"/>
                  </a:lnTo>
                  <a:cubicBezTo>
                    <a:pt x="108" y="137"/>
                    <a:pt x="97" y="149"/>
                    <a:pt x="83" y="149"/>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6" name="Freeform 27">
              <a:extLst>
                <a:ext uri="{FF2B5EF4-FFF2-40B4-BE49-F238E27FC236}">
                  <a16:creationId xmlns:a16="http://schemas.microsoft.com/office/drawing/2014/main" id="{87ED248E-F05D-7D4D-962F-013AD52598D7}"/>
                </a:ext>
              </a:extLst>
            </p:cNvPr>
            <p:cNvSpPr>
              <a:spLocks noChangeArrowheads="1"/>
            </p:cNvSpPr>
            <p:nvPr/>
          </p:nvSpPr>
          <p:spPr bwMode="auto">
            <a:xfrm>
              <a:off x="13094462" y="11738919"/>
              <a:ext cx="77231" cy="105032"/>
            </a:xfrm>
            <a:custGeom>
              <a:avLst/>
              <a:gdLst>
                <a:gd name="T0" fmla="*/ 26 w 110"/>
                <a:gd name="T1" fmla="*/ 150 h 151"/>
                <a:gd name="T2" fmla="*/ 26 w 110"/>
                <a:gd name="T3" fmla="*/ 150 h 151"/>
                <a:gd name="T4" fmla="*/ 0 w 110"/>
                <a:gd name="T5" fmla="*/ 124 h 151"/>
                <a:gd name="T6" fmla="*/ 0 w 110"/>
                <a:gd name="T7" fmla="*/ 124 h 151"/>
                <a:gd name="T8" fmla="*/ 67 w 110"/>
                <a:gd name="T9" fmla="*/ 8 h 151"/>
                <a:gd name="T10" fmla="*/ 67 w 110"/>
                <a:gd name="T11" fmla="*/ 8 h 151"/>
                <a:gd name="T12" fmla="*/ 102 w 110"/>
                <a:gd name="T13" fmla="*/ 17 h 151"/>
                <a:gd name="T14" fmla="*/ 102 w 110"/>
                <a:gd name="T15" fmla="*/ 17 h 151"/>
                <a:gd name="T16" fmla="*/ 92 w 110"/>
                <a:gd name="T17" fmla="*/ 51 h 151"/>
                <a:gd name="T18" fmla="*/ 92 w 110"/>
                <a:gd name="T19" fmla="*/ 51 h 151"/>
                <a:gd name="T20" fmla="*/ 51 w 110"/>
                <a:gd name="T21" fmla="*/ 124 h 151"/>
                <a:gd name="T22" fmla="*/ 51 w 110"/>
                <a:gd name="T23" fmla="*/ 124 h 151"/>
                <a:gd name="T24" fmla="*/ 26 w 110"/>
                <a:gd name="T25" fmla="*/ 150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0" h="151">
                  <a:moveTo>
                    <a:pt x="26" y="150"/>
                  </a:moveTo>
                  <a:lnTo>
                    <a:pt x="26" y="150"/>
                  </a:lnTo>
                  <a:cubicBezTo>
                    <a:pt x="11" y="150"/>
                    <a:pt x="0" y="138"/>
                    <a:pt x="0" y="124"/>
                  </a:cubicBezTo>
                  <a:lnTo>
                    <a:pt x="0" y="124"/>
                  </a:lnTo>
                  <a:cubicBezTo>
                    <a:pt x="0" y="76"/>
                    <a:pt x="26" y="32"/>
                    <a:pt x="67" y="8"/>
                  </a:cubicBezTo>
                  <a:lnTo>
                    <a:pt x="67" y="8"/>
                  </a:lnTo>
                  <a:cubicBezTo>
                    <a:pt x="80" y="0"/>
                    <a:pt x="95" y="4"/>
                    <a:pt x="102" y="17"/>
                  </a:cubicBezTo>
                  <a:lnTo>
                    <a:pt x="102" y="17"/>
                  </a:lnTo>
                  <a:cubicBezTo>
                    <a:pt x="109" y="29"/>
                    <a:pt x="105" y="44"/>
                    <a:pt x="92" y="51"/>
                  </a:cubicBezTo>
                  <a:lnTo>
                    <a:pt x="92" y="51"/>
                  </a:lnTo>
                  <a:cubicBezTo>
                    <a:pt x="67" y="67"/>
                    <a:pt x="51" y="94"/>
                    <a:pt x="51" y="124"/>
                  </a:cubicBezTo>
                  <a:lnTo>
                    <a:pt x="51" y="124"/>
                  </a:lnTo>
                  <a:cubicBezTo>
                    <a:pt x="51" y="138"/>
                    <a:pt x="39" y="150"/>
                    <a:pt x="26" y="150"/>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7" name="Freeform 28">
              <a:extLst>
                <a:ext uri="{FF2B5EF4-FFF2-40B4-BE49-F238E27FC236}">
                  <a16:creationId xmlns:a16="http://schemas.microsoft.com/office/drawing/2014/main" id="{0AB66054-202A-BF47-9545-1557B84B06BD}"/>
                </a:ext>
              </a:extLst>
            </p:cNvPr>
            <p:cNvSpPr>
              <a:spLocks noChangeArrowheads="1"/>
            </p:cNvSpPr>
            <p:nvPr/>
          </p:nvSpPr>
          <p:spPr bwMode="auto">
            <a:xfrm>
              <a:off x="13106818" y="12001501"/>
              <a:ext cx="392328" cy="639461"/>
            </a:xfrm>
            <a:custGeom>
              <a:avLst/>
              <a:gdLst>
                <a:gd name="T0" fmla="*/ 38 w 558"/>
                <a:gd name="T1" fmla="*/ 913 h 914"/>
                <a:gd name="T2" fmla="*/ 38 w 558"/>
                <a:gd name="T3" fmla="*/ 913 h 914"/>
                <a:gd name="T4" fmla="*/ 8 w 558"/>
                <a:gd name="T5" fmla="*/ 892 h 914"/>
                <a:gd name="T6" fmla="*/ 8 w 558"/>
                <a:gd name="T7" fmla="*/ 890 h 914"/>
                <a:gd name="T8" fmla="*/ 0 w 558"/>
                <a:gd name="T9" fmla="*/ 833 h 914"/>
                <a:gd name="T10" fmla="*/ 0 w 558"/>
                <a:gd name="T11" fmla="*/ 99 h 914"/>
                <a:gd name="T12" fmla="*/ 0 w 558"/>
                <a:gd name="T13" fmla="*/ 99 h 914"/>
                <a:gd name="T14" fmla="*/ 135 w 558"/>
                <a:gd name="T15" fmla="*/ 0 h 914"/>
                <a:gd name="T16" fmla="*/ 422 w 558"/>
                <a:gd name="T17" fmla="*/ 0 h 914"/>
                <a:gd name="T18" fmla="*/ 422 w 558"/>
                <a:gd name="T19" fmla="*/ 0 h 914"/>
                <a:gd name="T20" fmla="*/ 557 w 558"/>
                <a:gd name="T21" fmla="*/ 99 h 914"/>
                <a:gd name="T22" fmla="*/ 557 w 558"/>
                <a:gd name="T23" fmla="*/ 833 h 914"/>
                <a:gd name="T24" fmla="*/ 549 w 558"/>
                <a:gd name="T25" fmla="*/ 890 h 914"/>
                <a:gd name="T26" fmla="*/ 549 w 558"/>
                <a:gd name="T27" fmla="*/ 892 h 914"/>
                <a:gd name="T28" fmla="*/ 549 w 558"/>
                <a:gd name="T29" fmla="*/ 892 h 914"/>
                <a:gd name="T30" fmla="*/ 519 w 558"/>
                <a:gd name="T31" fmla="*/ 913 h 914"/>
                <a:gd name="T32" fmla="*/ 38 w 558"/>
                <a:gd name="T33" fmla="*/ 913 h 9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58" h="914">
                  <a:moveTo>
                    <a:pt x="38" y="913"/>
                  </a:moveTo>
                  <a:lnTo>
                    <a:pt x="38" y="913"/>
                  </a:lnTo>
                  <a:cubicBezTo>
                    <a:pt x="22" y="913"/>
                    <a:pt x="8" y="903"/>
                    <a:pt x="8" y="892"/>
                  </a:cubicBezTo>
                  <a:lnTo>
                    <a:pt x="8" y="890"/>
                  </a:lnTo>
                  <a:lnTo>
                    <a:pt x="0" y="833"/>
                  </a:lnTo>
                  <a:lnTo>
                    <a:pt x="0" y="99"/>
                  </a:lnTo>
                  <a:lnTo>
                    <a:pt x="0" y="99"/>
                  </a:lnTo>
                  <a:cubicBezTo>
                    <a:pt x="0" y="45"/>
                    <a:pt x="61" y="0"/>
                    <a:pt x="135" y="0"/>
                  </a:cubicBezTo>
                  <a:lnTo>
                    <a:pt x="422" y="0"/>
                  </a:lnTo>
                  <a:lnTo>
                    <a:pt x="422" y="0"/>
                  </a:lnTo>
                  <a:cubicBezTo>
                    <a:pt x="497" y="0"/>
                    <a:pt x="557" y="45"/>
                    <a:pt x="557" y="99"/>
                  </a:cubicBezTo>
                  <a:lnTo>
                    <a:pt x="557" y="833"/>
                  </a:lnTo>
                  <a:lnTo>
                    <a:pt x="549" y="890"/>
                  </a:lnTo>
                  <a:lnTo>
                    <a:pt x="549" y="892"/>
                  </a:lnTo>
                  <a:lnTo>
                    <a:pt x="549" y="892"/>
                  </a:lnTo>
                  <a:cubicBezTo>
                    <a:pt x="549" y="903"/>
                    <a:pt x="536" y="913"/>
                    <a:pt x="519" y="913"/>
                  </a:cubicBezTo>
                  <a:lnTo>
                    <a:pt x="38" y="913"/>
                  </a:lnTo>
                </a:path>
              </a:pathLst>
            </a:custGeom>
            <a:solidFill>
              <a:schemeClr val="accent6">
                <a:lumMod val="50000"/>
              </a:schemeClr>
            </a:solidFill>
            <a:ln>
              <a:noFill/>
            </a:ln>
            <a:effectLst/>
          </p:spPr>
          <p:txBody>
            <a:bodyPr wrap="none" anchor="ctr"/>
            <a:lstStyle/>
            <a:p>
              <a:endParaRPr lang="en-US" sz="6532" dirty="0">
                <a:latin typeface="Fira Sans Light" panose="020B0403050000020004" pitchFamily="34" charset="0"/>
              </a:endParaRPr>
            </a:p>
          </p:txBody>
        </p:sp>
        <p:sp>
          <p:nvSpPr>
            <p:cNvPr id="28" name="Freeform 29">
              <a:extLst>
                <a:ext uri="{FF2B5EF4-FFF2-40B4-BE49-F238E27FC236}">
                  <a16:creationId xmlns:a16="http://schemas.microsoft.com/office/drawing/2014/main" id="{25DA6A45-7488-1148-98AE-E771464A9E49}"/>
                </a:ext>
              </a:extLst>
            </p:cNvPr>
            <p:cNvSpPr>
              <a:spLocks noChangeArrowheads="1"/>
            </p:cNvSpPr>
            <p:nvPr/>
          </p:nvSpPr>
          <p:spPr bwMode="auto">
            <a:xfrm>
              <a:off x="13304526" y="12001501"/>
              <a:ext cx="194620" cy="639461"/>
            </a:xfrm>
            <a:custGeom>
              <a:avLst/>
              <a:gdLst>
                <a:gd name="T0" fmla="*/ 143 w 279"/>
                <a:gd name="T1" fmla="*/ 0 h 914"/>
                <a:gd name="T2" fmla="*/ 0 w 279"/>
                <a:gd name="T3" fmla="*/ 0 h 914"/>
                <a:gd name="T4" fmla="*/ 0 w 279"/>
                <a:gd name="T5" fmla="*/ 913 h 914"/>
                <a:gd name="T6" fmla="*/ 240 w 279"/>
                <a:gd name="T7" fmla="*/ 913 h 914"/>
                <a:gd name="T8" fmla="*/ 240 w 279"/>
                <a:gd name="T9" fmla="*/ 913 h 914"/>
                <a:gd name="T10" fmla="*/ 270 w 279"/>
                <a:gd name="T11" fmla="*/ 892 h 914"/>
                <a:gd name="T12" fmla="*/ 270 w 279"/>
                <a:gd name="T13" fmla="*/ 890 h 914"/>
                <a:gd name="T14" fmla="*/ 278 w 279"/>
                <a:gd name="T15" fmla="*/ 833 h 914"/>
                <a:gd name="T16" fmla="*/ 278 w 279"/>
                <a:gd name="T17" fmla="*/ 99 h 914"/>
                <a:gd name="T18" fmla="*/ 278 w 279"/>
                <a:gd name="T19" fmla="*/ 99 h 914"/>
                <a:gd name="T20" fmla="*/ 143 w 279"/>
                <a:gd name="T21" fmla="*/ 0 h 9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79" h="914">
                  <a:moveTo>
                    <a:pt x="143" y="0"/>
                  </a:moveTo>
                  <a:lnTo>
                    <a:pt x="0" y="0"/>
                  </a:lnTo>
                  <a:lnTo>
                    <a:pt x="0" y="913"/>
                  </a:lnTo>
                  <a:lnTo>
                    <a:pt x="240" y="913"/>
                  </a:lnTo>
                  <a:lnTo>
                    <a:pt x="240" y="913"/>
                  </a:lnTo>
                  <a:cubicBezTo>
                    <a:pt x="257" y="913"/>
                    <a:pt x="270" y="903"/>
                    <a:pt x="270" y="892"/>
                  </a:cubicBezTo>
                  <a:lnTo>
                    <a:pt x="270" y="890"/>
                  </a:lnTo>
                  <a:lnTo>
                    <a:pt x="278" y="833"/>
                  </a:lnTo>
                  <a:lnTo>
                    <a:pt x="278" y="99"/>
                  </a:lnTo>
                  <a:lnTo>
                    <a:pt x="278" y="99"/>
                  </a:lnTo>
                  <a:cubicBezTo>
                    <a:pt x="278" y="45"/>
                    <a:pt x="218" y="0"/>
                    <a:pt x="143" y="0"/>
                  </a:cubicBezTo>
                </a:path>
              </a:pathLst>
            </a:custGeom>
            <a:solidFill>
              <a:schemeClr val="accent6">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9" name="Freeform 30">
              <a:extLst>
                <a:ext uri="{FF2B5EF4-FFF2-40B4-BE49-F238E27FC236}">
                  <a16:creationId xmlns:a16="http://schemas.microsoft.com/office/drawing/2014/main" id="{E557FAF1-5791-9D4F-A8BA-EA953A19F1D2}"/>
                </a:ext>
              </a:extLst>
            </p:cNvPr>
            <p:cNvSpPr>
              <a:spLocks noChangeArrowheads="1"/>
            </p:cNvSpPr>
            <p:nvPr/>
          </p:nvSpPr>
          <p:spPr bwMode="auto">
            <a:xfrm>
              <a:off x="13146979" y="12171405"/>
              <a:ext cx="315097" cy="315097"/>
            </a:xfrm>
            <a:custGeom>
              <a:avLst/>
              <a:gdLst>
                <a:gd name="T0" fmla="*/ 28 w 449"/>
                <a:gd name="T1" fmla="*/ 0 h 449"/>
                <a:gd name="T2" fmla="*/ 419 w 449"/>
                <a:gd name="T3" fmla="*/ 0 h 449"/>
                <a:gd name="T4" fmla="*/ 419 w 449"/>
                <a:gd name="T5" fmla="*/ 0 h 449"/>
                <a:gd name="T6" fmla="*/ 448 w 449"/>
                <a:gd name="T7" fmla="*/ 28 h 449"/>
                <a:gd name="T8" fmla="*/ 448 w 449"/>
                <a:gd name="T9" fmla="*/ 420 h 449"/>
                <a:gd name="T10" fmla="*/ 448 w 449"/>
                <a:gd name="T11" fmla="*/ 420 h 449"/>
                <a:gd name="T12" fmla="*/ 419 w 449"/>
                <a:gd name="T13" fmla="*/ 448 h 449"/>
                <a:gd name="T14" fmla="*/ 28 w 449"/>
                <a:gd name="T15" fmla="*/ 448 h 449"/>
                <a:gd name="T16" fmla="*/ 28 w 449"/>
                <a:gd name="T17" fmla="*/ 448 h 449"/>
                <a:gd name="T18" fmla="*/ 0 w 449"/>
                <a:gd name="T19" fmla="*/ 420 h 449"/>
                <a:gd name="T20" fmla="*/ 0 w 449"/>
                <a:gd name="T21" fmla="*/ 28 h 449"/>
                <a:gd name="T22" fmla="*/ 0 w 449"/>
                <a:gd name="T23" fmla="*/ 28 h 449"/>
                <a:gd name="T24" fmla="*/ 28 w 449"/>
                <a:gd name="T25" fmla="*/ 0 h 4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9" h="449">
                  <a:moveTo>
                    <a:pt x="28" y="0"/>
                  </a:moveTo>
                  <a:lnTo>
                    <a:pt x="419" y="0"/>
                  </a:lnTo>
                  <a:lnTo>
                    <a:pt x="419" y="0"/>
                  </a:lnTo>
                  <a:cubicBezTo>
                    <a:pt x="435" y="0"/>
                    <a:pt x="448" y="13"/>
                    <a:pt x="448" y="28"/>
                  </a:cubicBezTo>
                  <a:lnTo>
                    <a:pt x="448" y="420"/>
                  </a:lnTo>
                  <a:lnTo>
                    <a:pt x="448" y="420"/>
                  </a:lnTo>
                  <a:cubicBezTo>
                    <a:pt x="448" y="436"/>
                    <a:pt x="435" y="448"/>
                    <a:pt x="419" y="448"/>
                  </a:cubicBezTo>
                  <a:lnTo>
                    <a:pt x="28" y="448"/>
                  </a:lnTo>
                  <a:lnTo>
                    <a:pt x="28" y="448"/>
                  </a:lnTo>
                  <a:cubicBezTo>
                    <a:pt x="13" y="448"/>
                    <a:pt x="0" y="436"/>
                    <a:pt x="0" y="420"/>
                  </a:cubicBezTo>
                  <a:lnTo>
                    <a:pt x="0" y="28"/>
                  </a:lnTo>
                  <a:lnTo>
                    <a:pt x="0" y="28"/>
                  </a:lnTo>
                  <a:cubicBezTo>
                    <a:pt x="0" y="13"/>
                    <a:pt x="13" y="0"/>
                    <a:pt x="28" y="0"/>
                  </a:cubicBezTo>
                </a:path>
              </a:pathLst>
            </a:custGeom>
            <a:solidFill>
              <a:schemeClr val="accent4"/>
            </a:solidFill>
            <a:ln>
              <a:noFill/>
            </a:ln>
            <a:effectLst/>
          </p:spPr>
          <p:txBody>
            <a:bodyPr wrap="none" anchor="ctr"/>
            <a:lstStyle/>
            <a:p>
              <a:endParaRPr lang="en-US" sz="6532" dirty="0">
                <a:latin typeface="Fira Sans Light" panose="020B0403050000020004" pitchFamily="34" charset="0"/>
              </a:endParaRPr>
            </a:p>
          </p:txBody>
        </p:sp>
        <p:sp>
          <p:nvSpPr>
            <p:cNvPr id="30" name="Freeform 31">
              <a:extLst>
                <a:ext uri="{FF2B5EF4-FFF2-40B4-BE49-F238E27FC236}">
                  <a16:creationId xmlns:a16="http://schemas.microsoft.com/office/drawing/2014/main" id="{D68FB21F-E514-E946-9966-A4A9A3111460}"/>
                </a:ext>
              </a:extLst>
            </p:cNvPr>
            <p:cNvSpPr>
              <a:spLocks noChangeArrowheads="1"/>
            </p:cNvSpPr>
            <p:nvPr/>
          </p:nvSpPr>
          <p:spPr bwMode="auto">
            <a:xfrm>
              <a:off x="13103730" y="12007679"/>
              <a:ext cx="80319" cy="225510"/>
            </a:xfrm>
            <a:custGeom>
              <a:avLst/>
              <a:gdLst>
                <a:gd name="T0" fmla="*/ 86 w 116"/>
                <a:gd name="T1" fmla="*/ 321 h 322"/>
                <a:gd name="T2" fmla="*/ 0 w 116"/>
                <a:gd name="T3" fmla="*/ 8 h 322"/>
                <a:gd name="T4" fmla="*/ 30 w 116"/>
                <a:gd name="T5" fmla="*/ 0 h 322"/>
                <a:gd name="T6" fmla="*/ 115 w 116"/>
                <a:gd name="T7" fmla="*/ 313 h 322"/>
                <a:gd name="T8" fmla="*/ 86 w 116"/>
                <a:gd name="T9" fmla="*/ 321 h 322"/>
              </a:gdLst>
              <a:ahLst/>
              <a:cxnLst>
                <a:cxn ang="0">
                  <a:pos x="T0" y="T1"/>
                </a:cxn>
                <a:cxn ang="0">
                  <a:pos x="T2" y="T3"/>
                </a:cxn>
                <a:cxn ang="0">
                  <a:pos x="T4" y="T5"/>
                </a:cxn>
                <a:cxn ang="0">
                  <a:pos x="T6" y="T7"/>
                </a:cxn>
                <a:cxn ang="0">
                  <a:pos x="T8" y="T9"/>
                </a:cxn>
              </a:cxnLst>
              <a:rect l="0" t="0" r="r" b="b"/>
              <a:pathLst>
                <a:path w="116" h="322">
                  <a:moveTo>
                    <a:pt x="86" y="321"/>
                  </a:moveTo>
                  <a:lnTo>
                    <a:pt x="0" y="8"/>
                  </a:lnTo>
                  <a:lnTo>
                    <a:pt x="30" y="0"/>
                  </a:lnTo>
                  <a:lnTo>
                    <a:pt x="115" y="313"/>
                  </a:lnTo>
                  <a:lnTo>
                    <a:pt x="86" y="321"/>
                  </a:lnTo>
                </a:path>
              </a:pathLst>
            </a:custGeom>
            <a:solidFill>
              <a:schemeClr val="accent4"/>
            </a:solidFill>
            <a:ln>
              <a:noFill/>
            </a:ln>
            <a:effectLst/>
          </p:spPr>
          <p:txBody>
            <a:bodyPr wrap="none" anchor="ctr"/>
            <a:lstStyle/>
            <a:p>
              <a:endParaRPr lang="en-US" sz="6532" dirty="0">
                <a:latin typeface="Fira Sans Light" panose="020B0403050000020004" pitchFamily="34" charset="0"/>
              </a:endParaRPr>
            </a:p>
          </p:txBody>
        </p:sp>
        <p:sp>
          <p:nvSpPr>
            <p:cNvPr id="31" name="Freeform 32">
              <a:extLst>
                <a:ext uri="{FF2B5EF4-FFF2-40B4-BE49-F238E27FC236}">
                  <a16:creationId xmlns:a16="http://schemas.microsoft.com/office/drawing/2014/main" id="{43523492-02A8-A349-B438-FFACB215DDB8}"/>
                </a:ext>
              </a:extLst>
            </p:cNvPr>
            <p:cNvSpPr>
              <a:spLocks noChangeArrowheads="1"/>
            </p:cNvSpPr>
            <p:nvPr/>
          </p:nvSpPr>
          <p:spPr bwMode="auto">
            <a:xfrm>
              <a:off x="13079017" y="12433987"/>
              <a:ext cx="123568" cy="172995"/>
            </a:xfrm>
            <a:custGeom>
              <a:avLst/>
              <a:gdLst>
                <a:gd name="T0" fmla="*/ 43 w 176"/>
                <a:gd name="T1" fmla="*/ 246 h 247"/>
                <a:gd name="T2" fmla="*/ 0 w 176"/>
                <a:gd name="T3" fmla="*/ 220 h 247"/>
                <a:gd name="T4" fmla="*/ 131 w 176"/>
                <a:gd name="T5" fmla="*/ 0 h 247"/>
                <a:gd name="T6" fmla="*/ 175 w 176"/>
                <a:gd name="T7" fmla="*/ 25 h 247"/>
                <a:gd name="T8" fmla="*/ 43 w 176"/>
                <a:gd name="T9" fmla="*/ 246 h 247"/>
              </a:gdLst>
              <a:ahLst/>
              <a:cxnLst>
                <a:cxn ang="0">
                  <a:pos x="T0" y="T1"/>
                </a:cxn>
                <a:cxn ang="0">
                  <a:pos x="T2" y="T3"/>
                </a:cxn>
                <a:cxn ang="0">
                  <a:pos x="T4" y="T5"/>
                </a:cxn>
                <a:cxn ang="0">
                  <a:pos x="T6" y="T7"/>
                </a:cxn>
                <a:cxn ang="0">
                  <a:pos x="T8" y="T9"/>
                </a:cxn>
              </a:cxnLst>
              <a:rect l="0" t="0" r="r" b="b"/>
              <a:pathLst>
                <a:path w="176" h="247">
                  <a:moveTo>
                    <a:pt x="43" y="246"/>
                  </a:moveTo>
                  <a:lnTo>
                    <a:pt x="0" y="220"/>
                  </a:lnTo>
                  <a:lnTo>
                    <a:pt x="131" y="0"/>
                  </a:lnTo>
                  <a:lnTo>
                    <a:pt x="175" y="25"/>
                  </a:lnTo>
                  <a:lnTo>
                    <a:pt x="43" y="246"/>
                  </a:lnTo>
                </a:path>
              </a:pathLst>
            </a:custGeom>
            <a:solidFill>
              <a:schemeClr val="accent4"/>
            </a:solidFill>
            <a:ln>
              <a:noFill/>
            </a:ln>
            <a:effectLst/>
          </p:spPr>
          <p:txBody>
            <a:bodyPr wrap="none" anchor="ctr"/>
            <a:lstStyle/>
            <a:p>
              <a:endParaRPr lang="en-US" sz="6532" dirty="0">
                <a:latin typeface="Fira Sans Light" panose="020B0403050000020004" pitchFamily="34" charset="0"/>
              </a:endParaRPr>
            </a:p>
          </p:txBody>
        </p:sp>
        <p:sp>
          <p:nvSpPr>
            <p:cNvPr id="32" name="Freeform 33">
              <a:extLst>
                <a:ext uri="{FF2B5EF4-FFF2-40B4-BE49-F238E27FC236}">
                  <a16:creationId xmlns:a16="http://schemas.microsoft.com/office/drawing/2014/main" id="{67F7F77E-9032-AE46-96B0-2E5B5DE8C2E4}"/>
                </a:ext>
              </a:extLst>
            </p:cNvPr>
            <p:cNvSpPr>
              <a:spLocks noChangeArrowheads="1"/>
            </p:cNvSpPr>
            <p:nvPr/>
          </p:nvSpPr>
          <p:spPr bwMode="auto">
            <a:xfrm>
              <a:off x="13421916" y="12007679"/>
              <a:ext cx="80319" cy="225510"/>
            </a:xfrm>
            <a:custGeom>
              <a:avLst/>
              <a:gdLst>
                <a:gd name="T0" fmla="*/ 30 w 116"/>
                <a:gd name="T1" fmla="*/ 321 h 322"/>
                <a:gd name="T2" fmla="*/ 0 w 116"/>
                <a:gd name="T3" fmla="*/ 313 h 322"/>
                <a:gd name="T4" fmla="*/ 86 w 116"/>
                <a:gd name="T5" fmla="*/ 0 h 322"/>
                <a:gd name="T6" fmla="*/ 115 w 116"/>
                <a:gd name="T7" fmla="*/ 8 h 322"/>
                <a:gd name="T8" fmla="*/ 30 w 116"/>
                <a:gd name="T9" fmla="*/ 321 h 322"/>
              </a:gdLst>
              <a:ahLst/>
              <a:cxnLst>
                <a:cxn ang="0">
                  <a:pos x="T0" y="T1"/>
                </a:cxn>
                <a:cxn ang="0">
                  <a:pos x="T2" y="T3"/>
                </a:cxn>
                <a:cxn ang="0">
                  <a:pos x="T4" y="T5"/>
                </a:cxn>
                <a:cxn ang="0">
                  <a:pos x="T6" y="T7"/>
                </a:cxn>
                <a:cxn ang="0">
                  <a:pos x="T8" y="T9"/>
                </a:cxn>
              </a:cxnLst>
              <a:rect l="0" t="0" r="r" b="b"/>
              <a:pathLst>
                <a:path w="116" h="322">
                  <a:moveTo>
                    <a:pt x="30" y="321"/>
                  </a:moveTo>
                  <a:lnTo>
                    <a:pt x="0" y="313"/>
                  </a:lnTo>
                  <a:lnTo>
                    <a:pt x="86" y="0"/>
                  </a:lnTo>
                  <a:lnTo>
                    <a:pt x="115" y="8"/>
                  </a:lnTo>
                  <a:lnTo>
                    <a:pt x="30" y="321"/>
                  </a:lnTo>
                </a:path>
              </a:pathLst>
            </a:custGeom>
            <a:solidFill>
              <a:schemeClr val="accent4"/>
            </a:solidFill>
            <a:ln>
              <a:noFill/>
            </a:ln>
            <a:effectLst/>
          </p:spPr>
          <p:txBody>
            <a:bodyPr wrap="none" anchor="ctr"/>
            <a:lstStyle/>
            <a:p>
              <a:endParaRPr lang="en-US" sz="6532" dirty="0">
                <a:latin typeface="Fira Sans Light" panose="020B0403050000020004" pitchFamily="34" charset="0"/>
              </a:endParaRPr>
            </a:p>
          </p:txBody>
        </p:sp>
        <p:sp>
          <p:nvSpPr>
            <p:cNvPr id="33" name="Freeform 34">
              <a:extLst>
                <a:ext uri="{FF2B5EF4-FFF2-40B4-BE49-F238E27FC236}">
                  <a16:creationId xmlns:a16="http://schemas.microsoft.com/office/drawing/2014/main" id="{DF37ECCF-593D-374A-85EC-68337A9C2E6F}"/>
                </a:ext>
              </a:extLst>
            </p:cNvPr>
            <p:cNvSpPr>
              <a:spLocks noChangeArrowheads="1"/>
            </p:cNvSpPr>
            <p:nvPr/>
          </p:nvSpPr>
          <p:spPr bwMode="auto">
            <a:xfrm>
              <a:off x="13406471" y="12433987"/>
              <a:ext cx="123568" cy="172995"/>
            </a:xfrm>
            <a:custGeom>
              <a:avLst/>
              <a:gdLst>
                <a:gd name="T0" fmla="*/ 131 w 177"/>
                <a:gd name="T1" fmla="*/ 246 h 247"/>
                <a:gd name="T2" fmla="*/ 0 w 177"/>
                <a:gd name="T3" fmla="*/ 25 h 247"/>
                <a:gd name="T4" fmla="*/ 43 w 177"/>
                <a:gd name="T5" fmla="*/ 0 h 247"/>
                <a:gd name="T6" fmla="*/ 176 w 177"/>
                <a:gd name="T7" fmla="*/ 220 h 247"/>
                <a:gd name="T8" fmla="*/ 131 w 177"/>
                <a:gd name="T9" fmla="*/ 246 h 247"/>
              </a:gdLst>
              <a:ahLst/>
              <a:cxnLst>
                <a:cxn ang="0">
                  <a:pos x="T0" y="T1"/>
                </a:cxn>
                <a:cxn ang="0">
                  <a:pos x="T2" y="T3"/>
                </a:cxn>
                <a:cxn ang="0">
                  <a:pos x="T4" y="T5"/>
                </a:cxn>
                <a:cxn ang="0">
                  <a:pos x="T6" y="T7"/>
                </a:cxn>
                <a:cxn ang="0">
                  <a:pos x="T8" y="T9"/>
                </a:cxn>
              </a:cxnLst>
              <a:rect l="0" t="0" r="r" b="b"/>
              <a:pathLst>
                <a:path w="177" h="247">
                  <a:moveTo>
                    <a:pt x="131" y="246"/>
                  </a:moveTo>
                  <a:lnTo>
                    <a:pt x="0" y="25"/>
                  </a:lnTo>
                  <a:lnTo>
                    <a:pt x="43" y="0"/>
                  </a:lnTo>
                  <a:lnTo>
                    <a:pt x="176" y="220"/>
                  </a:lnTo>
                  <a:lnTo>
                    <a:pt x="131" y="246"/>
                  </a:lnTo>
                </a:path>
              </a:pathLst>
            </a:custGeom>
            <a:solidFill>
              <a:schemeClr val="accent4"/>
            </a:solidFill>
            <a:ln>
              <a:noFill/>
            </a:ln>
            <a:effectLst/>
          </p:spPr>
          <p:txBody>
            <a:bodyPr wrap="none" anchor="ctr"/>
            <a:lstStyle/>
            <a:p>
              <a:endParaRPr lang="en-US" sz="6532" dirty="0">
                <a:latin typeface="Fira Sans Light" panose="020B0403050000020004" pitchFamily="34" charset="0"/>
              </a:endParaRPr>
            </a:p>
          </p:txBody>
        </p:sp>
        <p:sp>
          <p:nvSpPr>
            <p:cNvPr id="34" name="Freeform 35">
              <a:extLst>
                <a:ext uri="{FF2B5EF4-FFF2-40B4-BE49-F238E27FC236}">
                  <a16:creationId xmlns:a16="http://schemas.microsoft.com/office/drawing/2014/main" id="{A1A5C402-0245-0841-A81F-F82E783B782E}"/>
                </a:ext>
              </a:extLst>
            </p:cNvPr>
            <p:cNvSpPr>
              <a:spLocks noChangeArrowheads="1"/>
            </p:cNvSpPr>
            <p:nvPr/>
          </p:nvSpPr>
          <p:spPr bwMode="auto">
            <a:xfrm>
              <a:off x="13196406" y="12214654"/>
              <a:ext cx="213153" cy="71052"/>
            </a:xfrm>
            <a:custGeom>
              <a:avLst/>
              <a:gdLst>
                <a:gd name="T0" fmla="*/ 252 w 304"/>
                <a:gd name="T1" fmla="*/ 102 h 103"/>
                <a:gd name="T2" fmla="*/ 52 w 304"/>
                <a:gd name="T3" fmla="*/ 102 h 103"/>
                <a:gd name="T4" fmla="*/ 52 w 304"/>
                <a:gd name="T5" fmla="*/ 102 h 103"/>
                <a:gd name="T6" fmla="*/ 0 w 304"/>
                <a:gd name="T7" fmla="*/ 51 h 103"/>
                <a:gd name="T8" fmla="*/ 0 w 304"/>
                <a:gd name="T9" fmla="*/ 51 h 103"/>
                <a:gd name="T10" fmla="*/ 52 w 304"/>
                <a:gd name="T11" fmla="*/ 0 h 103"/>
                <a:gd name="T12" fmla="*/ 252 w 304"/>
                <a:gd name="T13" fmla="*/ 0 h 103"/>
                <a:gd name="T14" fmla="*/ 252 w 304"/>
                <a:gd name="T15" fmla="*/ 0 h 103"/>
                <a:gd name="T16" fmla="*/ 303 w 304"/>
                <a:gd name="T17" fmla="*/ 51 h 103"/>
                <a:gd name="T18" fmla="*/ 303 w 304"/>
                <a:gd name="T19" fmla="*/ 51 h 103"/>
                <a:gd name="T20" fmla="*/ 252 w 304"/>
                <a:gd name="T21" fmla="*/ 102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04" h="103">
                  <a:moveTo>
                    <a:pt x="252" y="102"/>
                  </a:moveTo>
                  <a:lnTo>
                    <a:pt x="52" y="102"/>
                  </a:lnTo>
                  <a:lnTo>
                    <a:pt x="52" y="102"/>
                  </a:lnTo>
                  <a:cubicBezTo>
                    <a:pt x="23" y="102"/>
                    <a:pt x="0" y="79"/>
                    <a:pt x="0" y="51"/>
                  </a:cubicBezTo>
                  <a:lnTo>
                    <a:pt x="0" y="51"/>
                  </a:lnTo>
                  <a:cubicBezTo>
                    <a:pt x="0" y="23"/>
                    <a:pt x="23" y="0"/>
                    <a:pt x="52" y="0"/>
                  </a:cubicBezTo>
                  <a:lnTo>
                    <a:pt x="252" y="0"/>
                  </a:lnTo>
                  <a:lnTo>
                    <a:pt x="252" y="0"/>
                  </a:lnTo>
                  <a:cubicBezTo>
                    <a:pt x="280" y="0"/>
                    <a:pt x="303" y="23"/>
                    <a:pt x="303" y="51"/>
                  </a:cubicBezTo>
                  <a:lnTo>
                    <a:pt x="303" y="51"/>
                  </a:lnTo>
                  <a:cubicBezTo>
                    <a:pt x="303" y="79"/>
                    <a:pt x="280" y="102"/>
                    <a:pt x="252" y="102"/>
                  </a:cubicBezTo>
                </a:path>
              </a:pathLst>
            </a:custGeom>
            <a:solidFill>
              <a:srgbClr val="422836"/>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35" name="Freeform 36">
              <a:extLst>
                <a:ext uri="{FF2B5EF4-FFF2-40B4-BE49-F238E27FC236}">
                  <a16:creationId xmlns:a16="http://schemas.microsoft.com/office/drawing/2014/main" id="{A61EA08C-DE41-ED4A-866A-2DC6C0521AEE}"/>
                </a:ext>
              </a:extLst>
            </p:cNvPr>
            <p:cNvSpPr>
              <a:spLocks noChangeArrowheads="1"/>
            </p:cNvSpPr>
            <p:nvPr/>
          </p:nvSpPr>
          <p:spPr bwMode="auto">
            <a:xfrm>
              <a:off x="13196406" y="12359847"/>
              <a:ext cx="213153" cy="71050"/>
            </a:xfrm>
            <a:custGeom>
              <a:avLst/>
              <a:gdLst>
                <a:gd name="T0" fmla="*/ 252 w 304"/>
                <a:gd name="T1" fmla="*/ 102 h 103"/>
                <a:gd name="T2" fmla="*/ 52 w 304"/>
                <a:gd name="T3" fmla="*/ 102 h 103"/>
                <a:gd name="T4" fmla="*/ 52 w 304"/>
                <a:gd name="T5" fmla="*/ 102 h 103"/>
                <a:gd name="T6" fmla="*/ 0 w 304"/>
                <a:gd name="T7" fmla="*/ 51 h 103"/>
                <a:gd name="T8" fmla="*/ 0 w 304"/>
                <a:gd name="T9" fmla="*/ 51 h 103"/>
                <a:gd name="T10" fmla="*/ 52 w 304"/>
                <a:gd name="T11" fmla="*/ 0 h 103"/>
                <a:gd name="T12" fmla="*/ 252 w 304"/>
                <a:gd name="T13" fmla="*/ 0 h 103"/>
                <a:gd name="T14" fmla="*/ 252 w 304"/>
                <a:gd name="T15" fmla="*/ 0 h 103"/>
                <a:gd name="T16" fmla="*/ 303 w 304"/>
                <a:gd name="T17" fmla="*/ 51 h 103"/>
                <a:gd name="T18" fmla="*/ 303 w 304"/>
                <a:gd name="T19" fmla="*/ 51 h 103"/>
                <a:gd name="T20" fmla="*/ 252 w 304"/>
                <a:gd name="T21" fmla="*/ 102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04" h="103">
                  <a:moveTo>
                    <a:pt x="252" y="102"/>
                  </a:moveTo>
                  <a:lnTo>
                    <a:pt x="52" y="102"/>
                  </a:lnTo>
                  <a:lnTo>
                    <a:pt x="52" y="102"/>
                  </a:lnTo>
                  <a:cubicBezTo>
                    <a:pt x="23" y="102"/>
                    <a:pt x="0" y="79"/>
                    <a:pt x="0" y="51"/>
                  </a:cubicBezTo>
                  <a:lnTo>
                    <a:pt x="0" y="51"/>
                  </a:lnTo>
                  <a:cubicBezTo>
                    <a:pt x="0" y="23"/>
                    <a:pt x="23" y="0"/>
                    <a:pt x="52" y="0"/>
                  </a:cubicBezTo>
                  <a:lnTo>
                    <a:pt x="252" y="0"/>
                  </a:lnTo>
                  <a:lnTo>
                    <a:pt x="252" y="0"/>
                  </a:lnTo>
                  <a:cubicBezTo>
                    <a:pt x="280" y="0"/>
                    <a:pt x="303" y="23"/>
                    <a:pt x="303" y="51"/>
                  </a:cubicBezTo>
                  <a:lnTo>
                    <a:pt x="303" y="51"/>
                  </a:lnTo>
                  <a:cubicBezTo>
                    <a:pt x="303" y="79"/>
                    <a:pt x="280" y="102"/>
                    <a:pt x="252" y="102"/>
                  </a:cubicBezTo>
                </a:path>
              </a:pathLst>
            </a:custGeom>
            <a:solidFill>
              <a:srgbClr val="422836"/>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grpSp>
      <p:grpSp>
        <p:nvGrpSpPr>
          <p:cNvPr id="36" name="Group 35">
            <a:extLst>
              <a:ext uri="{FF2B5EF4-FFF2-40B4-BE49-F238E27FC236}">
                <a16:creationId xmlns:a16="http://schemas.microsoft.com/office/drawing/2014/main" id="{64C75C69-DB7C-E14E-84D4-20B9B29E6E44}"/>
              </a:ext>
            </a:extLst>
          </p:cNvPr>
          <p:cNvGrpSpPr/>
          <p:nvPr/>
        </p:nvGrpSpPr>
        <p:grpSpPr>
          <a:xfrm flipH="1">
            <a:off x="11156940" y="8485487"/>
            <a:ext cx="1053320" cy="645640"/>
            <a:chOff x="10712698" y="4284706"/>
            <a:chExt cx="1071948" cy="645640"/>
          </a:xfrm>
        </p:grpSpPr>
        <p:sp>
          <p:nvSpPr>
            <p:cNvPr id="37" name="Freeform 37">
              <a:extLst>
                <a:ext uri="{FF2B5EF4-FFF2-40B4-BE49-F238E27FC236}">
                  <a16:creationId xmlns:a16="http://schemas.microsoft.com/office/drawing/2014/main" id="{60404714-26A3-EB41-A426-CA32ED62E528}"/>
                </a:ext>
              </a:extLst>
            </p:cNvPr>
            <p:cNvSpPr>
              <a:spLocks noChangeArrowheads="1"/>
            </p:cNvSpPr>
            <p:nvPr/>
          </p:nvSpPr>
          <p:spPr bwMode="auto">
            <a:xfrm>
              <a:off x="10712698" y="4349578"/>
              <a:ext cx="1071948" cy="515896"/>
            </a:xfrm>
            <a:custGeom>
              <a:avLst/>
              <a:gdLst>
                <a:gd name="T0" fmla="*/ 1530 w 1531"/>
                <a:gd name="T1" fmla="*/ 81 h 737"/>
                <a:gd name="T2" fmla="*/ 1530 w 1531"/>
                <a:gd name="T3" fmla="*/ 655 h 737"/>
                <a:gd name="T4" fmla="*/ 1530 w 1531"/>
                <a:gd name="T5" fmla="*/ 655 h 737"/>
                <a:gd name="T6" fmla="*/ 1449 w 1531"/>
                <a:gd name="T7" fmla="*/ 736 h 737"/>
                <a:gd name="T8" fmla="*/ 202 w 1531"/>
                <a:gd name="T9" fmla="*/ 736 h 737"/>
                <a:gd name="T10" fmla="*/ 202 w 1531"/>
                <a:gd name="T11" fmla="*/ 736 h 737"/>
                <a:gd name="T12" fmla="*/ 0 w 1531"/>
                <a:gd name="T13" fmla="*/ 534 h 737"/>
                <a:gd name="T14" fmla="*/ 0 w 1531"/>
                <a:gd name="T15" fmla="*/ 203 h 737"/>
                <a:gd name="T16" fmla="*/ 0 w 1531"/>
                <a:gd name="T17" fmla="*/ 203 h 737"/>
                <a:gd name="T18" fmla="*/ 202 w 1531"/>
                <a:gd name="T19" fmla="*/ 0 h 737"/>
                <a:gd name="T20" fmla="*/ 1449 w 1531"/>
                <a:gd name="T21" fmla="*/ 0 h 737"/>
                <a:gd name="T22" fmla="*/ 1449 w 1531"/>
                <a:gd name="T23" fmla="*/ 0 h 737"/>
                <a:gd name="T24" fmla="*/ 1530 w 1531"/>
                <a:gd name="T25" fmla="*/ 81 h 7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31" h="737">
                  <a:moveTo>
                    <a:pt x="1530" y="81"/>
                  </a:moveTo>
                  <a:lnTo>
                    <a:pt x="1530" y="655"/>
                  </a:lnTo>
                  <a:lnTo>
                    <a:pt x="1530" y="655"/>
                  </a:lnTo>
                  <a:cubicBezTo>
                    <a:pt x="1530" y="699"/>
                    <a:pt x="1494" y="736"/>
                    <a:pt x="1449" y="736"/>
                  </a:cubicBezTo>
                  <a:lnTo>
                    <a:pt x="202" y="736"/>
                  </a:lnTo>
                  <a:lnTo>
                    <a:pt x="202" y="736"/>
                  </a:lnTo>
                  <a:cubicBezTo>
                    <a:pt x="91" y="736"/>
                    <a:pt x="0" y="645"/>
                    <a:pt x="0" y="534"/>
                  </a:cubicBezTo>
                  <a:lnTo>
                    <a:pt x="0" y="203"/>
                  </a:lnTo>
                  <a:lnTo>
                    <a:pt x="0" y="203"/>
                  </a:lnTo>
                  <a:cubicBezTo>
                    <a:pt x="0" y="91"/>
                    <a:pt x="91" y="0"/>
                    <a:pt x="202" y="0"/>
                  </a:cubicBezTo>
                  <a:lnTo>
                    <a:pt x="1449" y="0"/>
                  </a:lnTo>
                  <a:lnTo>
                    <a:pt x="1449" y="0"/>
                  </a:lnTo>
                  <a:cubicBezTo>
                    <a:pt x="1494" y="0"/>
                    <a:pt x="1530" y="37"/>
                    <a:pt x="1530" y="81"/>
                  </a:cubicBezTo>
                </a:path>
              </a:pathLst>
            </a:custGeom>
            <a:solidFill>
              <a:schemeClr val="accent3">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38" name="Freeform 38">
              <a:extLst>
                <a:ext uri="{FF2B5EF4-FFF2-40B4-BE49-F238E27FC236}">
                  <a16:creationId xmlns:a16="http://schemas.microsoft.com/office/drawing/2014/main" id="{5FE77355-60F5-BA43-A80D-286428319355}"/>
                </a:ext>
              </a:extLst>
            </p:cNvPr>
            <p:cNvSpPr>
              <a:spLocks noChangeArrowheads="1"/>
            </p:cNvSpPr>
            <p:nvPr/>
          </p:nvSpPr>
          <p:spPr bwMode="auto">
            <a:xfrm>
              <a:off x="10743590" y="4380470"/>
              <a:ext cx="973093" cy="451022"/>
            </a:xfrm>
            <a:custGeom>
              <a:avLst/>
              <a:gdLst>
                <a:gd name="T0" fmla="*/ 1389 w 1390"/>
                <a:gd name="T1" fmla="*/ 608 h 643"/>
                <a:gd name="T2" fmla="*/ 1389 w 1390"/>
                <a:gd name="T3" fmla="*/ 608 h 643"/>
                <a:gd name="T4" fmla="*/ 1354 w 1390"/>
                <a:gd name="T5" fmla="*/ 642 h 643"/>
                <a:gd name="T6" fmla="*/ 155 w 1390"/>
                <a:gd name="T7" fmla="*/ 642 h 643"/>
                <a:gd name="T8" fmla="*/ 155 w 1390"/>
                <a:gd name="T9" fmla="*/ 642 h 643"/>
                <a:gd name="T10" fmla="*/ 0 w 1390"/>
                <a:gd name="T11" fmla="*/ 487 h 643"/>
                <a:gd name="T12" fmla="*/ 0 w 1390"/>
                <a:gd name="T13" fmla="*/ 156 h 643"/>
                <a:gd name="T14" fmla="*/ 0 w 1390"/>
                <a:gd name="T15" fmla="*/ 156 h 643"/>
                <a:gd name="T16" fmla="*/ 155 w 1390"/>
                <a:gd name="T17" fmla="*/ 0 h 643"/>
                <a:gd name="T18" fmla="*/ 1354 w 1390"/>
                <a:gd name="T19" fmla="*/ 0 h 643"/>
                <a:gd name="T20" fmla="*/ 1354 w 1390"/>
                <a:gd name="T21" fmla="*/ 0 h 643"/>
                <a:gd name="T22" fmla="*/ 1389 w 1390"/>
                <a:gd name="T23" fmla="*/ 34 h 643"/>
                <a:gd name="T24" fmla="*/ 1389 w 1390"/>
                <a:gd name="T25" fmla="*/ 608 h 6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90" h="643">
                  <a:moveTo>
                    <a:pt x="1389" y="608"/>
                  </a:moveTo>
                  <a:lnTo>
                    <a:pt x="1389" y="608"/>
                  </a:lnTo>
                  <a:cubicBezTo>
                    <a:pt x="1389" y="627"/>
                    <a:pt x="1373" y="642"/>
                    <a:pt x="1354" y="642"/>
                  </a:cubicBezTo>
                  <a:lnTo>
                    <a:pt x="155" y="642"/>
                  </a:lnTo>
                  <a:lnTo>
                    <a:pt x="155" y="642"/>
                  </a:lnTo>
                  <a:cubicBezTo>
                    <a:pt x="70" y="642"/>
                    <a:pt x="0" y="572"/>
                    <a:pt x="0" y="487"/>
                  </a:cubicBezTo>
                  <a:lnTo>
                    <a:pt x="0" y="156"/>
                  </a:lnTo>
                  <a:lnTo>
                    <a:pt x="0" y="156"/>
                  </a:lnTo>
                  <a:cubicBezTo>
                    <a:pt x="0" y="70"/>
                    <a:pt x="70" y="0"/>
                    <a:pt x="155" y="0"/>
                  </a:cubicBezTo>
                  <a:lnTo>
                    <a:pt x="1354" y="0"/>
                  </a:lnTo>
                  <a:lnTo>
                    <a:pt x="1354" y="0"/>
                  </a:lnTo>
                  <a:cubicBezTo>
                    <a:pt x="1373" y="0"/>
                    <a:pt x="1389" y="16"/>
                    <a:pt x="1389" y="34"/>
                  </a:cubicBezTo>
                  <a:lnTo>
                    <a:pt x="1389" y="608"/>
                  </a:lnTo>
                </a:path>
              </a:pathLst>
            </a:custGeom>
            <a:solidFill>
              <a:schemeClr val="accent3"/>
            </a:solidFill>
            <a:ln>
              <a:noFill/>
            </a:ln>
            <a:effectLst/>
          </p:spPr>
          <p:txBody>
            <a:bodyPr wrap="none" anchor="ctr"/>
            <a:lstStyle/>
            <a:p>
              <a:endParaRPr lang="en-US" sz="6532" dirty="0">
                <a:latin typeface="Fira Sans Light" panose="020B0403050000020004" pitchFamily="34" charset="0"/>
              </a:endParaRPr>
            </a:p>
          </p:txBody>
        </p:sp>
        <p:sp>
          <p:nvSpPr>
            <p:cNvPr id="39" name="Freeform 39">
              <a:extLst>
                <a:ext uri="{FF2B5EF4-FFF2-40B4-BE49-F238E27FC236}">
                  <a16:creationId xmlns:a16="http://schemas.microsoft.com/office/drawing/2014/main" id="{E1ED036B-A0B5-2649-BEAC-92ACE21EE65B}"/>
                </a:ext>
              </a:extLst>
            </p:cNvPr>
            <p:cNvSpPr>
              <a:spLocks noChangeArrowheads="1"/>
            </p:cNvSpPr>
            <p:nvPr/>
          </p:nvSpPr>
          <p:spPr bwMode="auto">
            <a:xfrm>
              <a:off x="10864067" y="4689389"/>
              <a:ext cx="200798" cy="83409"/>
            </a:xfrm>
            <a:custGeom>
              <a:avLst/>
              <a:gdLst>
                <a:gd name="T0" fmla="*/ 284 w 288"/>
                <a:gd name="T1" fmla="*/ 103 h 118"/>
                <a:gd name="T2" fmla="*/ 284 w 288"/>
                <a:gd name="T3" fmla="*/ 103 h 118"/>
                <a:gd name="T4" fmla="*/ 284 w 288"/>
                <a:gd name="T5" fmla="*/ 103 h 118"/>
                <a:gd name="T6" fmla="*/ 263 w 288"/>
                <a:gd name="T7" fmla="*/ 114 h 118"/>
                <a:gd name="T8" fmla="*/ 13 w 288"/>
                <a:gd name="T9" fmla="*/ 35 h 118"/>
                <a:gd name="T10" fmla="*/ 13 w 288"/>
                <a:gd name="T11" fmla="*/ 35 h 118"/>
                <a:gd name="T12" fmla="*/ 2 w 288"/>
                <a:gd name="T13" fmla="*/ 14 h 118"/>
                <a:gd name="T14" fmla="*/ 2 w 288"/>
                <a:gd name="T15" fmla="*/ 14 h 118"/>
                <a:gd name="T16" fmla="*/ 23 w 288"/>
                <a:gd name="T17" fmla="*/ 3 h 118"/>
                <a:gd name="T18" fmla="*/ 273 w 288"/>
                <a:gd name="T19" fmla="*/ 81 h 118"/>
                <a:gd name="T20" fmla="*/ 273 w 288"/>
                <a:gd name="T21" fmla="*/ 81 h 118"/>
                <a:gd name="T22" fmla="*/ 284 w 288"/>
                <a:gd name="T23" fmla="*/ 103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8" h="118">
                  <a:moveTo>
                    <a:pt x="284" y="103"/>
                  </a:moveTo>
                  <a:lnTo>
                    <a:pt x="284" y="103"/>
                  </a:lnTo>
                  <a:lnTo>
                    <a:pt x="284" y="103"/>
                  </a:lnTo>
                  <a:cubicBezTo>
                    <a:pt x="282" y="112"/>
                    <a:pt x="272" y="117"/>
                    <a:pt x="263" y="114"/>
                  </a:cubicBezTo>
                  <a:lnTo>
                    <a:pt x="13" y="35"/>
                  </a:lnTo>
                  <a:lnTo>
                    <a:pt x="13" y="35"/>
                  </a:lnTo>
                  <a:cubicBezTo>
                    <a:pt x="4" y="32"/>
                    <a:pt x="0" y="23"/>
                    <a:pt x="2" y="14"/>
                  </a:cubicBezTo>
                  <a:lnTo>
                    <a:pt x="2" y="14"/>
                  </a:lnTo>
                  <a:cubicBezTo>
                    <a:pt x="5" y="5"/>
                    <a:pt x="15" y="0"/>
                    <a:pt x="23" y="3"/>
                  </a:cubicBezTo>
                  <a:lnTo>
                    <a:pt x="273" y="81"/>
                  </a:lnTo>
                  <a:lnTo>
                    <a:pt x="273" y="81"/>
                  </a:lnTo>
                  <a:cubicBezTo>
                    <a:pt x="282" y="85"/>
                    <a:pt x="287" y="94"/>
                    <a:pt x="284" y="103"/>
                  </a:cubicBezTo>
                </a:path>
              </a:pathLst>
            </a:custGeom>
            <a:solidFill>
              <a:schemeClr val="accent3">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40" name="Freeform 40">
              <a:extLst>
                <a:ext uri="{FF2B5EF4-FFF2-40B4-BE49-F238E27FC236}">
                  <a16:creationId xmlns:a16="http://schemas.microsoft.com/office/drawing/2014/main" id="{4367C4BB-4C81-854C-9D1D-CDE83F6FF894}"/>
                </a:ext>
              </a:extLst>
            </p:cNvPr>
            <p:cNvSpPr>
              <a:spLocks noChangeArrowheads="1"/>
            </p:cNvSpPr>
            <p:nvPr/>
          </p:nvSpPr>
          <p:spPr bwMode="auto">
            <a:xfrm>
              <a:off x="10864067" y="4445344"/>
              <a:ext cx="200798" cy="83407"/>
            </a:xfrm>
            <a:custGeom>
              <a:avLst/>
              <a:gdLst>
                <a:gd name="T0" fmla="*/ 284 w 288"/>
                <a:gd name="T1" fmla="*/ 14 h 118"/>
                <a:gd name="T2" fmla="*/ 284 w 288"/>
                <a:gd name="T3" fmla="*/ 14 h 118"/>
                <a:gd name="T4" fmla="*/ 284 w 288"/>
                <a:gd name="T5" fmla="*/ 14 h 118"/>
                <a:gd name="T6" fmla="*/ 263 w 288"/>
                <a:gd name="T7" fmla="*/ 3 h 118"/>
                <a:gd name="T8" fmla="*/ 13 w 288"/>
                <a:gd name="T9" fmla="*/ 82 h 118"/>
                <a:gd name="T10" fmla="*/ 13 w 288"/>
                <a:gd name="T11" fmla="*/ 82 h 118"/>
                <a:gd name="T12" fmla="*/ 2 w 288"/>
                <a:gd name="T13" fmla="*/ 103 h 118"/>
                <a:gd name="T14" fmla="*/ 2 w 288"/>
                <a:gd name="T15" fmla="*/ 103 h 118"/>
                <a:gd name="T16" fmla="*/ 23 w 288"/>
                <a:gd name="T17" fmla="*/ 114 h 118"/>
                <a:gd name="T18" fmla="*/ 273 w 288"/>
                <a:gd name="T19" fmla="*/ 35 h 118"/>
                <a:gd name="T20" fmla="*/ 273 w 288"/>
                <a:gd name="T21" fmla="*/ 35 h 118"/>
                <a:gd name="T22" fmla="*/ 284 w 288"/>
                <a:gd name="T23" fmla="*/ 14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8" h="118">
                  <a:moveTo>
                    <a:pt x="284" y="14"/>
                  </a:moveTo>
                  <a:lnTo>
                    <a:pt x="284" y="14"/>
                  </a:lnTo>
                  <a:lnTo>
                    <a:pt x="284" y="14"/>
                  </a:lnTo>
                  <a:cubicBezTo>
                    <a:pt x="282" y="5"/>
                    <a:pt x="272" y="0"/>
                    <a:pt x="263" y="3"/>
                  </a:cubicBezTo>
                  <a:lnTo>
                    <a:pt x="13" y="82"/>
                  </a:lnTo>
                  <a:lnTo>
                    <a:pt x="13" y="82"/>
                  </a:lnTo>
                  <a:cubicBezTo>
                    <a:pt x="4" y="84"/>
                    <a:pt x="0" y="94"/>
                    <a:pt x="2" y="103"/>
                  </a:cubicBezTo>
                  <a:lnTo>
                    <a:pt x="2" y="103"/>
                  </a:lnTo>
                  <a:cubicBezTo>
                    <a:pt x="5" y="112"/>
                    <a:pt x="15" y="117"/>
                    <a:pt x="23" y="114"/>
                  </a:cubicBezTo>
                  <a:lnTo>
                    <a:pt x="273" y="35"/>
                  </a:lnTo>
                  <a:lnTo>
                    <a:pt x="273" y="35"/>
                  </a:lnTo>
                  <a:cubicBezTo>
                    <a:pt x="282" y="33"/>
                    <a:pt x="287" y="23"/>
                    <a:pt x="284" y="14"/>
                  </a:cubicBezTo>
                </a:path>
              </a:pathLst>
            </a:custGeom>
            <a:solidFill>
              <a:schemeClr val="accent3">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41" name="Freeform 41">
              <a:extLst>
                <a:ext uri="{FF2B5EF4-FFF2-40B4-BE49-F238E27FC236}">
                  <a16:creationId xmlns:a16="http://schemas.microsoft.com/office/drawing/2014/main" id="{59EF9DE6-E6F1-9446-806E-4BA33CF1FF47}"/>
                </a:ext>
              </a:extLst>
            </p:cNvPr>
            <p:cNvSpPr>
              <a:spLocks noChangeArrowheads="1"/>
            </p:cNvSpPr>
            <p:nvPr/>
          </p:nvSpPr>
          <p:spPr bwMode="auto">
            <a:xfrm>
              <a:off x="11080311" y="4831492"/>
              <a:ext cx="37070" cy="98854"/>
            </a:xfrm>
            <a:custGeom>
              <a:avLst/>
              <a:gdLst>
                <a:gd name="T0" fmla="*/ 54 w 55"/>
                <a:gd name="T1" fmla="*/ 28 h 141"/>
                <a:gd name="T2" fmla="*/ 54 w 55"/>
                <a:gd name="T3" fmla="*/ 112 h 141"/>
                <a:gd name="T4" fmla="*/ 54 w 55"/>
                <a:gd name="T5" fmla="*/ 112 h 141"/>
                <a:gd name="T6" fmla="*/ 27 w 55"/>
                <a:gd name="T7" fmla="*/ 140 h 141"/>
                <a:gd name="T8" fmla="*/ 27 w 55"/>
                <a:gd name="T9" fmla="*/ 140 h 141"/>
                <a:gd name="T10" fmla="*/ 0 w 55"/>
                <a:gd name="T11" fmla="*/ 112 h 141"/>
                <a:gd name="T12" fmla="*/ 0 w 55"/>
                <a:gd name="T13" fmla="*/ 28 h 141"/>
                <a:gd name="T14" fmla="*/ 0 w 55"/>
                <a:gd name="T15" fmla="*/ 28 h 141"/>
                <a:gd name="T16" fmla="*/ 27 w 55"/>
                <a:gd name="T17" fmla="*/ 0 h 141"/>
                <a:gd name="T18" fmla="*/ 27 w 55"/>
                <a:gd name="T19" fmla="*/ 0 h 141"/>
                <a:gd name="T20" fmla="*/ 54 w 55"/>
                <a:gd name="T21" fmla="*/ 28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5" h="141">
                  <a:moveTo>
                    <a:pt x="54" y="28"/>
                  </a:moveTo>
                  <a:lnTo>
                    <a:pt x="54" y="112"/>
                  </a:lnTo>
                  <a:lnTo>
                    <a:pt x="54" y="112"/>
                  </a:lnTo>
                  <a:cubicBezTo>
                    <a:pt x="54" y="127"/>
                    <a:pt x="42" y="140"/>
                    <a:pt x="27" y="140"/>
                  </a:cubicBezTo>
                  <a:lnTo>
                    <a:pt x="27" y="140"/>
                  </a:lnTo>
                  <a:cubicBezTo>
                    <a:pt x="12" y="140"/>
                    <a:pt x="0" y="127"/>
                    <a:pt x="0" y="112"/>
                  </a:cubicBezTo>
                  <a:lnTo>
                    <a:pt x="0" y="28"/>
                  </a:lnTo>
                  <a:lnTo>
                    <a:pt x="0" y="28"/>
                  </a:lnTo>
                  <a:cubicBezTo>
                    <a:pt x="0" y="13"/>
                    <a:pt x="12" y="0"/>
                    <a:pt x="27" y="0"/>
                  </a:cubicBezTo>
                  <a:lnTo>
                    <a:pt x="27" y="0"/>
                  </a:lnTo>
                  <a:cubicBezTo>
                    <a:pt x="42" y="0"/>
                    <a:pt x="54" y="13"/>
                    <a:pt x="54" y="28"/>
                  </a:cubicBezTo>
                </a:path>
              </a:pathLst>
            </a:custGeom>
            <a:solidFill>
              <a:schemeClr val="accent3">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42" name="Freeform 42">
              <a:extLst>
                <a:ext uri="{FF2B5EF4-FFF2-40B4-BE49-F238E27FC236}">
                  <a16:creationId xmlns:a16="http://schemas.microsoft.com/office/drawing/2014/main" id="{C86A332C-36EF-B04F-998F-C33B0FBDCA07}"/>
                </a:ext>
              </a:extLst>
            </p:cNvPr>
            <p:cNvSpPr>
              <a:spLocks noChangeArrowheads="1"/>
            </p:cNvSpPr>
            <p:nvPr/>
          </p:nvSpPr>
          <p:spPr bwMode="auto">
            <a:xfrm>
              <a:off x="11080311" y="4284706"/>
              <a:ext cx="37070" cy="98854"/>
            </a:xfrm>
            <a:custGeom>
              <a:avLst/>
              <a:gdLst>
                <a:gd name="T0" fmla="*/ 54 w 55"/>
                <a:gd name="T1" fmla="*/ 28 h 140"/>
                <a:gd name="T2" fmla="*/ 54 w 55"/>
                <a:gd name="T3" fmla="*/ 112 h 140"/>
                <a:gd name="T4" fmla="*/ 54 w 55"/>
                <a:gd name="T5" fmla="*/ 112 h 140"/>
                <a:gd name="T6" fmla="*/ 27 w 55"/>
                <a:gd name="T7" fmla="*/ 139 h 140"/>
                <a:gd name="T8" fmla="*/ 27 w 55"/>
                <a:gd name="T9" fmla="*/ 139 h 140"/>
                <a:gd name="T10" fmla="*/ 0 w 55"/>
                <a:gd name="T11" fmla="*/ 112 h 140"/>
                <a:gd name="T12" fmla="*/ 0 w 55"/>
                <a:gd name="T13" fmla="*/ 28 h 140"/>
                <a:gd name="T14" fmla="*/ 0 w 55"/>
                <a:gd name="T15" fmla="*/ 28 h 140"/>
                <a:gd name="T16" fmla="*/ 27 w 55"/>
                <a:gd name="T17" fmla="*/ 0 h 140"/>
                <a:gd name="T18" fmla="*/ 27 w 55"/>
                <a:gd name="T19" fmla="*/ 0 h 140"/>
                <a:gd name="T20" fmla="*/ 54 w 55"/>
                <a:gd name="T21" fmla="*/ 28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5" h="140">
                  <a:moveTo>
                    <a:pt x="54" y="28"/>
                  </a:moveTo>
                  <a:lnTo>
                    <a:pt x="54" y="112"/>
                  </a:lnTo>
                  <a:lnTo>
                    <a:pt x="54" y="112"/>
                  </a:lnTo>
                  <a:cubicBezTo>
                    <a:pt x="54" y="127"/>
                    <a:pt x="42" y="139"/>
                    <a:pt x="27" y="139"/>
                  </a:cubicBezTo>
                  <a:lnTo>
                    <a:pt x="27" y="139"/>
                  </a:lnTo>
                  <a:cubicBezTo>
                    <a:pt x="12" y="139"/>
                    <a:pt x="0" y="127"/>
                    <a:pt x="0" y="112"/>
                  </a:cubicBezTo>
                  <a:lnTo>
                    <a:pt x="0" y="28"/>
                  </a:lnTo>
                  <a:lnTo>
                    <a:pt x="0" y="28"/>
                  </a:lnTo>
                  <a:cubicBezTo>
                    <a:pt x="0" y="12"/>
                    <a:pt x="12" y="0"/>
                    <a:pt x="27" y="0"/>
                  </a:cubicBezTo>
                  <a:lnTo>
                    <a:pt x="27" y="0"/>
                  </a:lnTo>
                  <a:cubicBezTo>
                    <a:pt x="42" y="0"/>
                    <a:pt x="54" y="12"/>
                    <a:pt x="54" y="28"/>
                  </a:cubicBezTo>
                </a:path>
              </a:pathLst>
            </a:custGeom>
            <a:solidFill>
              <a:schemeClr val="accent3">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43" name="Freeform 43">
              <a:extLst>
                <a:ext uri="{FF2B5EF4-FFF2-40B4-BE49-F238E27FC236}">
                  <a16:creationId xmlns:a16="http://schemas.microsoft.com/office/drawing/2014/main" id="{D22D916D-7340-CC44-B117-2BFD986DBE00}"/>
                </a:ext>
              </a:extLst>
            </p:cNvPr>
            <p:cNvSpPr>
              <a:spLocks noChangeArrowheads="1"/>
            </p:cNvSpPr>
            <p:nvPr/>
          </p:nvSpPr>
          <p:spPr bwMode="auto">
            <a:xfrm>
              <a:off x="11735219" y="4701746"/>
              <a:ext cx="30892" cy="108123"/>
            </a:xfrm>
            <a:custGeom>
              <a:avLst/>
              <a:gdLst>
                <a:gd name="T0" fmla="*/ 0 w 45"/>
                <a:gd name="T1" fmla="*/ 21 h 155"/>
                <a:gd name="T2" fmla="*/ 0 w 45"/>
                <a:gd name="T3" fmla="*/ 132 h 155"/>
                <a:gd name="T4" fmla="*/ 0 w 45"/>
                <a:gd name="T5" fmla="*/ 132 h 155"/>
                <a:gd name="T6" fmla="*/ 22 w 45"/>
                <a:gd name="T7" fmla="*/ 154 h 155"/>
                <a:gd name="T8" fmla="*/ 22 w 45"/>
                <a:gd name="T9" fmla="*/ 154 h 155"/>
                <a:gd name="T10" fmla="*/ 44 w 45"/>
                <a:gd name="T11" fmla="*/ 132 h 155"/>
                <a:gd name="T12" fmla="*/ 44 w 45"/>
                <a:gd name="T13" fmla="*/ 21 h 155"/>
                <a:gd name="T14" fmla="*/ 44 w 45"/>
                <a:gd name="T15" fmla="*/ 21 h 155"/>
                <a:gd name="T16" fmla="*/ 22 w 45"/>
                <a:gd name="T17" fmla="*/ 0 h 155"/>
                <a:gd name="T18" fmla="*/ 22 w 45"/>
                <a:gd name="T19" fmla="*/ 0 h 155"/>
                <a:gd name="T20" fmla="*/ 0 w 45"/>
                <a:gd name="T21" fmla="*/ 21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5" h="155">
                  <a:moveTo>
                    <a:pt x="0" y="21"/>
                  </a:moveTo>
                  <a:lnTo>
                    <a:pt x="0" y="132"/>
                  </a:lnTo>
                  <a:lnTo>
                    <a:pt x="0" y="132"/>
                  </a:lnTo>
                  <a:cubicBezTo>
                    <a:pt x="0" y="144"/>
                    <a:pt x="10" y="154"/>
                    <a:pt x="22" y="154"/>
                  </a:cubicBezTo>
                  <a:lnTo>
                    <a:pt x="22" y="154"/>
                  </a:lnTo>
                  <a:cubicBezTo>
                    <a:pt x="35" y="154"/>
                    <a:pt x="44" y="144"/>
                    <a:pt x="44" y="132"/>
                  </a:cubicBezTo>
                  <a:lnTo>
                    <a:pt x="44" y="21"/>
                  </a:lnTo>
                  <a:lnTo>
                    <a:pt x="44" y="21"/>
                  </a:lnTo>
                  <a:cubicBezTo>
                    <a:pt x="44" y="10"/>
                    <a:pt x="35" y="0"/>
                    <a:pt x="22" y="0"/>
                  </a:cubicBezTo>
                  <a:lnTo>
                    <a:pt x="22" y="0"/>
                  </a:lnTo>
                  <a:cubicBezTo>
                    <a:pt x="10" y="0"/>
                    <a:pt x="0" y="10"/>
                    <a:pt x="0" y="21"/>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44" name="Freeform 44">
              <a:extLst>
                <a:ext uri="{FF2B5EF4-FFF2-40B4-BE49-F238E27FC236}">
                  <a16:creationId xmlns:a16="http://schemas.microsoft.com/office/drawing/2014/main" id="{2FF42B4B-0BF7-A742-BF07-393019E2CA36}"/>
                </a:ext>
              </a:extLst>
            </p:cNvPr>
            <p:cNvSpPr>
              <a:spLocks noChangeArrowheads="1"/>
            </p:cNvSpPr>
            <p:nvPr/>
          </p:nvSpPr>
          <p:spPr bwMode="auto">
            <a:xfrm>
              <a:off x="11735219" y="4405184"/>
              <a:ext cx="30892" cy="108123"/>
            </a:xfrm>
            <a:custGeom>
              <a:avLst/>
              <a:gdLst>
                <a:gd name="T0" fmla="*/ 0 w 45"/>
                <a:gd name="T1" fmla="*/ 22 h 155"/>
                <a:gd name="T2" fmla="*/ 0 w 45"/>
                <a:gd name="T3" fmla="*/ 132 h 155"/>
                <a:gd name="T4" fmla="*/ 0 w 45"/>
                <a:gd name="T5" fmla="*/ 132 h 155"/>
                <a:gd name="T6" fmla="*/ 22 w 45"/>
                <a:gd name="T7" fmla="*/ 154 h 155"/>
                <a:gd name="T8" fmla="*/ 22 w 45"/>
                <a:gd name="T9" fmla="*/ 154 h 155"/>
                <a:gd name="T10" fmla="*/ 44 w 45"/>
                <a:gd name="T11" fmla="*/ 132 h 155"/>
                <a:gd name="T12" fmla="*/ 44 w 45"/>
                <a:gd name="T13" fmla="*/ 22 h 155"/>
                <a:gd name="T14" fmla="*/ 44 w 45"/>
                <a:gd name="T15" fmla="*/ 22 h 155"/>
                <a:gd name="T16" fmla="*/ 22 w 45"/>
                <a:gd name="T17" fmla="*/ 0 h 155"/>
                <a:gd name="T18" fmla="*/ 22 w 45"/>
                <a:gd name="T19" fmla="*/ 0 h 155"/>
                <a:gd name="T20" fmla="*/ 0 w 45"/>
                <a:gd name="T21" fmla="*/ 22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5" h="155">
                  <a:moveTo>
                    <a:pt x="0" y="22"/>
                  </a:moveTo>
                  <a:lnTo>
                    <a:pt x="0" y="132"/>
                  </a:lnTo>
                  <a:lnTo>
                    <a:pt x="0" y="132"/>
                  </a:lnTo>
                  <a:cubicBezTo>
                    <a:pt x="0" y="144"/>
                    <a:pt x="10" y="154"/>
                    <a:pt x="22" y="154"/>
                  </a:cubicBezTo>
                  <a:lnTo>
                    <a:pt x="22" y="154"/>
                  </a:lnTo>
                  <a:cubicBezTo>
                    <a:pt x="35" y="154"/>
                    <a:pt x="44" y="144"/>
                    <a:pt x="44" y="132"/>
                  </a:cubicBezTo>
                  <a:lnTo>
                    <a:pt x="44" y="22"/>
                  </a:lnTo>
                  <a:lnTo>
                    <a:pt x="44" y="22"/>
                  </a:lnTo>
                  <a:cubicBezTo>
                    <a:pt x="44" y="9"/>
                    <a:pt x="35" y="0"/>
                    <a:pt x="22" y="0"/>
                  </a:cubicBezTo>
                  <a:lnTo>
                    <a:pt x="22" y="0"/>
                  </a:lnTo>
                  <a:cubicBezTo>
                    <a:pt x="10" y="0"/>
                    <a:pt x="0" y="9"/>
                    <a:pt x="0" y="22"/>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45" name="Freeform 45">
              <a:extLst>
                <a:ext uri="{FF2B5EF4-FFF2-40B4-BE49-F238E27FC236}">
                  <a16:creationId xmlns:a16="http://schemas.microsoft.com/office/drawing/2014/main" id="{3E6B2A36-0AD5-1D42-97CC-007A2EE0E32D}"/>
                </a:ext>
              </a:extLst>
            </p:cNvPr>
            <p:cNvSpPr>
              <a:spLocks noChangeArrowheads="1"/>
            </p:cNvSpPr>
            <p:nvPr/>
          </p:nvSpPr>
          <p:spPr bwMode="auto">
            <a:xfrm>
              <a:off x="10768303" y="4395917"/>
              <a:ext cx="105032" cy="77229"/>
            </a:xfrm>
            <a:custGeom>
              <a:avLst/>
              <a:gdLst>
                <a:gd name="T0" fmla="*/ 148 w 149"/>
                <a:gd name="T1" fmla="*/ 25 h 109"/>
                <a:gd name="T2" fmla="*/ 148 w 149"/>
                <a:gd name="T3" fmla="*/ 25 h 109"/>
                <a:gd name="T4" fmla="*/ 122 w 149"/>
                <a:gd name="T5" fmla="*/ 51 h 109"/>
                <a:gd name="T6" fmla="*/ 122 w 149"/>
                <a:gd name="T7" fmla="*/ 51 h 109"/>
                <a:gd name="T8" fmla="*/ 50 w 149"/>
                <a:gd name="T9" fmla="*/ 92 h 109"/>
                <a:gd name="T10" fmla="*/ 50 w 149"/>
                <a:gd name="T11" fmla="*/ 92 h 109"/>
                <a:gd name="T12" fmla="*/ 16 w 149"/>
                <a:gd name="T13" fmla="*/ 102 h 109"/>
                <a:gd name="T14" fmla="*/ 16 w 149"/>
                <a:gd name="T15" fmla="*/ 102 h 109"/>
                <a:gd name="T16" fmla="*/ 6 w 149"/>
                <a:gd name="T17" fmla="*/ 66 h 109"/>
                <a:gd name="T18" fmla="*/ 6 w 149"/>
                <a:gd name="T19" fmla="*/ 66 h 109"/>
                <a:gd name="T20" fmla="*/ 122 w 149"/>
                <a:gd name="T21" fmla="*/ 0 h 109"/>
                <a:gd name="T22" fmla="*/ 122 w 149"/>
                <a:gd name="T23" fmla="*/ 0 h 109"/>
                <a:gd name="T24" fmla="*/ 148 w 149"/>
                <a:gd name="T25" fmla="*/ 25 h 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49" h="109">
                  <a:moveTo>
                    <a:pt x="148" y="25"/>
                  </a:moveTo>
                  <a:lnTo>
                    <a:pt x="148" y="25"/>
                  </a:lnTo>
                  <a:cubicBezTo>
                    <a:pt x="148" y="39"/>
                    <a:pt x="137" y="51"/>
                    <a:pt x="122" y="51"/>
                  </a:cubicBezTo>
                  <a:lnTo>
                    <a:pt x="122" y="51"/>
                  </a:lnTo>
                  <a:cubicBezTo>
                    <a:pt x="93" y="51"/>
                    <a:pt x="66" y="66"/>
                    <a:pt x="50" y="92"/>
                  </a:cubicBezTo>
                  <a:lnTo>
                    <a:pt x="50" y="92"/>
                  </a:lnTo>
                  <a:cubicBezTo>
                    <a:pt x="43" y="104"/>
                    <a:pt x="28" y="108"/>
                    <a:pt x="16" y="102"/>
                  </a:cubicBezTo>
                  <a:lnTo>
                    <a:pt x="16" y="102"/>
                  </a:lnTo>
                  <a:cubicBezTo>
                    <a:pt x="4" y="95"/>
                    <a:pt x="0" y="79"/>
                    <a:pt x="6" y="66"/>
                  </a:cubicBezTo>
                  <a:lnTo>
                    <a:pt x="6" y="66"/>
                  </a:lnTo>
                  <a:cubicBezTo>
                    <a:pt x="30" y="25"/>
                    <a:pt x="75" y="0"/>
                    <a:pt x="122" y="0"/>
                  </a:cubicBezTo>
                  <a:lnTo>
                    <a:pt x="122" y="0"/>
                  </a:lnTo>
                  <a:cubicBezTo>
                    <a:pt x="137" y="0"/>
                    <a:pt x="148" y="11"/>
                    <a:pt x="148" y="25"/>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46" name="Freeform 46">
              <a:extLst>
                <a:ext uri="{FF2B5EF4-FFF2-40B4-BE49-F238E27FC236}">
                  <a16:creationId xmlns:a16="http://schemas.microsoft.com/office/drawing/2014/main" id="{711A5325-98B2-0B49-8BFD-7DFD6FF8F5A4}"/>
                </a:ext>
              </a:extLst>
            </p:cNvPr>
            <p:cNvSpPr>
              <a:spLocks noChangeArrowheads="1"/>
            </p:cNvSpPr>
            <p:nvPr/>
          </p:nvSpPr>
          <p:spPr bwMode="auto">
            <a:xfrm>
              <a:off x="10765213" y="4741906"/>
              <a:ext cx="105032" cy="77229"/>
            </a:xfrm>
            <a:custGeom>
              <a:avLst/>
              <a:gdLst>
                <a:gd name="T0" fmla="*/ 149 w 150"/>
                <a:gd name="T1" fmla="*/ 83 h 110"/>
                <a:gd name="T2" fmla="*/ 149 w 150"/>
                <a:gd name="T3" fmla="*/ 83 h 110"/>
                <a:gd name="T4" fmla="*/ 123 w 150"/>
                <a:gd name="T5" fmla="*/ 109 h 110"/>
                <a:gd name="T6" fmla="*/ 123 w 150"/>
                <a:gd name="T7" fmla="*/ 109 h 110"/>
                <a:gd name="T8" fmla="*/ 7 w 150"/>
                <a:gd name="T9" fmla="*/ 42 h 110"/>
                <a:gd name="T10" fmla="*/ 7 w 150"/>
                <a:gd name="T11" fmla="*/ 42 h 110"/>
                <a:gd name="T12" fmla="*/ 17 w 150"/>
                <a:gd name="T13" fmla="*/ 7 h 110"/>
                <a:gd name="T14" fmla="*/ 17 w 150"/>
                <a:gd name="T15" fmla="*/ 7 h 110"/>
                <a:gd name="T16" fmla="*/ 51 w 150"/>
                <a:gd name="T17" fmla="*/ 16 h 110"/>
                <a:gd name="T18" fmla="*/ 51 w 150"/>
                <a:gd name="T19" fmla="*/ 16 h 110"/>
                <a:gd name="T20" fmla="*/ 123 w 150"/>
                <a:gd name="T21" fmla="*/ 58 h 110"/>
                <a:gd name="T22" fmla="*/ 123 w 150"/>
                <a:gd name="T23" fmla="*/ 58 h 110"/>
                <a:gd name="T24" fmla="*/ 149 w 150"/>
                <a:gd name="T25" fmla="*/ 83 h 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0" h="110">
                  <a:moveTo>
                    <a:pt x="149" y="83"/>
                  </a:moveTo>
                  <a:lnTo>
                    <a:pt x="149" y="83"/>
                  </a:lnTo>
                  <a:cubicBezTo>
                    <a:pt x="149" y="97"/>
                    <a:pt x="138" y="109"/>
                    <a:pt x="123" y="109"/>
                  </a:cubicBezTo>
                  <a:lnTo>
                    <a:pt x="123" y="109"/>
                  </a:lnTo>
                  <a:cubicBezTo>
                    <a:pt x="76" y="109"/>
                    <a:pt x="31" y="83"/>
                    <a:pt x="7" y="42"/>
                  </a:cubicBezTo>
                  <a:lnTo>
                    <a:pt x="7" y="42"/>
                  </a:lnTo>
                  <a:cubicBezTo>
                    <a:pt x="0" y="29"/>
                    <a:pt x="4" y="14"/>
                    <a:pt x="17" y="7"/>
                  </a:cubicBezTo>
                  <a:lnTo>
                    <a:pt x="17" y="7"/>
                  </a:lnTo>
                  <a:cubicBezTo>
                    <a:pt x="29" y="0"/>
                    <a:pt x="44" y="4"/>
                    <a:pt x="51" y="16"/>
                  </a:cubicBezTo>
                  <a:lnTo>
                    <a:pt x="51" y="16"/>
                  </a:lnTo>
                  <a:cubicBezTo>
                    <a:pt x="67" y="42"/>
                    <a:pt x="94" y="58"/>
                    <a:pt x="123" y="58"/>
                  </a:cubicBezTo>
                  <a:lnTo>
                    <a:pt x="123" y="58"/>
                  </a:lnTo>
                  <a:cubicBezTo>
                    <a:pt x="138" y="58"/>
                    <a:pt x="149" y="70"/>
                    <a:pt x="149" y="83"/>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47" name="Freeform 47">
              <a:extLst>
                <a:ext uri="{FF2B5EF4-FFF2-40B4-BE49-F238E27FC236}">
                  <a16:creationId xmlns:a16="http://schemas.microsoft.com/office/drawing/2014/main" id="{B3546708-B912-5544-94F0-E03A02D822E0}"/>
                </a:ext>
              </a:extLst>
            </p:cNvPr>
            <p:cNvSpPr>
              <a:spLocks noChangeArrowheads="1"/>
            </p:cNvSpPr>
            <p:nvPr/>
          </p:nvSpPr>
          <p:spPr bwMode="auto">
            <a:xfrm>
              <a:off x="11027795" y="4411362"/>
              <a:ext cx="639461" cy="389238"/>
            </a:xfrm>
            <a:custGeom>
              <a:avLst/>
              <a:gdLst>
                <a:gd name="T0" fmla="*/ 913 w 914"/>
                <a:gd name="T1" fmla="*/ 519 h 557"/>
                <a:gd name="T2" fmla="*/ 913 w 914"/>
                <a:gd name="T3" fmla="*/ 519 h 557"/>
                <a:gd name="T4" fmla="*/ 891 w 914"/>
                <a:gd name="T5" fmla="*/ 549 h 557"/>
                <a:gd name="T6" fmla="*/ 889 w 914"/>
                <a:gd name="T7" fmla="*/ 549 h 557"/>
                <a:gd name="T8" fmla="*/ 833 w 914"/>
                <a:gd name="T9" fmla="*/ 556 h 557"/>
                <a:gd name="T10" fmla="*/ 99 w 914"/>
                <a:gd name="T11" fmla="*/ 556 h 557"/>
                <a:gd name="T12" fmla="*/ 99 w 914"/>
                <a:gd name="T13" fmla="*/ 556 h 557"/>
                <a:gd name="T14" fmla="*/ 0 w 914"/>
                <a:gd name="T15" fmla="*/ 422 h 557"/>
                <a:gd name="T16" fmla="*/ 0 w 914"/>
                <a:gd name="T17" fmla="*/ 135 h 557"/>
                <a:gd name="T18" fmla="*/ 0 w 914"/>
                <a:gd name="T19" fmla="*/ 135 h 557"/>
                <a:gd name="T20" fmla="*/ 99 w 914"/>
                <a:gd name="T21" fmla="*/ 0 h 557"/>
                <a:gd name="T22" fmla="*/ 833 w 914"/>
                <a:gd name="T23" fmla="*/ 0 h 557"/>
                <a:gd name="T24" fmla="*/ 889 w 914"/>
                <a:gd name="T25" fmla="*/ 8 h 557"/>
                <a:gd name="T26" fmla="*/ 891 w 914"/>
                <a:gd name="T27" fmla="*/ 8 h 557"/>
                <a:gd name="T28" fmla="*/ 891 w 914"/>
                <a:gd name="T29" fmla="*/ 8 h 557"/>
                <a:gd name="T30" fmla="*/ 913 w 914"/>
                <a:gd name="T31" fmla="*/ 38 h 557"/>
                <a:gd name="T32" fmla="*/ 913 w 914"/>
                <a:gd name="T33" fmla="*/ 519 h 5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14" h="557">
                  <a:moveTo>
                    <a:pt x="913" y="519"/>
                  </a:moveTo>
                  <a:lnTo>
                    <a:pt x="913" y="519"/>
                  </a:lnTo>
                  <a:cubicBezTo>
                    <a:pt x="913" y="535"/>
                    <a:pt x="903" y="549"/>
                    <a:pt x="891" y="549"/>
                  </a:cubicBezTo>
                  <a:lnTo>
                    <a:pt x="889" y="549"/>
                  </a:lnTo>
                  <a:lnTo>
                    <a:pt x="833" y="556"/>
                  </a:lnTo>
                  <a:lnTo>
                    <a:pt x="99" y="556"/>
                  </a:lnTo>
                  <a:lnTo>
                    <a:pt x="99" y="556"/>
                  </a:lnTo>
                  <a:cubicBezTo>
                    <a:pt x="44" y="556"/>
                    <a:pt x="0" y="496"/>
                    <a:pt x="0" y="422"/>
                  </a:cubicBezTo>
                  <a:lnTo>
                    <a:pt x="0" y="135"/>
                  </a:lnTo>
                  <a:lnTo>
                    <a:pt x="0" y="135"/>
                  </a:lnTo>
                  <a:cubicBezTo>
                    <a:pt x="0" y="60"/>
                    <a:pt x="44" y="0"/>
                    <a:pt x="99" y="0"/>
                  </a:cubicBezTo>
                  <a:lnTo>
                    <a:pt x="833" y="0"/>
                  </a:lnTo>
                  <a:lnTo>
                    <a:pt x="889" y="8"/>
                  </a:lnTo>
                  <a:lnTo>
                    <a:pt x="891" y="8"/>
                  </a:lnTo>
                  <a:lnTo>
                    <a:pt x="891" y="8"/>
                  </a:lnTo>
                  <a:cubicBezTo>
                    <a:pt x="903" y="8"/>
                    <a:pt x="913" y="21"/>
                    <a:pt x="913" y="38"/>
                  </a:cubicBezTo>
                  <a:lnTo>
                    <a:pt x="913" y="519"/>
                  </a:lnTo>
                </a:path>
              </a:pathLst>
            </a:custGeom>
            <a:solidFill>
              <a:schemeClr val="accent6">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48" name="Freeform 48">
              <a:extLst>
                <a:ext uri="{FF2B5EF4-FFF2-40B4-BE49-F238E27FC236}">
                  <a16:creationId xmlns:a16="http://schemas.microsoft.com/office/drawing/2014/main" id="{497DCA79-5820-B14E-A38C-D29968FD44DB}"/>
                </a:ext>
              </a:extLst>
            </p:cNvPr>
            <p:cNvSpPr>
              <a:spLocks noChangeArrowheads="1"/>
            </p:cNvSpPr>
            <p:nvPr/>
          </p:nvSpPr>
          <p:spPr bwMode="auto">
            <a:xfrm>
              <a:off x="11027795" y="4411362"/>
              <a:ext cx="639461" cy="194620"/>
            </a:xfrm>
            <a:custGeom>
              <a:avLst/>
              <a:gdLst>
                <a:gd name="T0" fmla="*/ 0 w 914"/>
                <a:gd name="T1" fmla="*/ 135 h 279"/>
                <a:gd name="T2" fmla="*/ 0 w 914"/>
                <a:gd name="T3" fmla="*/ 278 h 279"/>
                <a:gd name="T4" fmla="*/ 913 w 914"/>
                <a:gd name="T5" fmla="*/ 278 h 279"/>
                <a:gd name="T6" fmla="*/ 913 w 914"/>
                <a:gd name="T7" fmla="*/ 38 h 279"/>
                <a:gd name="T8" fmla="*/ 913 w 914"/>
                <a:gd name="T9" fmla="*/ 38 h 279"/>
                <a:gd name="T10" fmla="*/ 891 w 914"/>
                <a:gd name="T11" fmla="*/ 8 h 279"/>
                <a:gd name="T12" fmla="*/ 889 w 914"/>
                <a:gd name="T13" fmla="*/ 8 h 279"/>
                <a:gd name="T14" fmla="*/ 833 w 914"/>
                <a:gd name="T15" fmla="*/ 0 h 279"/>
                <a:gd name="T16" fmla="*/ 99 w 914"/>
                <a:gd name="T17" fmla="*/ 0 h 279"/>
                <a:gd name="T18" fmla="*/ 99 w 914"/>
                <a:gd name="T19" fmla="*/ 0 h 279"/>
                <a:gd name="T20" fmla="*/ 0 w 914"/>
                <a:gd name="T21" fmla="*/ 135 h 2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14" h="279">
                  <a:moveTo>
                    <a:pt x="0" y="135"/>
                  </a:moveTo>
                  <a:lnTo>
                    <a:pt x="0" y="278"/>
                  </a:lnTo>
                  <a:lnTo>
                    <a:pt x="913" y="278"/>
                  </a:lnTo>
                  <a:lnTo>
                    <a:pt x="913" y="38"/>
                  </a:lnTo>
                  <a:lnTo>
                    <a:pt x="913" y="38"/>
                  </a:lnTo>
                  <a:cubicBezTo>
                    <a:pt x="913" y="21"/>
                    <a:pt x="903" y="8"/>
                    <a:pt x="891" y="8"/>
                  </a:cubicBezTo>
                  <a:lnTo>
                    <a:pt x="889" y="8"/>
                  </a:lnTo>
                  <a:lnTo>
                    <a:pt x="833" y="0"/>
                  </a:lnTo>
                  <a:lnTo>
                    <a:pt x="99" y="0"/>
                  </a:lnTo>
                  <a:lnTo>
                    <a:pt x="99" y="0"/>
                  </a:lnTo>
                  <a:cubicBezTo>
                    <a:pt x="44" y="0"/>
                    <a:pt x="0" y="60"/>
                    <a:pt x="0" y="135"/>
                  </a:cubicBezTo>
                </a:path>
              </a:pathLst>
            </a:custGeom>
            <a:solidFill>
              <a:schemeClr val="accent6">
                <a:lumMod val="50000"/>
              </a:schemeClr>
            </a:solidFill>
            <a:ln>
              <a:noFill/>
            </a:ln>
            <a:effectLst/>
          </p:spPr>
          <p:txBody>
            <a:bodyPr wrap="none" anchor="ctr"/>
            <a:lstStyle/>
            <a:p>
              <a:endParaRPr lang="en-US" sz="6532" dirty="0">
                <a:latin typeface="Fira Sans Light" panose="020B0403050000020004" pitchFamily="34" charset="0"/>
              </a:endParaRPr>
            </a:p>
          </p:txBody>
        </p:sp>
        <p:sp>
          <p:nvSpPr>
            <p:cNvPr id="49" name="Freeform 49">
              <a:extLst>
                <a:ext uri="{FF2B5EF4-FFF2-40B4-BE49-F238E27FC236}">
                  <a16:creationId xmlns:a16="http://schemas.microsoft.com/office/drawing/2014/main" id="{3B23B21E-5EE7-5E47-B41D-E3B080D9FCFE}"/>
                </a:ext>
              </a:extLst>
            </p:cNvPr>
            <p:cNvSpPr>
              <a:spLocks noChangeArrowheads="1"/>
            </p:cNvSpPr>
            <p:nvPr/>
          </p:nvSpPr>
          <p:spPr bwMode="auto">
            <a:xfrm>
              <a:off x="11197700" y="4448432"/>
              <a:ext cx="315097" cy="315097"/>
            </a:xfrm>
            <a:custGeom>
              <a:avLst/>
              <a:gdLst>
                <a:gd name="T0" fmla="*/ 0 w 449"/>
                <a:gd name="T1" fmla="*/ 403 h 450"/>
                <a:gd name="T2" fmla="*/ 0 w 449"/>
                <a:gd name="T3" fmla="*/ 46 h 450"/>
                <a:gd name="T4" fmla="*/ 0 w 449"/>
                <a:gd name="T5" fmla="*/ 46 h 450"/>
                <a:gd name="T6" fmla="*/ 46 w 449"/>
                <a:gd name="T7" fmla="*/ 0 h 450"/>
                <a:gd name="T8" fmla="*/ 402 w 449"/>
                <a:gd name="T9" fmla="*/ 0 h 450"/>
                <a:gd name="T10" fmla="*/ 402 w 449"/>
                <a:gd name="T11" fmla="*/ 0 h 450"/>
                <a:gd name="T12" fmla="*/ 448 w 449"/>
                <a:gd name="T13" fmla="*/ 46 h 450"/>
                <a:gd name="T14" fmla="*/ 448 w 449"/>
                <a:gd name="T15" fmla="*/ 403 h 450"/>
                <a:gd name="T16" fmla="*/ 448 w 449"/>
                <a:gd name="T17" fmla="*/ 403 h 450"/>
                <a:gd name="T18" fmla="*/ 402 w 449"/>
                <a:gd name="T19" fmla="*/ 449 h 450"/>
                <a:gd name="T20" fmla="*/ 46 w 449"/>
                <a:gd name="T21" fmla="*/ 449 h 450"/>
                <a:gd name="T22" fmla="*/ 46 w 449"/>
                <a:gd name="T23" fmla="*/ 449 h 450"/>
                <a:gd name="T24" fmla="*/ 0 w 449"/>
                <a:gd name="T25" fmla="*/ 403 h 4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9" h="450">
                  <a:moveTo>
                    <a:pt x="0" y="403"/>
                  </a:moveTo>
                  <a:lnTo>
                    <a:pt x="0" y="46"/>
                  </a:lnTo>
                  <a:lnTo>
                    <a:pt x="0" y="46"/>
                  </a:lnTo>
                  <a:cubicBezTo>
                    <a:pt x="0" y="21"/>
                    <a:pt x="21" y="0"/>
                    <a:pt x="46" y="0"/>
                  </a:cubicBezTo>
                  <a:lnTo>
                    <a:pt x="402" y="0"/>
                  </a:lnTo>
                  <a:lnTo>
                    <a:pt x="402" y="0"/>
                  </a:lnTo>
                  <a:cubicBezTo>
                    <a:pt x="427" y="0"/>
                    <a:pt x="448" y="21"/>
                    <a:pt x="448" y="46"/>
                  </a:cubicBezTo>
                  <a:lnTo>
                    <a:pt x="448" y="403"/>
                  </a:lnTo>
                  <a:lnTo>
                    <a:pt x="448" y="403"/>
                  </a:lnTo>
                  <a:cubicBezTo>
                    <a:pt x="448" y="428"/>
                    <a:pt x="427" y="449"/>
                    <a:pt x="402" y="449"/>
                  </a:cubicBezTo>
                  <a:lnTo>
                    <a:pt x="46" y="449"/>
                  </a:lnTo>
                  <a:lnTo>
                    <a:pt x="46" y="449"/>
                  </a:lnTo>
                  <a:cubicBezTo>
                    <a:pt x="21" y="449"/>
                    <a:pt x="0" y="428"/>
                    <a:pt x="0" y="403"/>
                  </a:cubicBezTo>
                </a:path>
              </a:pathLst>
            </a:custGeom>
            <a:solidFill>
              <a:schemeClr val="accent3"/>
            </a:solidFill>
            <a:ln>
              <a:noFill/>
            </a:ln>
            <a:effectLst/>
          </p:spPr>
          <p:txBody>
            <a:bodyPr wrap="none" anchor="ctr"/>
            <a:lstStyle/>
            <a:p>
              <a:endParaRPr lang="en-US" sz="6532" dirty="0">
                <a:latin typeface="Fira Sans Light" panose="020B0403050000020004" pitchFamily="34" charset="0"/>
              </a:endParaRPr>
            </a:p>
          </p:txBody>
        </p:sp>
        <p:sp>
          <p:nvSpPr>
            <p:cNvPr id="50" name="Freeform 50">
              <a:extLst>
                <a:ext uri="{FF2B5EF4-FFF2-40B4-BE49-F238E27FC236}">
                  <a16:creationId xmlns:a16="http://schemas.microsoft.com/office/drawing/2014/main" id="{E8B1463E-2773-0643-A7D4-7506E85589D4}"/>
                </a:ext>
              </a:extLst>
            </p:cNvPr>
            <p:cNvSpPr>
              <a:spLocks noChangeArrowheads="1"/>
            </p:cNvSpPr>
            <p:nvPr/>
          </p:nvSpPr>
          <p:spPr bwMode="auto">
            <a:xfrm>
              <a:off x="11030884" y="4717193"/>
              <a:ext cx="228600" cy="95764"/>
            </a:xfrm>
            <a:custGeom>
              <a:avLst/>
              <a:gdLst>
                <a:gd name="T0" fmla="*/ 326 w 327"/>
                <a:gd name="T1" fmla="*/ 50 h 136"/>
                <a:gd name="T2" fmla="*/ 14 w 327"/>
                <a:gd name="T3" fmla="*/ 135 h 136"/>
                <a:gd name="T4" fmla="*/ 0 w 327"/>
                <a:gd name="T5" fmla="*/ 86 h 136"/>
                <a:gd name="T6" fmla="*/ 313 w 327"/>
                <a:gd name="T7" fmla="*/ 0 h 136"/>
                <a:gd name="T8" fmla="*/ 326 w 327"/>
                <a:gd name="T9" fmla="*/ 50 h 136"/>
              </a:gdLst>
              <a:ahLst/>
              <a:cxnLst>
                <a:cxn ang="0">
                  <a:pos x="T0" y="T1"/>
                </a:cxn>
                <a:cxn ang="0">
                  <a:pos x="T2" y="T3"/>
                </a:cxn>
                <a:cxn ang="0">
                  <a:pos x="T4" y="T5"/>
                </a:cxn>
                <a:cxn ang="0">
                  <a:pos x="T6" y="T7"/>
                </a:cxn>
                <a:cxn ang="0">
                  <a:pos x="T8" y="T9"/>
                </a:cxn>
              </a:cxnLst>
              <a:rect l="0" t="0" r="r" b="b"/>
              <a:pathLst>
                <a:path w="327" h="136">
                  <a:moveTo>
                    <a:pt x="326" y="50"/>
                  </a:moveTo>
                  <a:lnTo>
                    <a:pt x="14" y="135"/>
                  </a:lnTo>
                  <a:lnTo>
                    <a:pt x="0" y="86"/>
                  </a:lnTo>
                  <a:lnTo>
                    <a:pt x="313" y="0"/>
                  </a:lnTo>
                  <a:lnTo>
                    <a:pt x="326" y="50"/>
                  </a:lnTo>
                </a:path>
              </a:pathLst>
            </a:custGeom>
            <a:solidFill>
              <a:schemeClr val="accent3"/>
            </a:solidFill>
            <a:ln>
              <a:noFill/>
            </a:ln>
            <a:effectLst/>
          </p:spPr>
          <p:txBody>
            <a:bodyPr wrap="none" anchor="ctr"/>
            <a:lstStyle/>
            <a:p>
              <a:endParaRPr lang="en-US" sz="6532" dirty="0">
                <a:latin typeface="Fira Sans Light" panose="020B0403050000020004" pitchFamily="34" charset="0"/>
              </a:endParaRPr>
            </a:p>
          </p:txBody>
        </p:sp>
        <p:sp>
          <p:nvSpPr>
            <p:cNvPr id="51" name="Freeform 51">
              <a:extLst>
                <a:ext uri="{FF2B5EF4-FFF2-40B4-BE49-F238E27FC236}">
                  <a16:creationId xmlns:a16="http://schemas.microsoft.com/office/drawing/2014/main" id="{A574B7BE-92C8-AA4B-AAA5-4489132183DF}"/>
                </a:ext>
              </a:extLst>
            </p:cNvPr>
            <p:cNvSpPr>
              <a:spLocks noChangeArrowheads="1"/>
            </p:cNvSpPr>
            <p:nvPr/>
          </p:nvSpPr>
          <p:spPr bwMode="auto">
            <a:xfrm>
              <a:off x="11460282" y="4707924"/>
              <a:ext cx="172995" cy="123568"/>
            </a:xfrm>
            <a:custGeom>
              <a:avLst/>
              <a:gdLst>
                <a:gd name="T0" fmla="*/ 247 w 248"/>
                <a:gd name="T1" fmla="*/ 132 h 176"/>
                <a:gd name="T2" fmla="*/ 221 w 248"/>
                <a:gd name="T3" fmla="*/ 175 h 176"/>
                <a:gd name="T4" fmla="*/ 0 w 248"/>
                <a:gd name="T5" fmla="*/ 43 h 176"/>
                <a:gd name="T6" fmla="*/ 26 w 248"/>
                <a:gd name="T7" fmla="*/ 0 h 176"/>
                <a:gd name="T8" fmla="*/ 247 w 248"/>
                <a:gd name="T9" fmla="*/ 132 h 176"/>
              </a:gdLst>
              <a:ahLst/>
              <a:cxnLst>
                <a:cxn ang="0">
                  <a:pos x="T0" y="T1"/>
                </a:cxn>
                <a:cxn ang="0">
                  <a:pos x="T2" y="T3"/>
                </a:cxn>
                <a:cxn ang="0">
                  <a:pos x="T4" y="T5"/>
                </a:cxn>
                <a:cxn ang="0">
                  <a:pos x="T6" y="T7"/>
                </a:cxn>
                <a:cxn ang="0">
                  <a:pos x="T8" y="T9"/>
                </a:cxn>
              </a:cxnLst>
              <a:rect l="0" t="0" r="r" b="b"/>
              <a:pathLst>
                <a:path w="248" h="176">
                  <a:moveTo>
                    <a:pt x="247" y="132"/>
                  </a:moveTo>
                  <a:lnTo>
                    <a:pt x="221" y="175"/>
                  </a:lnTo>
                  <a:lnTo>
                    <a:pt x="0" y="43"/>
                  </a:lnTo>
                  <a:lnTo>
                    <a:pt x="26" y="0"/>
                  </a:lnTo>
                  <a:lnTo>
                    <a:pt x="247" y="132"/>
                  </a:lnTo>
                </a:path>
              </a:pathLst>
            </a:custGeom>
            <a:solidFill>
              <a:schemeClr val="accent3"/>
            </a:solidFill>
            <a:ln>
              <a:noFill/>
            </a:ln>
            <a:effectLst/>
          </p:spPr>
          <p:txBody>
            <a:bodyPr wrap="none" anchor="ctr"/>
            <a:lstStyle/>
            <a:p>
              <a:endParaRPr lang="en-US" sz="6532" dirty="0">
                <a:latin typeface="Fira Sans Light" panose="020B0403050000020004" pitchFamily="34" charset="0"/>
              </a:endParaRPr>
            </a:p>
          </p:txBody>
        </p:sp>
        <p:sp>
          <p:nvSpPr>
            <p:cNvPr id="52" name="Freeform 52">
              <a:extLst>
                <a:ext uri="{FF2B5EF4-FFF2-40B4-BE49-F238E27FC236}">
                  <a16:creationId xmlns:a16="http://schemas.microsoft.com/office/drawing/2014/main" id="{3961F9A0-8D4D-C04D-BBD5-FBAE0F15102C}"/>
                </a:ext>
              </a:extLst>
            </p:cNvPr>
            <p:cNvSpPr>
              <a:spLocks noChangeArrowheads="1"/>
            </p:cNvSpPr>
            <p:nvPr/>
          </p:nvSpPr>
          <p:spPr bwMode="auto">
            <a:xfrm>
              <a:off x="11030884" y="4399005"/>
              <a:ext cx="228600" cy="95766"/>
            </a:xfrm>
            <a:custGeom>
              <a:avLst/>
              <a:gdLst>
                <a:gd name="T0" fmla="*/ 326 w 327"/>
                <a:gd name="T1" fmla="*/ 86 h 136"/>
                <a:gd name="T2" fmla="*/ 313 w 327"/>
                <a:gd name="T3" fmla="*/ 135 h 136"/>
                <a:gd name="T4" fmla="*/ 0 w 327"/>
                <a:gd name="T5" fmla="*/ 50 h 136"/>
                <a:gd name="T6" fmla="*/ 14 w 327"/>
                <a:gd name="T7" fmla="*/ 0 h 136"/>
                <a:gd name="T8" fmla="*/ 326 w 327"/>
                <a:gd name="T9" fmla="*/ 86 h 136"/>
              </a:gdLst>
              <a:ahLst/>
              <a:cxnLst>
                <a:cxn ang="0">
                  <a:pos x="T0" y="T1"/>
                </a:cxn>
                <a:cxn ang="0">
                  <a:pos x="T2" y="T3"/>
                </a:cxn>
                <a:cxn ang="0">
                  <a:pos x="T4" y="T5"/>
                </a:cxn>
                <a:cxn ang="0">
                  <a:pos x="T6" y="T7"/>
                </a:cxn>
                <a:cxn ang="0">
                  <a:pos x="T8" y="T9"/>
                </a:cxn>
              </a:cxnLst>
              <a:rect l="0" t="0" r="r" b="b"/>
              <a:pathLst>
                <a:path w="327" h="136">
                  <a:moveTo>
                    <a:pt x="326" y="86"/>
                  </a:moveTo>
                  <a:lnTo>
                    <a:pt x="313" y="135"/>
                  </a:lnTo>
                  <a:lnTo>
                    <a:pt x="0" y="50"/>
                  </a:lnTo>
                  <a:lnTo>
                    <a:pt x="14" y="0"/>
                  </a:lnTo>
                  <a:lnTo>
                    <a:pt x="326" y="86"/>
                  </a:lnTo>
                </a:path>
              </a:pathLst>
            </a:custGeom>
            <a:solidFill>
              <a:schemeClr val="accent3"/>
            </a:solidFill>
            <a:ln>
              <a:noFill/>
            </a:ln>
            <a:effectLst/>
          </p:spPr>
          <p:txBody>
            <a:bodyPr wrap="none" anchor="ctr"/>
            <a:lstStyle/>
            <a:p>
              <a:endParaRPr lang="en-US" sz="6532" dirty="0">
                <a:latin typeface="Fira Sans Light" panose="020B0403050000020004" pitchFamily="34" charset="0"/>
              </a:endParaRPr>
            </a:p>
          </p:txBody>
        </p:sp>
        <p:sp>
          <p:nvSpPr>
            <p:cNvPr id="53" name="Freeform 53">
              <a:extLst>
                <a:ext uri="{FF2B5EF4-FFF2-40B4-BE49-F238E27FC236}">
                  <a16:creationId xmlns:a16="http://schemas.microsoft.com/office/drawing/2014/main" id="{30B5CD1C-60A5-0749-B47B-04396A84BDE1}"/>
                </a:ext>
              </a:extLst>
            </p:cNvPr>
            <p:cNvSpPr>
              <a:spLocks noChangeArrowheads="1"/>
            </p:cNvSpPr>
            <p:nvPr/>
          </p:nvSpPr>
          <p:spPr bwMode="auto">
            <a:xfrm>
              <a:off x="11460282" y="4380470"/>
              <a:ext cx="172995" cy="123568"/>
            </a:xfrm>
            <a:custGeom>
              <a:avLst/>
              <a:gdLst>
                <a:gd name="T0" fmla="*/ 247 w 248"/>
                <a:gd name="T1" fmla="*/ 44 h 177"/>
                <a:gd name="T2" fmla="*/ 26 w 248"/>
                <a:gd name="T3" fmla="*/ 176 h 177"/>
                <a:gd name="T4" fmla="*/ 0 w 248"/>
                <a:gd name="T5" fmla="*/ 133 h 177"/>
                <a:gd name="T6" fmla="*/ 221 w 248"/>
                <a:gd name="T7" fmla="*/ 0 h 177"/>
                <a:gd name="T8" fmla="*/ 247 w 248"/>
                <a:gd name="T9" fmla="*/ 44 h 177"/>
              </a:gdLst>
              <a:ahLst/>
              <a:cxnLst>
                <a:cxn ang="0">
                  <a:pos x="T0" y="T1"/>
                </a:cxn>
                <a:cxn ang="0">
                  <a:pos x="T2" y="T3"/>
                </a:cxn>
                <a:cxn ang="0">
                  <a:pos x="T4" y="T5"/>
                </a:cxn>
                <a:cxn ang="0">
                  <a:pos x="T6" y="T7"/>
                </a:cxn>
                <a:cxn ang="0">
                  <a:pos x="T8" y="T9"/>
                </a:cxn>
              </a:cxnLst>
              <a:rect l="0" t="0" r="r" b="b"/>
              <a:pathLst>
                <a:path w="248" h="177">
                  <a:moveTo>
                    <a:pt x="247" y="44"/>
                  </a:moveTo>
                  <a:lnTo>
                    <a:pt x="26" y="176"/>
                  </a:lnTo>
                  <a:lnTo>
                    <a:pt x="0" y="133"/>
                  </a:lnTo>
                  <a:lnTo>
                    <a:pt x="221" y="0"/>
                  </a:lnTo>
                  <a:lnTo>
                    <a:pt x="247" y="44"/>
                  </a:lnTo>
                </a:path>
              </a:pathLst>
            </a:custGeom>
            <a:solidFill>
              <a:schemeClr val="accent3"/>
            </a:solidFill>
            <a:ln>
              <a:noFill/>
            </a:ln>
            <a:effectLst/>
          </p:spPr>
          <p:txBody>
            <a:bodyPr wrap="none" anchor="ctr"/>
            <a:lstStyle/>
            <a:p>
              <a:endParaRPr lang="en-US" sz="6532" dirty="0">
                <a:latin typeface="Fira Sans Light" panose="020B0403050000020004" pitchFamily="34" charset="0"/>
              </a:endParaRPr>
            </a:p>
          </p:txBody>
        </p:sp>
      </p:grpSp>
      <p:grpSp>
        <p:nvGrpSpPr>
          <p:cNvPr id="54" name="Group 53">
            <a:extLst>
              <a:ext uri="{FF2B5EF4-FFF2-40B4-BE49-F238E27FC236}">
                <a16:creationId xmlns:a16="http://schemas.microsoft.com/office/drawing/2014/main" id="{343D1749-6F46-7749-AAC5-D273CABD4EF0}"/>
              </a:ext>
            </a:extLst>
          </p:cNvPr>
          <p:cNvGrpSpPr/>
          <p:nvPr/>
        </p:nvGrpSpPr>
        <p:grpSpPr>
          <a:xfrm flipH="1">
            <a:off x="10019237" y="1167798"/>
            <a:ext cx="634422" cy="1071950"/>
            <a:chOff x="5371490" y="815546"/>
            <a:chExt cx="645641" cy="1071950"/>
          </a:xfrm>
        </p:grpSpPr>
        <p:sp>
          <p:nvSpPr>
            <p:cNvPr id="55" name="Freeform 54">
              <a:extLst>
                <a:ext uri="{FF2B5EF4-FFF2-40B4-BE49-F238E27FC236}">
                  <a16:creationId xmlns:a16="http://schemas.microsoft.com/office/drawing/2014/main" id="{C4F0CE9A-E3F4-3B4F-87CA-B200B74308C2}"/>
                </a:ext>
              </a:extLst>
            </p:cNvPr>
            <p:cNvSpPr>
              <a:spLocks noChangeArrowheads="1"/>
            </p:cNvSpPr>
            <p:nvPr/>
          </p:nvSpPr>
          <p:spPr bwMode="auto">
            <a:xfrm>
              <a:off x="5433274" y="815546"/>
              <a:ext cx="515895" cy="1071950"/>
            </a:xfrm>
            <a:custGeom>
              <a:avLst/>
              <a:gdLst>
                <a:gd name="T0" fmla="*/ 90 w 736"/>
                <a:gd name="T1" fmla="*/ 0 h 1532"/>
                <a:gd name="T2" fmla="*/ 645 w 736"/>
                <a:gd name="T3" fmla="*/ 0 h 1532"/>
                <a:gd name="T4" fmla="*/ 645 w 736"/>
                <a:gd name="T5" fmla="*/ 0 h 1532"/>
                <a:gd name="T6" fmla="*/ 726 w 736"/>
                <a:gd name="T7" fmla="*/ 81 h 1532"/>
                <a:gd name="T8" fmla="*/ 735 w 736"/>
                <a:gd name="T9" fmla="*/ 287 h 1532"/>
                <a:gd name="T10" fmla="*/ 735 w 736"/>
                <a:gd name="T11" fmla="*/ 1375 h 1532"/>
                <a:gd name="T12" fmla="*/ 735 w 736"/>
                <a:gd name="T13" fmla="*/ 1375 h 1532"/>
                <a:gd name="T14" fmla="*/ 533 w 736"/>
                <a:gd name="T15" fmla="*/ 1531 h 1532"/>
                <a:gd name="T16" fmla="*/ 203 w 736"/>
                <a:gd name="T17" fmla="*/ 1531 h 1532"/>
                <a:gd name="T18" fmla="*/ 203 w 736"/>
                <a:gd name="T19" fmla="*/ 1531 h 1532"/>
                <a:gd name="T20" fmla="*/ 0 w 736"/>
                <a:gd name="T21" fmla="*/ 1375 h 1532"/>
                <a:gd name="T22" fmla="*/ 0 w 736"/>
                <a:gd name="T23" fmla="*/ 287 h 1532"/>
                <a:gd name="T24" fmla="*/ 9 w 736"/>
                <a:gd name="T25" fmla="*/ 81 h 1532"/>
                <a:gd name="T26" fmla="*/ 9 w 736"/>
                <a:gd name="T27" fmla="*/ 81 h 1532"/>
                <a:gd name="T28" fmla="*/ 90 w 736"/>
                <a:gd name="T29" fmla="*/ 0 h 15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36" h="1532">
                  <a:moveTo>
                    <a:pt x="90" y="0"/>
                  </a:moveTo>
                  <a:lnTo>
                    <a:pt x="645" y="0"/>
                  </a:lnTo>
                  <a:lnTo>
                    <a:pt x="645" y="0"/>
                  </a:lnTo>
                  <a:cubicBezTo>
                    <a:pt x="689" y="0"/>
                    <a:pt x="726" y="37"/>
                    <a:pt x="726" y="81"/>
                  </a:cubicBezTo>
                  <a:lnTo>
                    <a:pt x="735" y="287"/>
                  </a:lnTo>
                  <a:lnTo>
                    <a:pt x="735" y="1375"/>
                  </a:lnTo>
                  <a:lnTo>
                    <a:pt x="735" y="1375"/>
                  </a:lnTo>
                  <a:cubicBezTo>
                    <a:pt x="735" y="1487"/>
                    <a:pt x="644" y="1531"/>
                    <a:pt x="533" y="1531"/>
                  </a:cubicBezTo>
                  <a:lnTo>
                    <a:pt x="203" y="1531"/>
                  </a:lnTo>
                  <a:lnTo>
                    <a:pt x="203" y="1531"/>
                  </a:lnTo>
                  <a:cubicBezTo>
                    <a:pt x="91" y="1531"/>
                    <a:pt x="0" y="1487"/>
                    <a:pt x="0" y="1375"/>
                  </a:cubicBezTo>
                  <a:lnTo>
                    <a:pt x="0" y="287"/>
                  </a:lnTo>
                  <a:lnTo>
                    <a:pt x="9" y="81"/>
                  </a:lnTo>
                  <a:lnTo>
                    <a:pt x="9" y="81"/>
                  </a:lnTo>
                  <a:cubicBezTo>
                    <a:pt x="9" y="37"/>
                    <a:pt x="46" y="0"/>
                    <a:pt x="90" y="0"/>
                  </a:cubicBezTo>
                </a:path>
              </a:pathLst>
            </a:custGeom>
            <a:solidFill>
              <a:schemeClr val="accent1">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56" name="Freeform 55">
              <a:extLst>
                <a:ext uri="{FF2B5EF4-FFF2-40B4-BE49-F238E27FC236}">
                  <a16:creationId xmlns:a16="http://schemas.microsoft.com/office/drawing/2014/main" id="{821DE48D-22FC-9146-9B01-FDD15AAEB0B8}"/>
                </a:ext>
              </a:extLst>
            </p:cNvPr>
            <p:cNvSpPr>
              <a:spLocks noChangeArrowheads="1"/>
            </p:cNvSpPr>
            <p:nvPr/>
          </p:nvSpPr>
          <p:spPr bwMode="auto">
            <a:xfrm>
              <a:off x="5470344" y="849528"/>
              <a:ext cx="444843" cy="1000897"/>
            </a:xfrm>
            <a:custGeom>
              <a:avLst/>
              <a:gdLst>
                <a:gd name="T0" fmla="*/ 595 w 636"/>
                <a:gd name="T1" fmla="*/ 0 h 1430"/>
                <a:gd name="T2" fmla="*/ 595 w 636"/>
                <a:gd name="T3" fmla="*/ 0 h 1430"/>
                <a:gd name="T4" fmla="*/ 625 w 636"/>
                <a:gd name="T5" fmla="*/ 30 h 1430"/>
                <a:gd name="T6" fmla="*/ 625 w 636"/>
                <a:gd name="T7" fmla="*/ 32 h 1430"/>
                <a:gd name="T8" fmla="*/ 635 w 636"/>
                <a:gd name="T9" fmla="*/ 238 h 1430"/>
                <a:gd name="T10" fmla="*/ 635 w 636"/>
                <a:gd name="T11" fmla="*/ 1324 h 1430"/>
                <a:gd name="T12" fmla="*/ 635 w 636"/>
                <a:gd name="T13" fmla="*/ 1324 h 1430"/>
                <a:gd name="T14" fmla="*/ 483 w 636"/>
                <a:gd name="T15" fmla="*/ 1429 h 1430"/>
                <a:gd name="T16" fmla="*/ 153 w 636"/>
                <a:gd name="T17" fmla="*/ 1429 h 1430"/>
                <a:gd name="T18" fmla="*/ 153 w 636"/>
                <a:gd name="T19" fmla="*/ 1429 h 1430"/>
                <a:gd name="T20" fmla="*/ 0 w 636"/>
                <a:gd name="T21" fmla="*/ 1324 h 1430"/>
                <a:gd name="T22" fmla="*/ 0 w 636"/>
                <a:gd name="T23" fmla="*/ 238 h 1430"/>
                <a:gd name="T24" fmla="*/ 10 w 636"/>
                <a:gd name="T25" fmla="*/ 31 h 1430"/>
                <a:gd name="T26" fmla="*/ 10 w 636"/>
                <a:gd name="T27" fmla="*/ 30 h 1430"/>
                <a:gd name="T28" fmla="*/ 10 w 636"/>
                <a:gd name="T29" fmla="*/ 30 h 1430"/>
                <a:gd name="T30" fmla="*/ 40 w 636"/>
                <a:gd name="T31" fmla="*/ 0 h 1430"/>
                <a:gd name="T32" fmla="*/ 595 w 636"/>
                <a:gd name="T33" fmla="*/ 0 h 14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36" h="1430">
                  <a:moveTo>
                    <a:pt x="595" y="0"/>
                  </a:moveTo>
                  <a:lnTo>
                    <a:pt x="595" y="0"/>
                  </a:lnTo>
                  <a:cubicBezTo>
                    <a:pt x="611" y="0"/>
                    <a:pt x="625" y="14"/>
                    <a:pt x="625" y="30"/>
                  </a:cubicBezTo>
                  <a:lnTo>
                    <a:pt x="625" y="32"/>
                  </a:lnTo>
                  <a:lnTo>
                    <a:pt x="635" y="238"/>
                  </a:lnTo>
                  <a:lnTo>
                    <a:pt x="635" y="1324"/>
                  </a:lnTo>
                  <a:lnTo>
                    <a:pt x="635" y="1324"/>
                  </a:lnTo>
                  <a:cubicBezTo>
                    <a:pt x="635" y="1394"/>
                    <a:pt x="584" y="1429"/>
                    <a:pt x="483" y="1429"/>
                  </a:cubicBezTo>
                  <a:lnTo>
                    <a:pt x="153" y="1429"/>
                  </a:lnTo>
                  <a:lnTo>
                    <a:pt x="153" y="1429"/>
                  </a:lnTo>
                  <a:cubicBezTo>
                    <a:pt x="51" y="1429"/>
                    <a:pt x="0" y="1394"/>
                    <a:pt x="0" y="1324"/>
                  </a:cubicBezTo>
                  <a:lnTo>
                    <a:pt x="0" y="238"/>
                  </a:lnTo>
                  <a:lnTo>
                    <a:pt x="10" y="31"/>
                  </a:lnTo>
                  <a:lnTo>
                    <a:pt x="10" y="30"/>
                  </a:lnTo>
                  <a:lnTo>
                    <a:pt x="10" y="30"/>
                  </a:lnTo>
                  <a:cubicBezTo>
                    <a:pt x="10" y="14"/>
                    <a:pt x="24" y="0"/>
                    <a:pt x="40" y="0"/>
                  </a:cubicBezTo>
                  <a:lnTo>
                    <a:pt x="595"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57" name="Freeform 56">
              <a:extLst>
                <a:ext uri="{FF2B5EF4-FFF2-40B4-BE49-F238E27FC236}">
                  <a16:creationId xmlns:a16="http://schemas.microsoft.com/office/drawing/2014/main" id="{A27F7301-5548-1949-A2B3-D96AEAAC76C8}"/>
                </a:ext>
              </a:extLst>
            </p:cNvPr>
            <p:cNvSpPr>
              <a:spLocks noChangeArrowheads="1"/>
            </p:cNvSpPr>
            <p:nvPr/>
          </p:nvSpPr>
          <p:spPr bwMode="auto">
            <a:xfrm>
              <a:off x="5566110" y="849528"/>
              <a:ext cx="253313" cy="1000897"/>
            </a:xfrm>
            <a:custGeom>
              <a:avLst/>
              <a:gdLst>
                <a:gd name="T0" fmla="*/ 15 w 360"/>
                <a:gd name="T1" fmla="*/ 1429 h 1430"/>
                <a:gd name="T2" fmla="*/ 345 w 360"/>
                <a:gd name="T3" fmla="*/ 1429 h 1430"/>
                <a:gd name="T4" fmla="*/ 345 w 360"/>
                <a:gd name="T5" fmla="*/ 1429 h 1430"/>
                <a:gd name="T6" fmla="*/ 359 w 360"/>
                <a:gd name="T7" fmla="*/ 1429 h 1430"/>
                <a:gd name="T8" fmla="*/ 359 w 360"/>
                <a:gd name="T9" fmla="*/ 87 h 1430"/>
                <a:gd name="T10" fmla="*/ 358 w 360"/>
                <a:gd name="T11" fmla="*/ 0 h 1430"/>
                <a:gd name="T12" fmla="*/ 2 w 360"/>
                <a:gd name="T13" fmla="*/ 0 h 1430"/>
                <a:gd name="T14" fmla="*/ 0 w 360"/>
                <a:gd name="T15" fmla="*/ 87 h 1430"/>
                <a:gd name="T16" fmla="*/ 0 w 360"/>
                <a:gd name="T17" fmla="*/ 1429 h 1430"/>
                <a:gd name="T18" fmla="*/ 0 w 360"/>
                <a:gd name="T19" fmla="*/ 1429 h 1430"/>
                <a:gd name="T20" fmla="*/ 15 w 360"/>
                <a:gd name="T21" fmla="*/ 1429 h 14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60" h="1430">
                  <a:moveTo>
                    <a:pt x="15" y="1429"/>
                  </a:moveTo>
                  <a:lnTo>
                    <a:pt x="345" y="1429"/>
                  </a:lnTo>
                  <a:lnTo>
                    <a:pt x="345" y="1429"/>
                  </a:lnTo>
                  <a:cubicBezTo>
                    <a:pt x="350" y="1429"/>
                    <a:pt x="355" y="1429"/>
                    <a:pt x="359" y="1429"/>
                  </a:cubicBezTo>
                  <a:lnTo>
                    <a:pt x="359" y="87"/>
                  </a:lnTo>
                  <a:lnTo>
                    <a:pt x="358" y="0"/>
                  </a:lnTo>
                  <a:lnTo>
                    <a:pt x="2" y="0"/>
                  </a:lnTo>
                  <a:lnTo>
                    <a:pt x="0" y="87"/>
                  </a:lnTo>
                  <a:lnTo>
                    <a:pt x="0" y="1429"/>
                  </a:lnTo>
                  <a:lnTo>
                    <a:pt x="0" y="1429"/>
                  </a:lnTo>
                  <a:cubicBezTo>
                    <a:pt x="5" y="1429"/>
                    <a:pt x="9" y="1429"/>
                    <a:pt x="15" y="1429"/>
                  </a:cubicBezTo>
                </a:path>
              </a:pathLst>
            </a:custGeom>
            <a:solidFill>
              <a:schemeClr val="accent1">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58" name="Freeform 57">
              <a:extLst>
                <a:ext uri="{FF2B5EF4-FFF2-40B4-BE49-F238E27FC236}">
                  <a16:creationId xmlns:a16="http://schemas.microsoft.com/office/drawing/2014/main" id="{92B476A3-BCCC-7A4D-88A9-4C5ACBC977B5}"/>
                </a:ext>
              </a:extLst>
            </p:cNvPr>
            <p:cNvSpPr>
              <a:spLocks noChangeArrowheads="1"/>
            </p:cNvSpPr>
            <p:nvPr/>
          </p:nvSpPr>
          <p:spPr bwMode="auto">
            <a:xfrm>
              <a:off x="5482701" y="1726858"/>
              <a:ext cx="114301" cy="114299"/>
            </a:xfrm>
            <a:custGeom>
              <a:avLst/>
              <a:gdLst>
                <a:gd name="T0" fmla="*/ 25 w 161"/>
                <a:gd name="T1" fmla="*/ 0 h 161"/>
                <a:gd name="T2" fmla="*/ 25 w 161"/>
                <a:gd name="T3" fmla="*/ 0 h 161"/>
                <a:gd name="T4" fmla="*/ 51 w 161"/>
                <a:gd name="T5" fmla="*/ 25 h 161"/>
                <a:gd name="T6" fmla="*/ 51 w 161"/>
                <a:gd name="T7" fmla="*/ 25 h 161"/>
                <a:gd name="T8" fmla="*/ 135 w 161"/>
                <a:gd name="T9" fmla="*/ 109 h 161"/>
                <a:gd name="T10" fmla="*/ 135 w 161"/>
                <a:gd name="T11" fmla="*/ 109 h 161"/>
                <a:gd name="T12" fmla="*/ 160 w 161"/>
                <a:gd name="T13" fmla="*/ 134 h 161"/>
                <a:gd name="T14" fmla="*/ 160 w 161"/>
                <a:gd name="T15" fmla="*/ 134 h 161"/>
                <a:gd name="T16" fmla="*/ 135 w 161"/>
                <a:gd name="T17" fmla="*/ 160 h 161"/>
                <a:gd name="T18" fmla="*/ 135 w 161"/>
                <a:gd name="T19" fmla="*/ 160 h 161"/>
                <a:gd name="T20" fmla="*/ 0 w 161"/>
                <a:gd name="T21" fmla="*/ 25 h 161"/>
                <a:gd name="T22" fmla="*/ 0 w 161"/>
                <a:gd name="T23" fmla="*/ 25 h 161"/>
                <a:gd name="T24" fmla="*/ 25 w 161"/>
                <a:gd name="T25" fmla="*/ 0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1" h="161">
                  <a:moveTo>
                    <a:pt x="25" y="0"/>
                  </a:moveTo>
                  <a:lnTo>
                    <a:pt x="25" y="0"/>
                  </a:lnTo>
                  <a:cubicBezTo>
                    <a:pt x="39" y="0"/>
                    <a:pt x="51" y="11"/>
                    <a:pt x="51" y="25"/>
                  </a:cubicBezTo>
                  <a:lnTo>
                    <a:pt x="51" y="25"/>
                  </a:lnTo>
                  <a:cubicBezTo>
                    <a:pt x="51" y="72"/>
                    <a:pt x="88" y="109"/>
                    <a:pt x="135" y="109"/>
                  </a:cubicBezTo>
                  <a:lnTo>
                    <a:pt x="135" y="109"/>
                  </a:lnTo>
                  <a:cubicBezTo>
                    <a:pt x="149" y="109"/>
                    <a:pt x="160" y="120"/>
                    <a:pt x="160" y="134"/>
                  </a:cubicBezTo>
                  <a:lnTo>
                    <a:pt x="160" y="134"/>
                  </a:lnTo>
                  <a:cubicBezTo>
                    <a:pt x="160" y="148"/>
                    <a:pt x="149" y="160"/>
                    <a:pt x="135" y="160"/>
                  </a:cubicBezTo>
                  <a:lnTo>
                    <a:pt x="135" y="160"/>
                  </a:lnTo>
                  <a:cubicBezTo>
                    <a:pt x="61" y="160"/>
                    <a:pt x="0" y="99"/>
                    <a:pt x="0" y="25"/>
                  </a:cubicBezTo>
                  <a:lnTo>
                    <a:pt x="0" y="25"/>
                  </a:lnTo>
                  <a:cubicBezTo>
                    <a:pt x="0" y="11"/>
                    <a:pt x="11" y="0"/>
                    <a:pt x="25" y="0"/>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59" name="Freeform 58">
              <a:extLst>
                <a:ext uri="{FF2B5EF4-FFF2-40B4-BE49-F238E27FC236}">
                  <a16:creationId xmlns:a16="http://schemas.microsoft.com/office/drawing/2014/main" id="{5C34F7BC-4C44-194D-A3A5-1D654F14ADA9}"/>
                </a:ext>
              </a:extLst>
            </p:cNvPr>
            <p:cNvSpPr>
              <a:spLocks noChangeArrowheads="1"/>
            </p:cNvSpPr>
            <p:nvPr/>
          </p:nvSpPr>
          <p:spPr bwMode="auto">
            <a:xfrm>
              <a:off x="5788531" y="1726858"/>
              <a:ext cx="114299" cy="114299"/>
            </a:xfrm>
            <a:custGeom>
              <a:avLst/>
              <a:gdLst>
                <a:gd name="T0" fmla="*/ 135 w 161"/>
                <a:gd name="T1" fmla="*/ 0 h 161"/>
                <a:gd name="T2" fmla="*/ 135 w 161"/>
                <a:gd name="T3" fmla="*/ 0 h 161"/>
                <a:gd name="T4" fmla="*/ 160 w 161"/>
                <a:gd name="T5" fmla="*/ 25 h 161"/>
                <a:gd name="T6" fmla="*/ 160 w 161"/>
                <a:gd name="T7" fmla="*/ 25 h 161"/>
                <a:gd name="T8" fmla="*/ 26 w 161"/>
                <a:gd name="T9" fmla="*/ 160 h 161"/>
                <a:gd name="T10" fmla="*/ 26 w 161"/>
                <a:gd name="T11" fmla="*/ 160 h 161"/>
                <a:gd name="T12" fmla="*/ 0 w 161"/>
                <a:gd name="T13" fmla="*/ 134 h 161"/>
                <a:gd name="T14" fmla="*/ 0 w 161"/>
                <a:gd name="T15" fmla="*/ 134 h 161"/>
                <a:gd name="T16" fmla="*/ 26 w 161"/>
                <a:gd name="T17" fmla="*/ 109 h 161"/>
                <a:gd name="T18" fmla="*/ 26 w 161"/>
                <a:gd name="T19" fmla="*/ 109 h 161"/>
                <a:gd name="T20" fmla="*/ 110 w 161"/>
                <a:gd name="T21" fmla="*/ 25 h 161"/>
                <a:gd name="T22" fmla="*/ 110 w 161"/>
                <a:gd name="T23" fmla="*/ 25 h 161"/>
                <a:gd name="T24" fmla="*/ 135 w 161"/>
                <a:gd name="T25" fmla="*/ 0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1" h="161">
                  <a:moveTo>
                    <a:pt x="135" y="0"/>
                  </a:moveTo>
                  <a:lnTo>
                    <a:pt x="135" y="0"/>
                  </a:lnTo>
                  <a:cubicBezTo>
                    <a:pt x="149" y="0"/>
                    <a:pt x="160" y="11"/>
                    <a:pt x="160" y="25"/>
                  </a:cubicBezTo>
                  <a:lnTo>
                    <a:pt x="160" y="25"/>
                  </a:lnTo>
                  <a:cubicBezTo>
                    <a:pt x="160" y="99"/>
                    <a:pt x="100" y="160"/>
                    <a:pt x="26" y="160"/>
                  </a:cubicBezTo>
                  <a:lnTo>
                    <a:pt x="26" y="160"/>
                  </a:lnTo>
                  <a:cubicBezTo>
                    <a:pt x="12" y="160"/>
                    <a:pt x="0" y="148"/>
                    <a:pt x="0" y="134"/>
                  </a:cubicBezTo>
                  <a:lnTo>
                    <a:pt x="0" y="134"/>
                  </a:lnTo>
                  <a:cubicBezTo>
                    <a:pt x="0" y="120"/>
                    <a:pt x="12" y="109"/>
                    <a:pt x="26" y="109"/>
                  </a:cubicBezTo>
                  <a:lnTo>
                    <a:pt x="26" y="109"/>
                  </a:lnTo>
                  <a:cubicBezTo>
                    <a:pt x="72" y="109"/>
                    <a:pt x="110" y="72"/>
                    <a:pt x="110" y="25"/>
                  </a:cubicBezTo>
                  <a:lnTo>
                    <a:pt x="110" y="25"/>
                  </a:lnTo>
                  <a:cubicBezTo>
                    <a:pt x="110" y="11"/>
                    <a:pt x="121" y="0"/>
                    <a:pt x="135" y="0"/>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60" name="Freeform 59">
              <a:extLst>
                <a:ext uri="{FF2B5EF4-FFF2-40B4-BE49-F238E27FC236}">
                  <a16:creationId xmlns:a16="http://schemas.microsoft.com/office/drawing/2014/main" id="{9EF94BC3-1FE6-7846-84D2-DC101495736C}"/>
                </a:ext>
              </a:extLst>
            </p:cNvPr>
            <p:cNvSpPr>
              <a:spLocks noChangeArrowheads="1"/>
            </p:cNvSpPr>
            <p:nvPr/>
          </p:nvSpPr>
          <p:spPr bwMode="auto">
            <a:xfrm>
              <a:off x="5498147" y="932935"/>
              <a:ext cx="392326" cy="639463"/>
            </a:xfrm>
            <a:custGeom>
              <a:avLst/>
              <a:gdLst>
                <a:gd name="T0" fmla="*/ 519 w 558"/>
                <a:gd name="T1" fmla="*/ 0 h 914"/>
                <a:gd name="T2" fmla="*/ 519 w 558"/>
                <a:gd name="T3" fmla="*/ 0 h 914"/>
                <a:gd name="T4" fmla="*/ 549 w 558"/>
                <a:gd name="T5" fmla="*/ 21 h 914"/>
                <a:gd name="T6" fmla="*/ 549 w 558"/>
                <a:gd name="T7" fmla="*/ 23 h 914"/>
                <a:gd name="T8" fmla="*/ 557 w 558"/>
                <a:gd name="T9" fmla="*/ 80 h 914"/>
                <a:gd name="T10" fmla="*/ 557 w 558"/>
                <a:gd name="T11" fmla="*/ 814 h 914"/>
                <a:gd name="T12" fmla="*/ 557 w 558"/>
                <a:gd name="T13" fmla="*/ 814 h 914"/>
                <a:gd name="T14" fmla="*/ 422 w 558"/>
                <a:gd name="T15" fmla="*/ 913 h 914"/>
                <a:gd name="T16" fmla="*/ 135 w 558"/>
                <a:gd name="T17" fmla="*/ 913 h 914"/>
                <a:gd name="T18" fmla="*/ 135 w 558"/>
                <a:gd name="T19" fmla="*/ 913 h 914"/>
                <a:gd name="T20" fmla="*/ 0 w 558"/>
                <a:gd name="T21" fmla="*/ 814 h 914"/>
                <a:gd name="T22" fmla="*/ 0 w 558"/>
                <a:gd name="T23" fmla="*/ 80 h 914"/>
                <a:gd name="T24" fmla="*/ 9 w 558"/>
                <a:gd name="T25" fmla="*/ 23 h 914"/>
                <a:gd name="T26" fmla="*/ 9 w 558"/>
                <a:gd name="T27" fmla="*/ 21 h 914"/>
                <a:gd name="T28" fmla="*/ 9 w 558"/>
                <a:gd name="T29" fmla="*/ 21 h 914"/>
                <a:gd name="T30" fmla="*/ 38 w 558"/>
                <a:gd name="T31" fmla="*/ 0 h 914"/>
                <a:gd name="T32" fmla="*/ 519 w 558"/>
                <a:gd name="T33" fmla="*/ 0 h 9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58" h="914">
                  <a:moveTo>
                    <a:pt x="519" y="0"/>
                  </a:moveTo>
                  <a:lnTo>
                    <a:pt x="519" y="0"/>
                  </a:lnTo>
                  <a:cubicBezTo>
                    <a:pt x="536" y="0"/>
                    <a:pt x="549" y="10"/>
                    <a:pt x="549" y="21"/>
                  </a:cubicBezTo>
                  <a:lnTo>
                    <a:pt x="549" y="23"/>
                  </a:lnTo>
                  <a:lnTo>
                    <a:pt x="557" y="80"/>
                  </a:lnTo>
                  <a:lnTo>
                    <a:pt x="557" y="814"/>
                  </a:lnTo>
                  <a:lnTo>
                    <a:pt x="557" y="814"/>
                  </a:lnTo>
                  <a:cubicBezTo>
                    <a:pt x="557" y="869"/>
                    <a:pt x="497" y="913"/>
                    <a:pt x="422" y="913"/>
                  </a:cubicBezTo>
                  <a:lnTo>
                    <a:pt x="135" y="913"/>
                  </a:lnTo>
                  <a:lnTo>
                    <a:pt x="135" y="913"/>
                  </a:lnTo>
                  <a:cubicBezTo>
                    <a:pt x="61" y="913"/>
                    <a:pt x="0" y="869"/>
                    <a:pt x="0" y="814"/>
                  </a:cubicBezTo>
                  <a:lnTo>
                    <a:pt x="0" y="80"/>
                  </a:lnTo>
                  <a:lnTo>
                    <a:pt x="9" y="23"/>
                  </a:lnTo>
                  <a:lnTo>
                    <a:pt x="9" y="21"/>
                  </a:lnTo>
                  <a:lnTo>
                    <a:pt x="9" y="21"/>
                  </a:lnTo>
                  <a:cubicBezTo>
                    <a:pt x="9" y="10"/>
                    <a:pt x="22" y="0"/>
                    <a:pt x="38" y="0"/>
                  </a:cubicBezTo>
                  <a:lnTo>
                    <a:pt x="519" y="0"/>
                  </a:lnTo>
                </a:path>
              </a:pathLst>
            </a:custGeom>
            <a:solidFill>
              <a:schemeClr val="accent6">
                <a:lumMod val="50000"/>
              </a:schemeClr>
            </a:solidFill>
            <a:ln>
              <a:noFill/>
            </a:ln>
            <a:effectLst/>
          </p:spPr>
          <p:txBody>
            <a:bodyPr wrap="none" anchor="ctr"/>
            <a:lstStyle/>
            <a:p>
              <a:endParaRPr lang="en-US" sz="6532" dirty="0">
                <a:latin typeface="Fira Sans Light" panose="020B0403050000020004" pitchFamily="34" charset="0"/>
              </a:endParaRPr>
            </a:p>
          </p:txBody>
        </p:sp>
        <p:sp>
          <p:nvSpPr>
            <p:cNvPr id="61" name="Freeform 60">
              <a:extLst>
                <a:ext uri="{FF2B5EF4-FFF2-40B4-BE49-F238E27FC236}">
                  <a16:creationId xmlns:a16="http://schemas.microsoft.com/office/drawing/2014/main" id="{D8476049-ADF4-B544-8396-5097B7550FF4}"/>
                </a:ext>
              </a:extLst>
            </p:cNvPr>
            <p:cNvSpPr>
              <a:spLocks noChangeArrowheads="1"/>
            </p:cNvSpPr>
            <p:nvPr/>
          </p:nvSpPr>
          <p:spPr bwMode="auto">
            <a:xfrm>
              <a:off x="5498147" y="932935"/>
              <a:ext cx="194618" cy="639463"/>
            </a:xfrm>
            <a:custGeom>
              <a:avLst/>
              <a:gdLst>
                <a:gd name="T0" fmla="*/ 135 w 279"/>
                <a:gd name="T1" fmla="*/ 913 h 914"/>
                <a:gd name="T2" fmla="*/ 278 w 279"/>
                <a:gd name="T3" fmla="*/ 913 h 914"/>
                <a:gd name="T4" fmla="*/ 278 w 279"/>
                <a:gd name="T5" fmla="*/ 0 h 914"/>
                <a:gd name="T6" fmla="*/ 38 w 279"/>
                <a:gd name="T7" fmla="*/ 0 h 914"/>
                <a:gd name="T8" fmla="*/ 38 w 279"/>
                <a:gd name="T9" fmla="*/ 0 h 914"/>
                <a:gd name="T10" fmla="*/ 9 w 279"/>
                <a:gd name="T11" fmla="*/ 21 h 914"/>
                <a:gd name="T12" fmla="*/ 9 w 279"/>
                <a:gd name="T13" fmla="*/ 23 h 914"/>
                <a:gd name="T14" fmla="*/ 0 w 279"/>
                <a:gd name="T15" fmla="*/ 80 h 914"/>
                <a:gd name="T16" fmla="*/ 0 w 279"/>
                <a:gd name="T17" fmla="*/ 814 h 914"/>
                <a:gd name="T18" fmla="*/ 0 w 279"/>
                <a:gd name="T19" fmla="*/ 814 h 914"/>
                <a:gd name="T20" fmla="*/ 135 w 279"/>
                <a:gd name="T21" fmla="*/ 913 h 9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79" h="914">
                  <a:moveTo>
                    <a:pt x="135" y="913"/>
                  </a:moveTo>
                  <a:lnTo>
                    <a:pt x="278" y="913"/>
                  </a:lnTo>
                  <a:lnTo>
                    <a:pt x="278" y="0"/>
                  </a:lnTo>
                  <a:lnTo>
                    <a:pt x="38" y="0"/>
                  </a:lnTo>
                  <a:lnTo>
                    <a:pt x="38" y="0"/>
                  </a:lnTo>
                  <a:cubicBezTo>
                    <a:pt x="22" y="0"/>
                    <a:pt x="9" y="10"/>
                    <a:pt x="9" y="21"/>
                  </a:cubicBezTo>
                  <a:lnTo>
                    <a:pt x="9" y="23"/>
                  </a:lnTo>
                  <a:lnTo>
                    <a:pt x="0" y="80"/>
                  </a:lnTo>
                  <a:lnTo>
                    <a:pt x="0" y="814"/>
                  </a:lnTo>
                  <a:lnTo>
                    <a:pt x="0" y="814"/>
                  </a:lnTo>
                  <a:cubicBezTo>
                    <a:pt x="0" y="869"/>
                    <a:pt x="61" y="913"/>
                    <a:pt x="135" y="913"/>
                  </a:cubicBezTo>
                </a:path>
              </a:pathLst>
            </a:custGeom>
            <a:solidFill>
              <a:schemeClr val="accent6">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62" name="Freeform 61">
              <a:extLst>
                <a:ext uri="{FF2B5EF4-FFF2-40B4-BE49-F238E27FC236}">
                  <a16:creationId xmlns:a16="http://schemas.microsoft.com/office/drawing/2014/main" id="{B9B6C2AD-4892-2F45-A5A4-5C54D4ABE154}"/>
                </a:ext>
              </a:extLst>
            </p:cNvPr>
            <p:cNvSpPr>
              <a:spLocks noChangeArrowheads="1"/>
            </p:cNvSpPr>
            <p:nvPr/>
          </p:nvSpPr>
          <p:spPr bwMode="auto">
            <a:xfrm>
              <a:off x="5816333" y="1353065"/>
              <a:ext cx="95766" cy="182263"/>
            </a:xfrm>
            <a:custGeom>
              <a:avLst/>
              <a:gdLst>
                <a:gd name="T0" fmla="*/ 38 w 135"/>
                <a:gd name="T1" fmla="*/ 0 h 261"/>
                <a:gd name="T2" fmla="*/ 134 w 135"/>
                <a:gd name="T3" fmla="*/ 245 h 261"/>
                <a:gd name="T4" fmla="*/ 96 w 135"/>
                <a:gd name="T5" fmla="*/ 260 h 261"/>
                <a:gd name="T6" fmla="*/ 0 w 135"/>
                <a:gd name="T7" fmla="*/ 15 h 261"/>
                <a:gd name="T8" fmla="*/ 38 w 135"/>
                <a:gd name="T9" fmla="*/ 0 h 261"/>
              </a:gdLst>
              <a:ahLst/>
              <a:cxnLst>
                <a:cxn ang="0">
                  <a:pos x="T0" y="T1"/>
                </a:cxn>
                <a:cxn ang="0">
                  <a:pos x="T2" y="T3"/>
                </a:cxn>
                <a:cxn ang="0">
                  <a:pos x="T4" y="T5"/>
                </a:cxn>
                <a:cxn ang="0">
                  <a:pos x="T6" y="T7"/>
                </a:cxn>
                <a:cxn ang="0">
                  <a:pos x="T8" y="T9"/>
                </a:cxn>
              </a:cxnLst>
              <a:rect l="0" t="0" r="r" b="b"/>
              <a:pathLst>
                <a:path w="135" h="261">
                  <a:moveTo>
                    <a:pt x="38" y="0"/>
                  </a:moveTo>
                  <a:lnTo>
                    <a:pt x="134" y="245"/>
                  </a:lnTo>
                  <a:lnTo>
                    <a:pt x="96" y="260"/>
                  </a:lnTo>
                  <a:lnTo>
                    <a:pt x="0" y="15"/>
                  </a:lnTo>
                  <a:lnTo>
                    <a:pt x="38"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63" name="Freeform 62">
              <a:extLst>
                <a:ext uri="{FF2B5EF4-FFF2-40B4-BE49-F238E27FC236}">
                  <a16:creationId xmlns:a16="http://schemas.microsoft.com/office/drawing/2014/main" id="{56F06EB0-FCEB-BC40-B87D-DB6EF24153EE}"/>
                </a:ext>
              </a:extLst>
            </p:cNvPr>
            <p:cNvSpPr>
              <a:spLocks noChangeArrowheads="1"/>
            </p:cNvSpPr>
            <p:nvPr/>
          </p:nvSpPr>
          <p:spPr bwMode="auto">
            <a:xfrm>
              <a:off x="5844137" y="1192427"/>
              <a:ext cx="55605" cy="27804"/>
            </a:xfrm>
            <a:custGeom>
              <a:avLst/>
              <a:gdLst>
                <a:gd name="T0" fmla="*/ 0 w 78"/>
                <a:gd name="T1" fmla="*/ 0 h 41"/>
                <a:gd name="T2" fmla="*/ 77 w 78"/>
                <a:gd name="T3" fmla="*/ 0 h 41"/>
                <a:gd name="T4" fmla="*/ 77 w 78"/>
                <a:gd name="T5" fmla="*/ 40 h 41"/>
                <a:gd name="T6" fmla="*/ 0 w 78"/>
                <a:gd name="T7" fmla="*/ 40 h 41"/>
                <a:gd name="T8" fmla="*/ 0 w 78"/>
                <a:gd name="T9" fmla="*/ 0 h 41"/>
              </a:gdLst>
              <a:ahLst/>
              <a:cxnLst>
                <a:cxn ang="0">
                  <a:pos x="T0" y="T1"/>
                </a:cxn>
                <a:cxn ang="0">
                  <a:pos x="T2" y="T3"/>
                </a:cxn>
                <a:cxn ang="0">
                  <a:pos x="T4" y="T5"/>
                </a:cxn>
                <a:cxn ang="0">
                  <a:pos x="T6" y="T7"/>
                </a:cxn>
                <a:cxn ang="0">
                  <a:pos x="T8" y="T9"/>
                </a:cxn>
              </a:cxnLst>
              <a:rect l="0" t="0" r="r" b="b"/>
              <a:pathLst>
                <a:path w="78" h="41">
                  <a:moveTo>
                    <a:pt x="0" y="0"/>
                  </a:moveTo>
                  <a:lnTo>
                    <a:pt x="77" y="0"/>
                  </a:lnTo>
                  <a:lnTo>
                    <a:pt x="77" y="40"/>
                  </a:lnTo>
                  <a:lnTo>
                    <a:pt x="0" y="40"/>
                  </a:lnTo>
                  <a:lnTo>
                    <a:pt x="0"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64" name="Freeform 63">
              <a:extLst>
                <a:ext uri="{FF2B5EF4-FFF2-40B4-BE49-F238E27FC236}">
                  <a16:creationId xmlns:a16="http://schemas.microsoft.com/office/drawing/2014/main" id="{EA05B40B-C11C-0B40-BE9A-1E1552A25FE7}"/>
                </a:ext>
              </a:extLst>
            </p:cNvPr>
            <p:cNvSpPr>
              <a:spLocks noChangeArrowheads="1"/>
            </p:cNvSpPr>
            <p:nvPr/>
          </p:nvSpPr>
          <p:spPr bwMode="auto">
            <a:xfrm>
              <a:off x="5831780" y="920578"/>
              <a:ext cx="67962" cy="83409"/>
            </a:xfrm>
            <a:custGeom>
              <a:avLst/>
              <a:gdLst>
                <a:gd name="T0" fmla="*/ 62 w 97"/>
                <a:gd name="T1" fmla="*/ 0 h 118"/>
                <a:gd name="T2" fmla="*/ 96 w 97"/>
                <a:gd name="T3" fmla="*/ 22 h 118"/>
                <a:gd name="T4" fmla="*/ 34 w 97"/>
                <a:gd name="T5" fmla="*/ 117 h 118"/>
                <a:gd name="T6" fmla="*/ 0 w 97"/>
                <a:gd name="T7" fmla="*/ 95 h 118"/>
                <a:gd name="T8" fmla="*/ 62 w 97"/>
                <a:gd name="T9" fmla="*/ 0 h 118"/>
              </a:gdLst>
              <a:ahLst/>
              <a:cxnLst>
                <a:cxn ang="0">
                  <a:pos x="T0" y="T1"/>
                </a:cxn>
                <a:cxn ang="0">
                  <a:pos x="T2" y="T3"/>
                </a:cxn>
                <a:cxn ang="0">
                  <a:pos x="T4" y="T5"/>
                </a:cxn>
                <a:cxn ang="0">
                  <a:pos x="T6" y="T7"/>
                </a:cxn>
                <a:cxn ang="0">
                  <a:pos x="T8" y="T9"/>
                </a:cxn>
              </a:cxnLst>
              <a:rect l="0" t="0" r="r" b="b"/>
              <a:pathLst>
                <a:path w="97" h="118">
                  <a:moveTo>
                    <a:pt x="62" y="0"/>
                  </a:moveTo>
                  <a:lnTo>
                    <a:pt x="96" y="22"/>
                  </a:lnTo>
                  <a:lnTo>
                    <a:pt x="34" y="117"/>
                  </a:lnTo>
                  <a:lnTo>
                    <a:pt x="0" y="95"/>
                  </a:lnTo>
                  <a:lnTo>
                    <a:pt x="62"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65" name="Freeform 64">
              <a:extLst>
                <a:ext uri="{FF2B5EF4-FFF2-40B4-BE49-F238E27FC236}">
                  <a16:creationId xmlns:a16="http://schemas.microsoft.com/office/drawing/2014/main" id="{3A93D090-9941-DF4E-AF10-3CF8273EB343}"/>
                </a:ext>
              </a:extLst>
            </p:cNvPr>
            <p:cNvSpPr>
              <a:spLocks noChangeArrowheads="1"/>
            </p:cNvSpPr>
            <p:nvPr/>
          </p:nvSpPr>
          <p:spPr bwMode="auto">
            <a:xfrm>
              <a:off x="5467256" y="1353065"/>
              <a:ext cx="95764" cy="182263"/>
            </a:xfrm>
            <a:custGeom>
              <a:avLst/>
              <a:gdLst>
                <a:gd name="T0" fmla="*/ 96 w 135"/>
                <a:gd name="T1" fmla="*/ 0 h 261"/>
                <a:gd name="T2" fmla="*/ 134 w 135"/>
                <a:gd name="T3" fmla="*/ 15 h 261"/>
                <a:gd name="T4" fmla="*/ 37 w 135"/>
                <a:gd name="T5" fmla="*/ 260 h 261"/>
                <a:gd name="T6" fmla="*/ 0 w 135"/>
                <a:gd name="T7" fmla="*/ 245 h 261"/>
                <a:gd name="T8" fmla="*/ 96 w 135"/>
                <a:gd name="T9" fmla="*/ 0 h 261"/>
              </a:gdLst>
              <a:ahLst/>
              <a:cxnLst>
                <a:cxn ang="0">
                  <a:pos x="T0" y="T1"/>
                </a:cxn>
                <a:cxn ang="0">
                  <a:pos x="T2" y="T3"/>
                </a:cxn>
                <a:cxn ang="0">
                  <a:pos x="T4" y="T5"/>
                </a:cxn>
                <a:cxn ang="0">
                  <a:pos x="T6" y="T7"/>
                </a:cxn>
                <a:cxn ang="0">
                  <a:pos x="T8" y="T9"/>
                </a:cxn>
              </a:cxnLst>
              <a:rect l="0" t="0" r="r" b="b"/>
              <a:pathLst>
                <a:path w="135" h="261">
                  <a:moveTo>
                    <a:pt x="96" y="0"/>
                  </a:moveTo>
                  <a:lnTo>
                    <a:pt x="134" y="15"/>
                  </a:lnTo>
                  <a:lnTo>
                    <a:pt x="37" y="260"/>
                  </a:lnTo>
                  <a:lnTo>
                    <a:pt x="0" y="245"/>
                  </a:lnTo>
                  <a:lnTo>
                    <a:pt x="96"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66" name="Freeform 65">
              <a:extLst>
                <a:ext uri="{FF2B5EF4-FFF2-40B4-BE49-F238E27FC236}">
                  <a16:creationId xmlns:a16="http://schemas.microsoft.com/office/drawing/2014/main" id="{8338E364-FCF9-5743-B1E0-6D9235051238}"/>
                </a:ext>
              </a:extLst>
            </p:cNvPr>
            <p:cNvSpPr>
              <a:spLocks noChangeArrowheads="1"/>
            </p:cNvSpPr>
            <p:nvPr/>
          </p:nvSpPr>
          <p:spPr bwMode="auto">
            <a:xfrm>
              <a:off x="5479612" y="1192427"/>
              <a:ext cx="52515" cy="27804"/>
            </a:xfrm>
            <a:custGeom>
              <a:avLst/>
              <a:gdLst>
                <a:gd name="T0" fmla="*/ 0 w 77"/>
                <a:gd name="T1" fmla="*/ 0 h 41"/>
                <a:gd name="T2" fmla="*/ 76 w 77"/>
                <a:gd name="T3" fmla="*/ 0 h 41"/>
                <a:gd name="T4" fmla="*/ 76 w 77"/>
                <a:gd name="T5" fmla="*/ 40 h 41"/>
                <a:gd name="T6" fmla="*/ 0 w 77"/>
                <a:gd name="T7" fmla="*/ 40 h 41"/>
                <a:gd name="T8" fmla="*/ 0 w 77"/>
                <a:gd name="T9" fmla="*/ 0 h 41"/>
              </a:gdLst>
              <a:ahLst/>
              <a:cxnLst>
                <a:cxn ang="0">
                  <a:pos x="T0" y="T1"/>
                </a:cxn>
                <a:cxn ang="0">
                  <a:pos x="T2" y="T3"/>
                </a:cxn>
                <a:cxn ang="0">
                  <a:pos x="T4" y="T5"/>
                </a:cxn>
                <a:cxn ang="0">
                  <a:pos x="T6" y="T7"/>
                </a:cxn>
                <a:cxn ang="0">
                  <a:pos x="T8" y="T9"/>
                </a:cxn>
              </a:cxnLst>
              <a:rect l="0" t="0" r="r" b="b"/>
              <a:pathLst>
                <a:path w="77" h="41">
                  <a:moveTo>
                    <a:pt x="0" y="0"/>
                  </a:moveTo>
                  <a:lnTo>
                    <a:pt x="76" y="0"/>
                  </a:lnTo>
                  <a:lnTo>
                    <a:pt x="76" y="40"/>
                  </a:lnTo>
                  <a:lnTo>
                    <a:pt x="0" y="40"/>
                  </a:lnTo>
                  <a:lnTo>
                    <a:pt x="0"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67" name="Freeform 66">
              <a:extLst>
                <a:ext uri="{FF2B5EF4-FFF2-40B4-BE49-F238E27FC236}">
                  <a16:creationId xmlns:a16="http://schemas.microsoft.com/office/drawing/2014/main" id="{5A6EE280-38CC-C44F-8557-A7F53E7BC526}"/>
                </a:ext>
              </a:extLst>
            </p:cNvPr>
            <p:cNvSpPr>
              <a:spLocks noChangeArrowheads="1"/>
            </p:cNvSpPr>
            <p:nvPr/>
          </p:nvSpPr>
          <p:spPr bwMode="auto">
            <a:xfrm>
              <a:off x="5479612" y="920578"/>
              <a:ext cx="67962" cy="83409"/>
            </a:xfrm>
            <a:custGeom>
              <a:avLst/>
              <a:gdLst>
                <a:gd name="T0" fmla="*/ 35 w 97"/>
                <a:gd name="T1" fmla="*/ 0 h 118"/>
                <a:gd name="T2" fmla="*/ 96 w 97"/>
                <a:gd name="T3" fmla="*/ 95 h 118"/>
                <a:gd name="T4" fmla="*/ 62 w 97"/>
                <a:gd name="T5" fmla="*/ 117 h 118"/>
                <a:gd name="T6" fmla="*/ 0 w 97"/>
                <a:gd name="T7" fmla="*/ 22 h 118"/>
                <a:gd name="T8" fmla="*/ 35 w 97"/>
                <a:gd name="T9" fmla="*/ 0 h 118"/>
              </a:gdLst>
              <a:ahLst/>
              <a:cxnLst>
                <a:cxn ang="0">
                  <a:pos x="T0" y="T1"/>
                </a:cxn>
                <a:cxn ang="0">
                  <a:pos x="T2" y="T3"/>
                </a:cxn>
                <a:cxn ang="0">
                  <a:pos x="T4" y="T5"/>
                </a:cxn>
                <a:cxn ang="0">
                  <a:pos x="T6" y="T7"/>
                </a:cxn>
                <a:cxn ang="0">
                  <a:pos x="T8" y="T9"/>
                </a:cxn>
              </a:cxnLst>
              <a:rect l="0" t="0" r="r" b="b"/>
              <a:pathLst>
                <a:path w="97" h="118">
                  <a:moveTo>
                    <a:pt x="35" y="0"/>
                  </a:moveTo>
                  <a:lnTo>
                    <a:pt x="96" y="95"/>
                  </a:lnTo>
                  <a:lnTo>
                    <a:pt x="62" y="117"/>
                  </a:lnTo>
                  <a:lnTo>
                    <a:pt x="0" y="22"/>
                  </a:lnTo>
                  <a:lnTo>
                    <a:pt x="35"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68" name="Freeform 67">
              <a:extLst>
                <a:ext uri="{FF2B5EF4-FFF2-40B4-BE49-F238E27FC236}">
                  <a16:creationId xmlns:a16="http://schemas.microsoft.com/office/drawing/2014/main" id="{91397588-CB61-554C-9BC5-C8B0EE2DA446}"/>
                </a:ext>
              </a:extLst>
            </p:cNvPr>
            <p:cNvSpPr>
              <a:spLocks noChangeArrowheads="1"/>
            </p:cNvSpPr>
            <p:nvPr/>
          </p:nvSpPr>
          <p:spPr bwMode="auto">
            <a:xfrm>
              <a:off x="5791619" y="830993"/>
              <a:ext cx="117389" cy="37070"/>
            </a:xfrm>
            <a:custGeom>
              <a:avLst/>
              <a:gdLst>
                <a:gd name="T0" fmla="*/ 25 w 169"/>
                <a:gd name="T1" fmla="*/ 0 h 52"/>
                <a:gd name="T2" fmla="*/ 143 w 169"/>
                <a:gd name="T3" fmla="*/ 0 h 52"/>
                <a:gd name="T4" fmla="*/ 143 w 169"/>
                <a:gd name="T5" fmla="*/ 0 h 52"/>
                <a:gd name="T6" fmla="*/ 168 w 169"/>
                <a:gd name="T7" fmla="*/ 25 h 52"/>
                <a:gd name="T8" fmla="*/ 168 w 169"/>
                <a:gd name="T9" fmla="*/ 25 h 52"/>
                <a:gd name="T10" fmla="*/ 143 w 169"/>
                <a:gd name="T11" fmla="*/ 51 h 52"/>
                <a:gd name="T12" fmla="*/ 25 w 169"/>
                <a:gd name="T13" fmla="*/ 51 h 52"/>
                <a:gd name="T14" fmla="*/ 25 w 169"/>
                <a:gd name="T15" fmla="*/ 51 h 52"/>
                <a:gd name="T16" fmla="*/ 0 w 169"/>
                <a:gd name="T17" fmla="*/ 25 h 52"/>
                <a:gd name="T18" fmla="*/ 0 w 169"/>
                <a:gd name="T19" fmla="*/ 25 h 52"/>
                <a:gd name="T20" fmla="*/ 25 w 169"/>
                <a:gd name="T21" fmla="*/ 0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9" h="52">
                  <a:moveTo>
                    <a:pt x="25" y="0"/>
                  </a:moveTo>
                  <a:lnTo>
                    <a:pt x="143" y="0"/>
                  </a:lnTo>
                  <a:lnTo>
                    <a:pt x="143" y="0"/>
                  </a:lnTo>
                  <a:cubicBezTo>
                    <a:pt x="157" y="0"/>
                    <a:pt x="168" y="11"/>
                    <a:pt x="168" y="25"/>
                  </a:cubicBezTo>
                  <a:lnTo>
                    <a:pt x="168" y="25"/>
                  </a:lnTo>
                  <a:cubicBezTo>
                    <a:pt x="168" y="39"/>
                    <a:pt x="157" y="51"/>
                    <a:pt x="143" y="51"/>
                  </a:cubicBezTo>
                  <a:lnTo>
                    <a:pt x="25" y="51"/>
                  </a:lnTo>
                  <a:lnTo>
                    <a:pt x="25" y="51"/>
                  </a:lnTo>
                  <a:cubicBezTo>
                    <a:pt x="11" y="51"/>
                    <a:pt x="0" y="39"/>
                    <a:pt x="0" y="25"/>
                  </a:cubicBezTo>
                  <a:lnTo>
                    <a:pt x="0" y="25"/>
                  </a:lnTo>
                  <a:cubicBezTo>
                    <a:pt x="0" y="11"/>
                    <a:pt x="11" y="0"/>
                    <a:pt x="25" y="0"/>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69" name="Freeform 68">
              <a:extLst>
                <a:ext uri="{FF2B5EF4-FFF2-40B4-BE49-F238E27FC236}">
                  <a16:creationId xmlns:a16="http://schemas.microsoft.com/office/drawing/2014/main" id="{02D45A7D-E38B-744F-B7C7-9B4F423E9DFF}"/>
                </a:ext>
              </a:extLst>
            </p:cNvPr>
            <p:cNvSpPr>
              <a:spLocks noChangeArrowheads="1"/>
            </p:cNvSpPr>
            <p:nvPr/>
          </p:nvSpPr>
          <p:spPr bwMode="auto">
            <a:xfrm>
              <a:off x="5476522" y="830993"/>
              <a:ext cx="117389" cy="37070"/>
            </a:xfrm>
            <a:custGeom>
              <a:avLst/>
              <a:gdLst>
                <a:gd name="T0" fmla="*/ 25 w 169"/>
                <a:gd name="T1" fmla="*/ 0 h 52"/>
                <a:gd name="T2" fmla="*/ 143 w 169"/>
                <a:gd name="T3" fmla="*/ 0 h 52"/>
                <a:gd name="T4" fmla="*/ 143 w 169"/>
                <a:gd name="T5" fmla="*/ 0 h 52"/>
                <a:gd name="T6" fmla="*/ 168 w 169"/>
                <a:gd name="T7" fmla="*/ 25 h 52"/>
                <a:gd name="T8" fmla="*/ 168 w 169"/>
                <a:gd name="T9" fmla="*/ 25 h 52"/>
                <a:gd name="T10" fmla="*/ 143 w 169"/>
                <a:gd name="T11" fmla="*/ 51 h 52"/>
                <a:gd name="T12" fmla="*/ 25 w 169"/>
                <a:gd name="T13" fmla="*/ 51 h 52"/>
                <a:gd name="T14" fmla="*/ 25 w 169"/>
                <a:gd name="T15" fmla="*/ 51 h 52"/>
                <a:gd name="T16" fmla="*/ 0 w 169"/>
                <a:gd name="T17" fmla="*/ 25 h 52"/>
                <a:gd name="T18" fmla="*/ 0 w 169"/>
                <a:gd name="T19" fmla="*/ 25 h 52"/>
                <a:gd name="T20" fmla="*/ 25 w 169"/>
                <a:gd name="T21" fmla="*/ 0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9" h="52">
                  <a:moveTo>
                    <a:pt x="25" y="0"/>
                  </a:moveTo>
                  <a:lnTo>
                    <a:pt x="143" y="0"/>
                  </a:lnTo>
                  <a:lnTo>
                    <a:pt x="143" y="0"/>
                  </a:lnTo>
                  <a:cubicBezTo>
                    <a:pt x="157" y="0"/>
                    <a:pt x="168" y="11"/>
                    <a:pt x="168" y="25"/>
                  </a:cubicBezTo>
                  <a:lnTo>
                    <a:pt x="168" y="25"/>
                  </a:lnTo>
                  <a:cubicBezTo>
                    <a:pt x="168" y="39"/>
                    <a:pt x="157" y="51"/>
                    <a:pt x="143" y="51"/>
                  </a:cubicBezTo>
                  <a:lnTo>
                    <a:pt x="25" y="51"/>
                  </a:lnTo>
                  <a:lnTo>
                    <a:pt x="25" y="51"/>
                  </a:lnTo>
                  <a:cubicBezTo>
                    <a:pt x="11" y="51"/>
                    <a:pt x="0" y="39"/>
                    <a:pt x="0" y="25"/>
                  </a:cubicBezTo>
                  <a:lnTo>
                    <a:pt x="0" y="25"/>
                  </a:lnTo>
                  <a:cubicBezTo>
                    <a:pt x="0" y="11"/>
                    <a:pt x="11" y="0"/>
                    <a:pt x="25" y="0"/>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70" name="Freeform 69">
              <a:extLst>
                <a:ext uri="{FF2B5EF4-FFF2-40B4-BE49-F238E27FC236}">
                  <a16:creationId xmlns:a16="http://schemas.microsoft.com/office/drawing/2014/main" id="{368456A8-9E1D-B94C-9944-BD7BDA27E240}"/>
                </a:ext>
              </a:extLst>
            </p:cNvPr>
            <p:cNvSpPr>
              <a:spLocks noChangeArrowheads="1"/>
            </p:cNvSpPr>
            <p:nvPr/>
          </p:nvSpPr>
          <p:spPr bwMode="auto">
            <a:xfrm>
              <a:off x="5918277" y="1455009"/>
              <a:ext cx="98854" cy="40158"/>
            </a:xfrm>
            <a:custGeom>
              <a:avLst/>
              <a:gdLst>
                <a:gd name="T0" fmla="*/ 27 w 140"/>
                <a:gd name="T1" fmla="*/ 0 h 56"/>
                <a:gd name="T2" fmla="*/ 111 w 140"/>
                <a:gd name="T3" fmla="*/ 0 h 56"/>
                <a:gd name="T4" fmla="*/ 111 w 140"/>
                <a:gd name="T5" fmla="*/ 0 h 56"/>
                <a:gd name="T6" fmla="*/ 139 w 140"/>
                <a:gd name="T7" fmla="*/ 28 h 56"/>
                <a:gd name="T8" fmla="*/ 139 w 140"/>
                <a:gd name="T9" fmla="*/ 28 h 56"/>
                <a:gd name="T10" fmla="*/ 111 w 140"/>
                <a:gd name="T11" fmla="*/ 55 h 56"/>
                <a:gd name="T12" fmla="*/ 27 w 140"/>
                <a:gd name="T13" fmla="*/ 55 h 56"/>
                <a:gd name="T14" fmla="*/ 27 w 140"/>
                <a:gd name="T15" fmla="*/ 55 h 56"/>
                <a:gd name="T16" fmla="*/ 0 w 140"/>
                <a:gd name="T17" fmla="*/ 28 h 56"/>
                <a:gd name="T18" fmla="*/ 0 w 140"/>
                <a:gd name="T19" fmla="*/ 28 h 56"/>
                <a:gd name="T20" fmla="*/ 27 w 140"/>
                <a:gd name="T21" fmla="*/ 0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0" h="56">
                  <a:moveTo>
                    <a:pt x="27" y="0"/>
                  </a:moveTo>
                  <a:lnTo>
                    <a:pt x="111" y="0"/>
                  </a:lnTo>
                  <a:lnTo>
                    <a:pt x="111" y="0"/>
                  </a:lnTo>
                  <a:cubicBezTo>
                    <a:pt x="127" y="0"/>
                    <a:pt x="139" y="13"/>
                    <a:pt x="139" y="28"/>
                  </a:cubicBezTo>
                  <a:lnTo>
                    <a:pt x="139" y="28"/>
                  </a:lnTo>
                  <a:cubicBezTo>
                    <a:pt x="139" y="43"/>
                    <a:pt x="127" y="55"/>
                    <a:pt x="111" y="55"/>
                  </a:cubicBezTo>
                  <a:lnTo>
                    <a:pt x="27" y="55"/>
                  </a:lnTo>
                  <a:lnTo>
                    <a:pt x="27" y="55"/>
                  </a:lnTo>
                  <a:cubicBezTo>
                    <a:pt x="12" y="55"/>
                    <a:pt x="0" y="43"/>
                    <a:pt x="0" y="28"/>
                  </a:cubicBezTo>
                  <a:lnTo>
                    <a:pt x="0" y="28"/>
                  </a:lnTo>
                  <a:cubicBezTo>
                    <a:pt x="0" y="13"/>
                    <a:pt x="12" y="0"/>
                    <a:pt x="27" y="0"/>
                  </a:cubicBezTo>
                </a:path>
              </a:pathLst>
            </a:custGeom>
            <a:solidFill>
              <a:schemeClr val="accent1">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71" name="Freeform 70">
              <a:extLst>
                <a:ext uri="{FF2B5EF4-FFF2-40B4-BE49-F238E27FC236}">
                  <a16:creationId xmlns:a16="http://schemas.microsoft.com/office/drawing/2014/main" id="{708DDB70-931F-5340-AD9F-F1F5F7DA7AA2}"/>
                </a:ext>
              </a:extLst>
            </p:cNvPr>
            <p:cNvSpPr>
              <a:spLocks noChangeArrowheads="1"/>
            </p:cNvSpPr>
            <p:nvPr/>
          </p:nvSpPr>
          <p:spPr bwMode="auto">
            <a:xfrm>
              <a:off x="5371490" y="1455009"/>
              <a:ext cx="98854" cy="40158"/>
            </a:xfrm>
            <a:custGeom>
              <a:avLst/>
              <a:gdLst>
                <a:gd name="T0" fmla="*/ 27 w 140"/>
                <a:gd name="T1" fmla="*/ 0 h 56"/>
                <a:gd name="T2" fmla="*/ 111 w 140"/>
                <a:gd name="T3" fmla="*/ 0 h 56"/>
                <a:gd name="T4" fmla="*/ 111 w 140"/>
                <a:gd name="T5" fmla="*/ 0 h 56"/>
                <a:gd name="T6" fmla="*/ 139 w 140"/>
                <a:gd name="T7" fmla="*/ 28 h 56"/>
                <a:gd name="T8" fmla="*/ 139 w 140"/>
                <a:gd name="T9" fmla="*/ 28 h 56"/>
                <a:gd name="T10" fmla="*/ 111 w 140"/>
                <a:gd name="T11" fmla="*/ 55 h 56"/>
                <a:gd name="T12" fmla="*/ 27 w 140"/>
                <a:gd name="T13" fmla="*/ 55 h 56"/>
                <a:gd name="T14" fmla="*/ 27 w 140"/>
                <a:gd name="T15" fmla="*/ 55 h 56"/>
                <a:gd name="T16" fmla="*/ 0 w 140"/>
                <a:gd name="T17" fmla="*/ 28 h 56"/>
                <a:gd name="T18" fmla="*/ 0 w 140"/>
                <a:gd name="T19" fmla="*/ 28 h 56"/>
                <a:gd name="T20" fmla="*/ 27 w 140"/>
                <a:gd name="T21" fmla="*/ 0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0" h="56">
                  <a:moveTo>
                    <a:pt x="27" y="0"/>
                  </a:moveTo>
                  <a:lnTo>
                    <a:pt x="111" y="0"/>
                  </a:lnTo>
                  <a:lnTo>
                    <a:pt x="111" y="0"/>
                  </a:lnTo>
                  <a:cubicBezTo>
                    <a:pt x="127" y="0"/>
                    <a:pt x="139" y="13"/>
                    <a:pt x="139" y="28"/>
                  </a:cubicBezTo>
                  <a:lnTo>
                    <a:pt x="139" y="28"/>
                  </a:lnTo>
                  <a:cubicBezTo>
                    <a:pt x="139" y="43"/>
                    <a:pt x="127" y="55"/>
                    <a:pt x="111" y="55"/>
                  </a:cubicBezTo>
                  <a:lnTo>
                    <a:pt x="27" y="55"/>
                  </a:lnTo>
                  <a:lnTo>
                    <a:pt x="27" y="55"/>
                  </a:lnTo>
                  <a:cubicBezTo>
                    <a:pt x="12" y="55"/>
                    <a:pt x="0" y="43"/>
                    <a:pt x="0" y="28"/>
                  </a:cubicBezTo>
                  <a:lnTo>
                    <a:pt x="0" y="28"/>
                  </a:lnTo>
                  <a:cubicBezTo>
                    <a:pt x="0" y="13"/>
                    <a:pt x="12" y="0"/>
                    <a:pt x="27" y="0"/>
                  </a:cubicBezTo>
                </a:path>
              </a:pathLst>
            </a:custGeom>
            <a:solidFill>
              <a:schemeClr val="accent1">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72" name="Freeform 71">
              <a:extLst>
                <a:ext uri="{FF2B5EF4-FFF2-40B4-BE49-F238E27FC236}">
                  <a16:creationId xmlns:a16="http://schemas.microsoft.com/office/drawing/2014/main" id="{73B490FB-9F66-5941-9F51-5E694CE2E499}"/>
                </a:ext>
              </a:extLst>
            </p:cNvPr>
            <p:cNvSpPr>
              <a:spLocks noChangeArrowheads="1"/>
            </p:cNvSpPr>
            <p:nvPr/>
          </p:nvSpPr>
          <p:spPr bwMode="auto">
            <a:xfrm>
              <a:off x="5529039" y="982362"/>
              <a:ext cx="330542" cy="410863"/>
            </a:xfrm>
            <a:custGeom>
              <a:avLst/>
              <a:gdLst>
                <a:gd name="T0" fmla="*/ 438 w 471"/>
                <a:gd name="T1" fmla="*/ 0 h 586"/>
                <a:gd name="T2" fmla="*/ 438 w 471"/>
                <a:gd name="T3" fmla="*/ 0 h 586"/>
                <a:gd name="T4" fmla="*/ 463 w 471"/>
                <a:gd name="T5" fmla="*/ 14 h 586"/>
                <a:gd name="T6" fmla="*/ 463 w 471"/>
                <a:gd name="T7" fmla="*/ 14 h 586"/>
                <a:gd name="T8" fmla="*/ 470 w 471"/>
                <a:gd name="T9" fmla="*/ 521 h 586"/>
                <a:gd name="T10" fmla="*/ 470 w 471"/>
                <a:gd name="T11" fmla="*/ 521 h 586"/>
                <a:gd name="T12" fmla="*/ 355 w 471"/>
                <a:gd name="T13" fmla="*/ 585 h 586"/>
                <a:gd name="T14" fmla="*/ 114 w 471"/>
                <a:gd name="T15" fmla="*/ 585 h 586"/>
                <a:gd name="T16" fmla="*/ 114 w 471"/>
                <a:gd name="T17" fmla="*/ 585 h 586"/>
                <a:gd name="T18" fmla="*/ 0 w 471"/>
                <a:gd name="T19" fmla="*/ 521 h 586"/>
                <a:gd name="T20" fmla="*/ 6 w 471"/>
                <a:gd name="T21" fmla="*/ 14 h 586"/>
                <a:gd name="T22" fmla="*/ 6 w 471"/>
                <a:gd name="T23" fmla="*/ 14 h 586"/>
                <a:gd name="T24" fmla="*/ 6 w 471"/>
                <a:gd name="T25" fmla="*/ 14 h 586"/>
                <a:gd name="T26" fmla="*/ 31 w 471"/>
                <a:gd name="T27" fmla="*/ 0 h 586"/>
                <a:gd name="T28" fmla="*/ 438 w 471"/>
                <a:gd name="T29" fmla="*/ 0 h 5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71" h="586">
                  <a:moveTo>
                    <a:pt x="438" y="0"/>
                  </a:moveTo>
                  <a:lnTo>
                    <a:pt x="438" y="0"/>
                  </a:lnTo>
                  <a:cubicBezTo>
                    <a:pt x="452" y="0"/>
                    <a:pt x="463" y="5"/>
                    <a:pt x="463" y="14"/>
                  </a:cubicBezTo>
                  <a:lnTo>
                    <a:pt x="463" y="14"/>
                  </a:lnTo>
                  <a:lnTo>
                    <a:pt x="470" y="521"/>
                  </a:lnTo>
                  <a:lnTo>
                    <a:pt x="470" y="521"/>
                  </a:lnTo>
                  <a:cubicBezTo>
                    <a:pt x="470" y="557"/>
                    <a:pt x="419" y="585"/>
                    <a:pt x="355" y="585"/>
                  </a:cubicBezTo>
                  <a:lnTo>
                    <a:pt x="114" y="585"/>
                  </a:lnTo>
                  <a:lnTo>
                    <a:pt x="114" y="585"/>
                  </a:lnTo>
                  <a:cubicBezTo>
                    <a:pt x="51" y="585"/>
                    <a:pt x="0" y="557"/>
                    <a:pt x="0" y="521"/>
                  </a:cubicBezTo>
                  <a:lnTo>
                    <a:pt x="6" y="14"/>
                  </a:lnTo>
                  <a:lnTo>
                    <a:pt x="6" y="14"/>
                  </a:lnTo>
                  <a:lnTo>
                    <a:pt x="6" y="14"/>
                  </a:lnTo>
                  <a:cubicBezTo>
                    <a:pt x="6" y="5"/>
                    <a:pt x="17" y="0"/>
                    <a:pt x="31" y="0"/>
                  </a:cubicBezTo>
                  <a:lnTo>
                    <a:pt x="438" y="0"/>
                  </a:lnTo>
                </a:path>
              </a:pathLst>
            </a:custGeom>
            <a:solidFill>
              <a:schemeClr val="accent1">
                <a:lumMod val="75000"/>
              </a:schemeClr>
            </a:solidFill>
            <a:ln>
              <a:noFill/>
            </a:ln>
            <a:effectLst/>
          </p:spPr>
          <p:txBody>
            <a:bodyPr wrap="none" anchor="ctr"/>
            <a:lstStyle/>
            <a:p>
              <a:endParaRPr lang="en-US" sz="6532" dirty="0">
                <a:latin typeface="Fira Sans Light" panose="020B0403050000020004" pitchFamily="34" charset="0"/>
              </a:endParaRPr>
            </a:p>
          </p:txBody>
        </p:sp>
      </p:grpSp>
      <p:grpSp>
        <p:nvGrpSpPr>
          <p:cNvPr id="73" name="Group 72">
            <a:extLst>
              <a:ext uri="{FF2B5EF4-FFF2-40B4-BE49-F238E27FC236}">
                <a16:creationId xmlns:a16="http://schemas.microsoft.com/office/drawing/2014/main" id="{678E92EF-111A-BC4D-A7AE-C8CC38BC93E9}"/>
              </a:ext>
            </a:extLst>
          </p:cNvPr>
          <p:cNvGrpSpPr/>
          <p:nvPr/>
        </p:nvGrpSpPr>
        <p:grpSpPr>
          <a:xfrm flipH="1">
            <a:off x="12603500" y="4199823"/>
            <a:ext cx="1095817" cy="673443"/>
            <a:chOff x="7320769" y="8683712"/>
            <a:chExt cx="1115196" cy="673443"/>
          </a:xfrm>
        </p:grpSpPr>
        <p:sp>
          <p:nvSpPr>
            <p:cNvPr id="74" name="Freeform 72">
              <a:extLst>
                <a:ext uri="{FF2B5EF4-FFF2-40B4-BE49-F238E27FC236}">
                  <a16:creationId xmlns:a16="http://schemas.microsoft.com/office/drawing/2014/main" id="{BE0DD0E2-9553-494D-8F34-5E60FD2BAA26}"/>
                </a:ext>
              </a:extLst>
            </p:cNvPr>
            <p:cNvSpPr>
              <a:spLocks noChangeArrowheads="1"/>
            </p:cNvSpPr>
            <p:nvPr/>
          </p:nvSpPr>
          <p:spPr bwMode="auto">
            <a:xfrm>
              <a:off x="7320769" y="8751674"/>
              <a:ext cx="1115196" cy="537519"/>
            </a:xfrm>
            <a:custGeom>
              <a:avLst/>
              <a:gdLst>
                <a:gd name="T0" fmla="*/ 0 w 1594"/>
                <a:gd name="T1" fmla="*/ 672 h 767"/>
                <a:gd name="T2" fmla="*/ 0 w 1594"/>
                <a:gd name="T3" fmla="*/ 94 h 767"/>
                <a:gd name="T4" fmla="*/ 0 w 1594"/>
                <a:gd name="T5" fmla="*/ 94 h 767"/>
                <a:gd name="T6" fmla="*/ 84 w 1594"/>
                <a:gd name="T7" fmla="*/ 10 h 767"/>
                <a:gd name="T8" fmla="*/ 178 w 1594"/>
                <a:gd name="T9" fmla="*/ 0 h 767"/>
                <a:gd name="T10" fmla="*/ 1383 w 1594"/>
                <a:gd name="T11" fmla="*/ 0 h 767"/>
                <a:gd name="T12" fmla="*/ 1383 w 1594"/>
                <a:gd name="T13" fmla="*/ 0 h 767"/>
                <a:gd name="T14" fmla="*/ 1593 w 1594"/>
                <a:gd name="T15" fmla="*/ 211 h 767"/>
                <a:gd name="T16" fmla="*/ 1593 w 1594"/>
                <a:gd name="T17" fmla="*/ 555 h 767"/>
                <a:gd name="T18" fmla="*/ 1593 w 1594"/>
                <a:gd name="T19" fmla="*/ 555 h 767"/>
                <a:gd name="T20" fmla="*/ 1383 w 1594"/>
                <a:gd name="T21" fmla="*/ 766 h 767"/>
                <a:gd name="T22" fmla="*/ 178 w 1594"/>
                <a:gd name="T23" fmla="*/ 766 h 767"/>
                <a:gd name="T24" fmla="*/ 84 w 1594"/>
                <a:gd name="T25" fmla="*/ 757 h 767"/>
                <a:gd name="T26" fmla="*/ 84 w 1594"/>
                <a:gd name="T27" fmla="*/ 757 h 767"/>
                <a:gd name="T28" fmla="*/ 0 w 1594"/>
                <a:gd name="T29" fmla="*/ 672 h 7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594" h="767">
                  <a:moveTo>
                    <a:pt x="0" y="672"/>
                  </a:moveTo>
                  <a:lnTo>
                    <a:pt x="0" y="94"/>
                  </a:lnTo>
                  <a:lnTo>
                    <a:pt x="0" y="94"/>
                  </a:lnTo>
                  <a:cubicBezTo>
                    <a:pt x="0" y="47"/>
                    <a:pt x="37" y="10"/>
                    <a:pt x="84" y="10"/>
                  </a:cubicBezTo>
                  <a:lnTo>
                    <a:pt x="178" y="0"/>
                  </a:lnTo>
                  <a:lnTo>
                    <a:pt x="1383" y="0"/>
                  </a:lnTo>
                  <a:lnTo>
                    <a:pt x="1383" y="0"/>
                  </a:lnTo>
                  <a:cubicBezTo>
                    <a:pt x="1499" y="0"/>
                    <a:pt x="1593" y="95"/>
                    <a:pt x="1593" y="211"/>
                  </a:cubicBezTo>
                  <a:lnTo>
                    <a:pt x="1593" y="555"/>
                  </a:lnTo>
                  <a:lnTo>
                    <a:pt x="1593" y="555"/>
                  </a:lnTo>
                  <a:cubicBezTo>
                    <a:pt x="1593" y="671"/>
                    <a:pt x="1499" y="766"/>
                    <a:pt x="1383" y="766"/>
                  </a:cubicBezTo>
                  <a:lnTo>
                    <a:pt x="178" y="766"/>
                  </a:lnTo>
                  <a:lnTo>
                    <a:pt x="84" y="757"/>
                  </a:lnTo>
                  <a:lnTo>
                    <a:pt x="84" y="757"/>
                  </a:lnTo>
                  <a:cubicBezTo>
                    <a:pt x="37" y="757"/>
                    <a:pt x="0" y="719"/>
                    <a:pt x="0" y="672"/>
                  </a:cubicBezTo>
                </a:path>
              </a:pathLst>
            </a:custGeom>
            <a:solidFill>
              <a:schemeClr val="accent2">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75" name="Freeform 73">
              <a:extLst>
                <a:ext uri="{FF2B5EF4-FFF2-40B4-BE49-F238E27FC236}">
                  <a16:creationId xmlns:a16="http://schemas.microsoft.com/office/drawing/2014/main" id="{403518F4-7D35-724F-A706-A36B268488F3}"/>
                </a:ext>
              </a:extLst>
            </p:cNvPr>
            <p:cNvSpPr>
              <a:spLocks noChangeArrowheads="1"/>
            </p:cNvSpPr>
            <p:nvPr/>
          </p:nvSpPr>
          <p:spPr bwMode="auto">
            <a:xfrm>
              <a:off x="7988034" y="8683712"/>
              <a:ext cx="40158" cy="101942"/>
            </a:xfrm>
            <a:custGeom>
              <a:avLst/>
              <a:gdLst>
                <a:gd name="T0" fmla="*/ 0 w 59"/>
                <a:gd name="T1" fmla="*/ 117 h 146"/>
                <a:gd name="T2" fmla="*/ 0 w 59"/>
                <a:gd name="T3" fmla="*/ 29 h 146"/>
                <a:gd name="T4" fmla="*/ 0 w 59"/>
                <a:gd name="T5" fmla="*/ 29 h 146"/>
                <a:gd name="T6" fmla="*/ 29 w 59"/>
                <a:gd name="T7" fmla="*/ 0 h 146"/>
                <a:gd name="T8" fmla="*/ 29 w 59"/>
                <a:gd name="T9" fmla="*/ 0 h 146"/>
                <a:gd name="T10" fmla="*/ 58 w 59"/>
                <a:gd name="T11" fmla="*/ 29 h 146"/>
                <a:gd name="T12" fmla="*/ 58 w 59"/>
                <a:gd name="T13" fmla="*/ 117 h 146"/>
                <a:gd name="T14" fmla="*/ 58 w 59"/>
                <a:gd name="T15" fmla="*/ 117 h 146"/>
                <a:gd name="T16" fmla="*/ 29 w 59"/>
                <a:gd name="T17" fmla="*/ 145 h 146"/>
                <a:gd name="T18" fmla="*/ 29 w 59"/>
                <a:gd name="T19" fmla="*/ 145 h 146"/>
                <a:gd name="T20" fmla="*/ 0 w 59"/>
                <a:gd name="T21" fmla="*/ 117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9" h="146">
                  <a:moveTo>
                    <a:pt x="0" y="117"/>
                  </a:moveTo>
                  <a:lnTo>
                    <a:pt x="0" y="29"/>
                  </a:lnTo>
                  <a:lnTo>
                    <a:pt x="0" y="29"/>
                  </a:lnTo>
                  <a:cubicBezTo>
                    <a:pt x="0" y="13"/>
                    <a:pt x="13" y="0"/>
                    <a:pt x="29" y="0"/>
                  </a:cubicBezTo>
                  <a:lnTo>
                    <a:pt x="29" y="0"/>
                  </a:lnTo>
                  <a:cubicBezTo>
                    <a:pt x="45" y="0"/>
                    <a:pt x="58" y="13"/>
                    <a:pt x="58" y="29"/>
                  </a:cubicBezTo>
                  <a:lnTo>
                    <a:pt x="58" y="117"/>
                  </a:lnTo>
                  <a:lnTo>
                    <a:pt x="58" y="117"/>
                  </a:lnTo>
                  <a:cubicBezTo>
                    <a:pt x="58" y="132"/>
                    <a:pt x="45" y="145"/>
                    <a:pt x="29" y="145"/>
                  </a:cubicBezTo>
                  <a:lnTo>
                    <a:pt x="29" y="145"/>
                  </a:lnTo>
                  <a:cubicBezTo>
                    <a:pt x="13" y="145"/>
                    <a:pt x="0" y="132"/>
                    <a:pt x="0" y="117"/>
                  </a:cubicBezTo>
                </a:path>
              </a:pathLst>
            </a:custGeom>
            <a:solidFill>
              <a:schemeClr val="accent2">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76" name="Freeform 74">
              <a:extLst>
                <a:ext uri="{FF2B5EF4-FFF2-40B4-BE49-F238E27FC236}">
                  <a16:creationId xmlns:a16="http://schemas.microsoft.com/office/drawing/2014/main" id="{53D22347-C883-EE4F-B52F-4DA5716CD82B}"/>
                </a:ext>
              </a:extLst>
            </p:cNvPr>
            <p:cNvSpPr>
              <a:spLocks noChangeArrowheads="1"/>
            </p:cNvSpPr>
            <p:nvPr/>
          </p:nvSpPr>
          <p:spPr bwMode="auto">
            <a:xfrm>
              <a:off x="7988034" y="9255211"/>
              <a:ext cx="40158" cy="101944"/>
            </a:xfrm>
            <a:custGeom>
              <a:avLst/>
              <a:gdLst>
                <a:gd name="T0" fmla="*/ 0 w 59"/>
                <a:gd name="T1" fmla="*/ 117 h 146"/>
                <a:gd name="T2" fmla="*/ 0 w 59"/>
                <a:gd name="T3" fmla="*/ 29 h 146"/>
                <a:gd name="T4" fmla="*/ 0 w 59"/>
                <a:gd name="T5" fmla="*/ 29 h 146"/>
                <a:gd name="T6" fmla="*/ 29 w 59"/>
                <a:gd name="T7" fmla="*/ 0 h 146"/>
                <a:gd name="T8" fmla="*/ 29 w 59"/>
                <a:gd name="T9" fmla="*/ 0 h 146"/>
                <a:gd name="T10" fmla="*/ 58 w 59"/>
                <a:gd name="T11" fmla="*/ 29 h 146"/>
                <a:gd name="T12" fmla="*/ 58 w 59"/>
                <a:gd name="T13" fmla="*/ 117 h 146"/>
                <a:gd name="T14" fmla="*/ 58 w 59"/>
                <a:gd name="T15" fmla="*/ 117 h 146"/>
                <a:gd name="T16" fmla="*/ 29 w 59"/>
                <a:gd name="T17" fmla="*/ 145 h 146"/>
                <a:gd name="T18" fmla="*/ 29 w 59"/>
                <a:gd name="T19" fmla="*/ 145 h 146"/>
                <a:gd name="T20" fmla="*/ 0 w 59"/>
                <a:gd name="T21" fmla="*/ 117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9" h="146">
                  <a:moveTo>
                    <a:pt x="0" y="117"/>
                  </a:moveTo>
                  <a:lnTo>
                    <a:pt x="0" y="29"/>
                  </a:lnTo>
                  <a:lnTo>
                    <a:pt x="0" y="29"/>
                  </a:lnTo>
                  <a:cubicBezTo>
                    <a:pt x="0" y="13"/>
                    <a:pt x="13" y="0"/>
                    <a:pt x="29" y="0"/>
                  </a:cubicBezTo>
                  <a:lnTo>
                    <a:pt x="29" y="0"/>
                  </a:lnTo>
                  <a:cubicBezTo>
                    <a:pt x="45" y="0"/>
                    <a:pt x="58" y="13"/>
                    <a:pt x="58" y="29"/>
                  </a:cubicBezTo>
                  <a:lnTo>
                    <a:pt x="58" y="117"/>
                  </a:lnTo>
                  <a:lnTo>
                    <a:pt x="58" y="117"/>
                  </a:lnTo>
                  <a:cubicBezTo>
                    <a:pt x="58" y="133"/>
                    <a:pt x="45" y="145"/>
                    <a:pt x="29" y="145"/>
                  </a:cubicBezTo>
                  <a:lnTo>
                    <a:pt x="29" y="145"/>
                  </a:lnTo>
                  <a:cubicBezTo>
                    <a:pt x="13" y="145"/>
                    <a:pt x="0" y="133"/>
                    <a:pt x="0" y="117"/>
                  </a:cubicBezTo>
                </a:path>
              </a:pathLst>
            </a:custGeom>
            <a:solidFill>
              <a:schemeClr val="accent2">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77" name="Freeform 75">
              <a:extLst>
                <a:ext uri="{FF2B5EF4-FFF2-40B4-BE49-F238E27FC236}">
                  <a16:creationId xmlns:a16="http://schemas.microsoft.com/office/drawing/2014/main" id="{B71FAA94-80B2-5B47-962E-41F49C992802}"/>
                </a:ext>
              </a:extLst>
            </p:cNvPr>
            <p:cNvSpPr>
              <a:spLocks noChangeArrowheads="1"/>
            </p:cNvSpPr>
            <p:nvPr/>
          </p:nvSpPr>
          <p:spPr bwMode="auto">
            <a:xfrm>
              <a:off x="7354749" y="8785654"/>
              <a:ext cx="1047236" cy="469557"/>
            </a:xfrm>
            <a:custGeom>
              <a:avLst/>
              <a:gdLst>
                <a:gd name="T0" fmla="*/ 0 w 1497"/>
                <a:gd name="T1" fmla="*/ 46 h 670"/>
                <a:gd name="T2" fmla="*/ 0 w 1497"/>
                <a:gd name="T3" fmla="*/ 46 h 670"/>
                <a:gd name="T4" fmla="*/ 35 w 1497"/>
                <a:gd name="T5" fmla="*/ 10 h 670"/>
                <a:gd name="T6" fmla="*/ 38 w 1497"/>
                <a:gd name="T7" fmla="*/ 10 h 670"/>
                <a:gd name="T8" fmla="*/ 131 w 1497"/>
                <a:gd name="T9" fmla="*/ 0 h 670"/>
                <a:gd name="T10" fmla="*/ 1334 w 1497"/>
                <a:gd name="T11" fmla="*/ 0 h 670"/>
                <a:gd name="T12" fmla="*/ 1334 w 1497"/>
                <a:gd name="T13" fmla="*/ 0 h 670"/>
                <a:gd name="T14" fmla="*/ 1496 w 1497"/>
                <a:gd name="T15" fmla="*/ 163 h 670"/>
                <a:gd name="T16" fmla="*/ 1496 w 1497"/>
                <a:gd name="T17" fmla="*/ 507 h 670"/>
                <a:gd name="T18" fmla="*/ 1496 w 1497"/>
                <a:gd name="T19" fmla="*/ 507 h 670"/>
                <a:gd name="T20" fmla="*/ 1334 w 1497"/>
                <a:gd name="T21" fmla="*/ 669 h 670"/>
                <a:gd name="T22" fmla="*/ 131 w 1497"/>
                <a:gd name="T23" fmla="*/ 669 h 670"/>
                <a:gd name="T24" fmla="*/ 38 w 1497"/>
                <a:gd name="T25" fmla="*/ 660 h 670"/>
                <a:gd name="T26" fmla="*/ 35 w 1497"/>
                <a:gd name="T27" fmla="*/ 660 h 670"/>
                <a:gd name="T28" fmla="*/ 35 w 1497"/>
                <a:gd name="T29" fmla="*/ 660 h 670"/>
                <a:gd name="T30" fmla="*/ 0 w 1497"/>
                <a:gd name="T31" fmla="*/ 624 h 670"/>
                <a:gd name="T32" fmla="*/ 0 w 1497"/>
                <a:gd name="T33" fmla="*/ 46 h 6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497" h="670">
                  <a:moveTo>
                    <a:pt x="0" y="46"/>
                  </a:moveTo>
                  <a:lnTo>
                    <a:pt x="0" y="46"/>
                  </a:lnTo>
                  <a:cubicBezTo>
                    <a:pt x="0" y="26"/>
                    <a:pt x="15" y="10"/>
                    <a:pt x="35" y="10"/>
                  </a:cubicBezTo>
                  <a:lnTo>
                    <a:pt x="38" y="10"/>
                  </a:lnTo>
                  <a:lnTo>
                    <a:pt x="131" y="0"/>
                  </a:lnTo>
                  <a:lnTo>
                    <a:pt x="1334" y="0"/>
                  </a:lnTo>
                  <a:lnTo>
                    <a:pt x="1334" y="0"/>
                  </a:lnTo>
                  <a:cubicBezTo>
                    <a:pt x="1423" y="0"/>
                    <a:pt x="1496" y="73"/>
                    <a:pt x="1496" y="163"/>
                  </a:cubicBezTo>
                  <a:lnTo>
                    <a:pt x="1496" y="507"/>
                  </a:lnTo>
                  <a:lnTo>
                    <a:pt x="1496" y="507"/>
                  </a:lnTo>
                  <a:cubicBezTo>
                    <a:pt x="1496" y="597"/>
                    <a:pt x="1423" y="669"/>
                    <a:pt x="1334" y="669"/>
                  </a:cubicBezTo>
                  <a:lnTo>
                    <a:pt x="131" y="669"/>
                  </a:lnTo>
                  <a:lnTo>
                    <a:pt x="38" y="660"/>
                  </a:lnTo>
                  <a:lnTo>
                    <a:pt x="35" y="660"/>
                  </a:lnTo>
                  <a:lnTo>
                    <a:pt x="35" y="660"/>
                  </a:lnTo>
                  <a:cubicBezTo>
                    <a:pt x="15" y="660"/>
                    <a:pt x="0" y="643"/>
                    <a:pt x="0" y="624"/>
                  </a:cubicBezTo>
                  <a:lnTo>
                    <a:pt x="0" y="46"/>
                  </a:ln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78" name="Freeform 76">
              <a:extLst>
                <a:ext uri="{FF2B5EF4-FFF2-40B4-BE49-F238E27FC236}">
                  <a16:creationId xmlns:a16="http://schemas.microsoft.com/office/drawing/2014/main" id="{FDAE85A5-ADA9-6047-BDF2-E76450B829A1}"/>
                </a:ext>
              </a:extLst>
            </p:cNvPr>
            <p:cNvSpPr>
              <a:spLocks noChangeArrowheads="1"/>
            </p:cNvSpPr>
            <p:nvPr/>
          </p:nvSpPr>
          <p:spPr bwMode="auto">
            <a:xfrm>
              <a:off x="8272239" y="9122377"/>
              <a:ext cx="117389" cy="117389"/>
            </a:xfrm>
            <a:custGeom>
              <a:avLst/>
              <a:gdLst>
                <a:gd name="T0" fmla="*/ 0 w 167"/>
                <a:gd name="T1" fmla="*/ 140 h 167"/>
                <a:gd name="T2" fmla="*/ 0 w 167"/>
                <a:gd name="T3" fmla="*/ 140 h 167"/>
                <a:gd name="T4" fmla="*/ 27 w 167"/>
                <a:gd name="T5" fmla="*/ 113 h 167"/>
                <a:gd name="T6" fmla="*/ 27 w 167"/>
                <a:gd name="T7" fmla="*/ 113 h 167"/>
                <a:gd name="T8" fmla="*/ 113 w 167"/>
                <a:gd name="T9" fmla="*/ 26 h 167"/>
                <a:gd name="T10" fmla="*/ 113 w 167"/>
                <a:gd name="T11" fmla="*/ 26 h 167"/>
                <a:gd name="T12" fmla="*/ 140 w 167"/>
                <a:gd name="T13" fmla="*/ 0 h 167"/>
                <a:gd name="T14" fmla="*/ 140 w 167"/>
                <a:gd name="T15" fmla="*/ 0 h 167"/>
                <a:gd name="T16" fmla="*/ 166 w 167"/>
                <a:gd name="T17" fmla="*/ 26 h 167"/>
                <a:gd name="T18" fmla="*/ 166 w 167"/>
                <a:gd name="T19" fmla="*/ 26 h 167"/>
                <a:gd name="T20" fmla="*/ 27 w 167"/>
                <a:gd name="T21" fmla="*/ 166 h 167"/>
                <a:gd name="T22" fmla="*/ 27 w 167"/>
                <a:gd name="T23" fmla="*/ 166 h 167"/>
                <a:gd name="T24" fmla="*/ 0 w 167"/>
                <a:gd name="T25" fmla="*/ 140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7" h="167">
                  <a:moveTo>
                    <a:pt x="0" y="140"/>
                  </a:moveTo>
                  <a:lnTo>
                    <a:pt x="0" y="140"/>
                  </a:lnTo>
                  <a:cubicBezTo>
                    <a:pt x="0" y="125"/>
                    <a:pt x="12" y="113"/>
                    <a:pt x="27" y="113"/>
                  </a:cubicBezTo>
                  <a:lnTo>
                    <a:pt x="27" y="113"/>
                  </a:lnTo>
                  <a:cubicBezTo>
                    <a:pt x="75" y="113"/>
                    <a:pt x="113" y="74"/>
                    <a:pt x="113" y="26"/>
                  </a:cubicBezTo>
                  <a:lnTo>
                    <a:pt x="113" y="26"/>
                  </a:lnTo>
                  <a:cubicBezTo>
                    <a:pt x="113" y="11"/>
                    <a:pt x="126" y="0"/>
                    <a:pt x="140" y="0"/>
                  </a:cubicBezTo>
                  <a:lnTo>
                    <a:pt x="140" y="0"/>
                  </a:lnTo>
                  <a:cubicBezTo>
                    <a:pt x="154" y="0"/>
                    <a:pt x="166" y="11"/>
                    <a:pt x="166" y="26"/>
                  </a:cubicBezTo>
                  <a:lnTo>
                    <a:pt x="166" y="26"/>
                  </a:lnTo>
                  <a:cubicBezTo>
                    <a:pt x="166" y="103"/>
                    <a:pt x="103" y="166"/>
                    <a:pt x="27" y="166"/>
                  </a:cubicBezTo>
                  <a:lnTo>
                    <a:pt x="27" y="166"/>
                  </a:lnTo>
                  <a:cubicBezTo>
                    <a:pt x="12" y="166"/>
                    <a:pt x="0" y="154"/>
                    <a:pt x="0" y="140"/>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79" name="Freeform 77">
              <a:extLst>
                <a:ext uri="{FF2B5EF4-FFF2-40B4-BE49-F238E27FC236}">
                  <a16:creationId xmlns:a16="http://schemas.microsoft.com/office/drawing/2014/main" id="{74470410-1275-E044-929E-AB9B1F4417F4}"/>
                </a:ext>
              </a:extLst>
            </p:cNvPr>
            <p:cNvSpPr>
              <a:spLocks noChangeArrowheads="1"/>
            </p:cNvSpPr>
            <p:nvPr/>
          </p:nvSpPr>
          <p:spPr bwMode="auto">
            <a:xfrm>
              <a:off x="8272239" y="8801101"/>
              <a:ext cx="117389" cy="117389"/>
            </a:xfrm>
            <a:custGeom>
              <a:avLst/>
              <a:gdLst>
                <a:gd name="T0" fmla="*/ 0 w 167"/>
                <a:gd name="T1" fmla="*/ 26 h 167"/>
                <a:gd name="T2" fmla="*/ 0 w 167"/>
                <a:gd name="T3" fmla="*/ 26 h 167"/>
                <a:gd name="T4" fmla="*/ 27 w 167"/>
                <a:gd name="T5" fmla="*/ 0 h 167"/>
                <a:gd name="T6" fmla="*/ 27 w 167"/>
                <a:gd name="T7" fmla="*/ 0 h 167"/>
                <a:gd name="T8" fmla="*/ 166 w 167"/>
                <a:gd name="T9" fmla="*/ 140 h 167"/>
                <a:gd name="T10" fmla="*/ 166 w 167"/>
                <a:gd name="T11" fmla="*/ 140 h 167"/>
                <a:gd name="T12" fmla="*/ 140 w 167"/>
                <a:gd name="T13" fmla="*/ 166 h 167"/>
                <a:gd name="T14" fmla="*/ 140 w 167"/>
                <a:gd name="T15" fmla="*/ 166 h 167"/>
                <a:gd name="T16" fmla="*/ 113 w 167"/>
                <a:gd name="T17" fmla="*/ 140 h 167"/>
                <a:gd name="T18" fmla="*/ 113 w 167"/>
                <a:gd name="T19" fmla="*/ 140 h 167"/>
                <a:gd name="T20" fmla="*/ 27 w 167"/>
                <a:gd name="T21" fmla="*/ 52 h 167"/>
                <a:gd name="T22" fmla="*/ 27 w 167"/>
                <a:gd name="T23" fmla="*/ 52 h 167"/>
                <a:gd name="T24" fmla="*/ 0 w 167"/>
                <a:gd name="T25" fmla="*/ 26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7" h="167">
                  <a:moveTo>
                    <a:pt x="0" y="26"/>
                  </a:moveTo>
                  <a:lnTo>
                    <a:pt x="0" y="26"/>
                  </a:lnTo>
                  <a:cubicBezTo>
                    <a:pt x="0" y="11"/>
                    <a:pt x="12" y="0"/>
                    <a:pt x="27" y="0"/>
                  </a:cubicBezTo>
                  <a:lnTo>
                    <a:pt x="27" y="0"/>
                  </a:lnTo>
                  <a:cubicBezTo>
                    <a:pt x="103" y="0"/>
                    <a:pt x="166" y="62"/>
                    <a:pt x="166" y="140"/>
                  </a:cubicBezTo>
                  <a:lnTo>
                    <a:pt x="166" y="140"/>
                  </a:lnTo>
                  <a:cubicBezTo>
                    <a:pt x="166" y="154"/>
                    <a:pt x="154" y="166"/>
                    <a:pt x="140" y="166"/>
                  </a:cubicBezTo>
                  <a:lnTo>
                    <a:pt x="140" y="166"/>
                  </a:lnTo>
                  <a:cubicBezTo>
                    <a:pt x="126" y="166"/>
                    <a:pt x="113" y="154"/>
                    <a:pt x="113" y="140"/>
                  </a:cubicBezTo>
                  <a:lnTo>
                    <a:pt x="113" y="140"/>
                  </a:lnTo>
                  <a:cubicBezTo>
                    <a:pt x="113" y="91"/>
                    <a:pt x="75" y="52"/>
                    <a:pt x="27" y="52"/>
                  </a:cubicBezTo>
                  <a:lnTo>
                    <a:pt x="27" y="52"/>
                  </a:lnTo>
                  <a:cubicBezTo>
                    <a:pt x="12" y="52"/>
                    <a:pt x="0" y="41"/>
                    <a:pt x="0" y="26"/>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80" name="Freeform 78">
              <a:extLst>
                <a:ext uri="{FF2B5EF4-FFF2-40B4-BE49-F238E27FC236}">
                  <a16:creationId xmlns:a16="http://schemas.microsoft.com/office/drawing/2014/main" id="{5139B298-675F-7044-9F1A-3DCB32E37193}"/>
                </a:ext>
              </a:extLst>
            </p:cNvPr>
            <p:cNvSpPr>
              <a:spLocks noChangeArrowheads="1"/>
            </p:cNvSpPr>
            <p:nvPr/>
          </p:nvSpPr>
          <p:spPr bwMode="auto">
            <a:xfrm>
              <a:off x="7444336" y="8816546"/>
              <a:ext cx="667265" cy="407773"/>
            </a:xfrm>
            <a:custGeom>
              <a:avLst/>
              <a:gdLst>
                <a:gd name="T0" fmla="*/ 0 w 951"/>
                <a:gd name="T1" fmla="*/ 40 h 582"/>
                <a:gd name="T2" fmla="*/ 0 w 951"/>
                <a:gd name="T3" fmla="*/ 40 h 582"/>
                <a:gd name="T4" fmla="*/ 22 w 951"/>
                <a:gd name="T5" fmla="*/ 9 h 582"/>
                <a:gd name="T6" fmla="*/ 24 w 951"/>
                <a:gd name="T7" fmla="*/ 9 h 582"/>
                <a:gd name="T8" fmla="*/ 84 w 951"/>
                <a:gd name="T9" fmla="*/ 0 h 582"/>
                <a:gd name="T10" fmla="*/ 848 w 951"/>
                <a:gd name="T11" fmla="*/ 0 h 582"/>
                <a:gd name="T12" fmla="*/ 848 w 951"/>
                <a:gd name="T13" fmla="*/ 0 h 582"/>
                <a:gd name="T14" fmla="*/ 950 w 951"/>
                <a:gd name="T15" fmla="*/ 141 h 582"/>
                <a:gd name="T16" fmla="*/ 950 w 951"/>
                <a:gd name="T17" fmla="*/ 440 h 582"/>
                <a:gd name="T18" fmla="*/ 950 w 951"/>
                <a:gd name="T19" fmla="*/ 440 h 582"/>
                <a:gd name="T20" fmla="*/ 848 w 951"/>
                <a:gd name="T21" fmla="*/ 581 h 582"/>
                <a:gd name="T22" fmla="*/ 84 w 951"/>
                <a:gd name="T23" fmla="*/ 581 h 582"/>
                <a:gd name="T24" fmla="*/ 24 w 951"/>
                <a:gd name="T25" fmla="*/ 572 h 582"/>
                <a:gd name="T26" fmla="*/ 22 w 951"/>
                <a:gd name="T27" fmla="*/ 572 h 582"/>
                <a:gd name="T28" fmla="*/ 22 w 951"/>
                <a:gd name="T29" fmla="*/ 572 h 582"/>
                <a:gd name="T30" fmla="*/ 0 w 951"/>
                <a:gd name="T31" fmla="*/ 542 h 582"/>
                <a:gd name="T32" fmla="*/ 0 w 951"/>
                <a:gd name="T33" fmla="*/ 40 h 5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51" h="582">
                  <a:moveTo>
                    <a:pt x="0" y="40"/>
                  </a:moveTo>
                  <a:lnTo>
                    <a:pt x="0" y="40"/>
                  </a:lnTo>
                  <a:cubicBezTo>
                    <a:pt x="0" y="23"/>
                    <a:pt x="10" y="9"/>
                    <a:pt x="22" y="9"/>
                  </a:cubicBezTo>
                  <a:lnTo>
                    <a:pt x="24" y="9"/>
                  </a:lnTo>
                  <a:lnTo>
                    <a:pt x="84" y="0"/>
                  </a:lnTo>
                  <a:lnTo>
                    <a:pt x="848" y="0"/>
                  </a:lnTo>
                  <a:lnTo>
                    <a:pt x="848" y="0"/>
                  </a:lnTo>
                  <a:cubicBezTo>
                    <a:pt x="905" y="0"/>
                    <a:pt x="950" y="64"/>
                    <a:pt x="950" y="141"/>
                  </a:cubicBezTo>
                  <a:lnTo>
                    <a:pt x="950" y="440"/>
                  </a:lnTo>
                  <a:lnTo>
                    <a:pt x="950" y="440"/>
                  </a:lnTo>
                  <a:cubicBezTo>
                    <a:pt x="950" y="518"/>
                    <a:pt x="905" y="581"/>
                    <a:pt x="848" y="581"/>
                  </a:cubicBezTo>
                  <a:lnTo>
                    <a:pt x="84" y="581"/>
                  </a:lnTo>
                  <a:lnTo>
                    <a:pt x="24" y="572"/>
                  </a:lnTo>
                  <a:lnTo>
                    <a:pt x="22" y="572"/>
                  </a:lnTo>
                  <a:lnTo>
                    <a:pt x="22" y="572"/>
                  </a:lnTo>
                  <a:cubicBezTo>
                    <a:pt x="10" y="572"/>
                    <a:pt x="0" y="559"/>
                    <a:pt x="0" y="542"/>
                  </a:cubicBezTo>
                  <a:lnTo>
                    <a:pt x="0" y="40"/>
                  </a:lnTo>
                </a:path>
              </a:pathLst>
            </a:custGeom>
            <a:solidFill>
              <a:schemeClr val="accent6">
                <a:lumMod val="50000"/>
              </a:schemeClr>
            </a:solidFill>
            <a:ln>
              <a:noFill/>
            </a:ln>
            <a:effectLst/>
          </p:spPr>
          <p:txBody>
            <a:bodyPr wrap="none" anchor="ctr"/>
            <a:lstStyle/>
            <a:p>
              <a:endParaRPr lang="en-US" sz="6532" dirty="0">
                <a:latin typeface="Fira Sans Light" panose="020B0403050000020004" pitchFamily="34" charset="0"/>
              </a:endParaRPr>
            </a:p>
          </p:txBody>
        </p:sp>
        <p:sp>
          <p:nvSpPr>
            <p:cNvPr id="81" name="Freeform 79">
              <a:extLst>
                <a:ext uri="{FF2B5EF4-FFF2-40B4-BE49-F238E27FC236}">
                  <a16:creationId xmlns:a16="http://schemas.microsoft.com/office/drawing/2014/main" id="{36FE639D-5485-4A43-88D1-27AC83891B46}"/>
                </a:ext>
              </a:extLst>
            </p:cNvPr>
            <p:cNvSpPr>
              <a:spLocks noChangeArrowheads="1"/>
            </p:cNvSpPr>
            <p:nvPr/>
          </p:nvSpPr>
          <p:spPr bwMode="auto">
            <a:xfrm>
              <a:off x="7444336" y="9020432"/>
              <a:ext cx="667265" cy="203886"/>
            </a:xfrm>
            <a:custGeom>
              <a:avLst/>
              <a:gdLst>
                <a:gd name="T0" fmla="*/ 950 w 951"/>
                <a:gd name="T1" fmla="*/ 149 h 291"/>
                <a:gd name="T2" fmla="*/ 950 w 951"/>
                <a:gd name="T3" fmla="*/ 0 h 291"/>
                <a:gd name="T4" fmla="*/ 0 w 951"/>
                <a:gd name="T5" fmla="*/ 0 h 291"/>
                <a:gd name="T6" fmla="*/ 0 w 951"/>
                <a:gd name="T7" fmla="*/ 251 h 291"/>
                <a:gd name="T8" fmla="*/ 0 w 951"/>
                <a:gd name="T9" fmla="*/ 251 h 291"/>
                <a:gd name="T10" fmla="*/ 22 w 951"/>
                <a:gd name="T11" fmla="*/ 281 h 291"/>
                <a:gd name="T12" fmla="*/ 24 w 951"/>
                <a:gd name="T13" fmla="*/ 281 h 291"/>
                <a:gd name="T14" fmla="*/ 84 w 951"/>
                <a:gd name="T15" fmla="*/ 290 h 291"/>
                <a:gd name="T16" fmla="*/ 848 w 951"/>
                <a:gd name="T17" fmla="*/ 290 h 291"/>
                <a:gd name="T18" fmla="*/ 848 w 951"/>
                <a:gd name="T19" fmla="*/ 290 h 291"/>
                <a:gd name="T20" fmla="*/ 950 w 951"/>
                <a:gd name="T21" fmla="*/ 149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51" h="291">
                  <a:moveTo>
                    <a:pt x="950" y="149"/>
                  </a:moveTo>
                  <a:lnTo>
                    <a:pt x="950" y="0"/>
                  </a:lnTo>
                  <a:lnTo>
                    <a:pt x="0" y="0"/>
                  </a:lnTo>
                  <a:lnTo>
                    <a:pt x="0" y="251"/>
                  </a:lnTo>
                  <a:lnTo>
                    <a:pt x="0" y="251"/>
                  </a:lnTo>
                  <a:cubicBezTo>
                    <a:pt x="0" y="268"/>
                    <a:pt x="10" y="281"/>
                    <a:pt x="22" y="281"/>
                  </a:cubicBezTo>
                  <a:lnTo>
                    <a:pt x="24" y="281"/>
                  </a:lnTo>
                  <a:lnTo>
                    <a:pt x="84" y="290"/>
                  </a:lnTo>
                  <a:lnTo>
                    <a:pt x="848" y="290"/>
                  </a:lnTo>
                  <a:lnTo>
                    <a:pt x="848" y="290"/>
                  </a:lnTo>
                  <a:cubicBezTo>
                    <a:pt x="905" y="290"/>
                    <a:pt x="950" y="227"/>
                    <a:pt x="950" y="149"/>
                  </a:cubicBezTo>
                </a:path>
              </a:pathLst>
            </a:custGeom>
            <a:solidFill>
              <a:schemeClr val="accent6">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82" name="Freeform 80">
              <a:extLst>
                <a:ext uri="{FF2B5EF4-FFF2-40B4-BE49-F238E27FC236}">
                  <a16:creationId xmlns:a16="http://schemas.microsoft.com/office/drawing/2014/main" id="{F2925599-00A6-144A-9378-BE26B31C2F4C}"/>
                </a:ext>
              </a:extLst>
            </p:cNvPr>
            <p:cNvSpPr>
              <a:spLocks noChangeArrowheads="1"/>
            </p:cNvSpPr>
            <p:nvPr/>
          </p:nvSpPr>
          <p:spPr bwMode="auto">
            <a:xfrm>
              <a:off x="7493763" y="8850528"/>
              <a:ext cx="426308" cy="342899"/>
            </a:xfrm>
            <a:custGeom>
              <a:avLst/>
              <a:gdLst>
                <a:gd name="T0" fmla="*/ 0 w 610"/>
                <a:gd name="T1" fmla="*/ 33 h 491"/>
                <a:gd name="T2" fmla="*/ 0 w 610"/>
                <a:gd name="T3" fmla="*/ 33 h 491"/>
                <a:gd name="T4" fmla="*/ 14 w 610"/>
                <a:gd name="T5" fmla="*/ 7 h 491"/>
                <a:gd name="T6" fmla="*/ 15 w 610"/>
                <a:gd name="T7" fmla="*/ 7 h 491"/>
                <a:gd name="T8" fmla="*/ 542 w 610"/>
                <a:gd name="T9" fmla="*/ 0 h 491"/>
                <a:gd name="T10" fmla="*/ 542 w 610"/>
                <a:gd name="T11" fmla="*/ 0 h 491"/>
                <a:gd name="T12" fmla="*/ 609 w 610"/>
                <a:gd name="T13" fmla="*/ 119 h 491"/>
                <a:gd name="T14" fmla="*/ 609 w 610"/>
                <a:gd name="T15" fmla="*/ 371 h 491"/>
                <a:gd name="T16" fmla="*/ 609 w 610"/>
                <a:gd name="T17" fmla="*/ 371 h 491"/>
                <a:gd name="T18" fmla="*/ 542 w 610"/>
                <a:gd name="T19" fmla="*/ 490 h 491"/>
                <a:gd name="T20" fmla="*/ 15 w 610"/>
                <a:gd name="T21" fmla="*/ 483 h 491"/>
                <a:gd name="T22" fmla="*/ 14 w 610"/>
                <a:gd name="T23" fmla="*/ 483 h 491"/>
                <a:gd name="T24" fmla="*/ 14 w 610"/>
                <a:gd name="T25" fmla="*/ 483 h 491"/>
                <a:gd name="T26" fmla="*/ 0 w 610"/>
                <a:gd name="T27" fmla="*/ 457 h 491"/>
                <a:gd name="T28" fmla="*/ 0 w 610"/>
                <a:gd name="T29" fmla="*/ 33 h 4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10" h="491">
                  <a:moveTo>
                    <a:pt x="0" y="33"/>
                  </a:moveTo>
                  <a:lnTo>
                    <a:pt x="0" y="33"/>
                  </a:lnTo>
                  <a:cubicBezTo>
                    <a:pt x="0" y="18"/>
                    <a:pt x="6" y="7"/>
                    <a:pt x="14" y="7"/>
                  </a:cubicBezTo>
                  <a:lnTo>
                    <a:pt x="15" y="7"/>
                  </a:lnTo>
                  <a:lnTo>
                    <a:pt x="542" y="0"/>
                  </a:lnTo>
                  <a:lnTo>
                    <a:pt x="542" y="0"/>
                  </a:lnTo>
                  <a:cubicBezTo>
                    <a:pt x="579" y="0"/>
                    <a:pt x="609" y="53"/>
                    <a:pt x="609" y="119"/>
                  </a:cubicBezTo>
                  <a:lnTo>
                    <a:pt x="609" y="371"/>
                  </a:lnTo>
                  <a:lnTo>
                    <a:pt x="609" y="371"/>
                  </a:lnTo>
                  <a:cubicBezTo>
                    <a:pt x="609" y="437"/>
                    <a:pt x="579" y="490"/>
                    <a:pt x="542" y="490"/>
                  </a:cubicBezTo>
                  <a:lnTo>
                    <a:pt x="15" y="483"/>
                  </a:lnTo>
                  <a:lnTo>
                    <a:pt x="14" y="483"/>
                  </a:lnTo>
                  <a:lnTo>
                    <a:pt x="14" y="483"/>
                  </a:lnTo>
                  <a:cubicBezTo>
                    <a:pt x="6" y="483"/>
                    <a:pt x="0" y="471"/>
                    <a:pt x="0" y="457"/>
                  </a:cubicBezTo>
                  <a:lnTo>
                    <a:pt x="0" y="33"/>
                  </a:ln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83" name="Freeform 81">
              <a:extLst>
                <a:ext uri="{FF2B5EF4-FFF2-40B4-BE49-F238E27FC236}">
                  <a16:creationId xmlns:a16="http://schemas.microsoft.com/office/drawing/2014/main" id="{9FFA2488-133F-2446-A99B-4C35F8086417}"/>
                </a:ext>
              </a:extLst>
            </p:cNvPr>
            <p:cNvSpPr>
              <a:spLocks noChangeArrowheads="1"/>
            </p:cNvSpPr>
            <p:nvPr/>
          </p:nvSpPr>
          <p:spPr bwMode="auto">
            <a:xfrm>
              <a:off x="7870644" y="8788744"/>
              <a:ext cx="210065" cy="105032"/>
            </a:xfrm>
            <a:custGeom>
              <a:avLst/>
              <a:gdLst>
                <a:gd name="T0" fmla="*/ 0 w 301"/>
                <a:gd name="T1" fmla="*/ 124 h 149"/>
                <a:gd name="T2" fmla="*/ 0 w 301"/>
                <a:gd name="T3" fmla="*/ 124 h 149"/>
                <a:gd name="T4" fmla="*/ 13 w 301"/>
                <a:gd name="T5" fmla="*/ 105 h 149"/>
                <a:gd name="T6" fmla="*/ 269 w 301"/>
                <a:gd name="T7" fmla="*/ 5 h 149"/>
                <a:gd name="T8" fmla="*/ 269 w 301"/>
                <a:gd name="T9" fmla="*/ 5 h 149"/>
                <a:gd name="T10" fmla="*/ 296 w 301"/>
                <a:gd name="T11" fmla="*/ 17 h 149"/>
                <a:gd name="T12" fmla="*/ 296 w 301"/>
                <a:gd name="T13" fmla="*/ 17 h 149"/>
                <a:gd name="T14" fmla="*/ 285 w 301"/>
                <a:gd name="T15" fmla="*/ 44 h 149"/>
                <a:gd name="T16" fmla="*/ 29 w 301"/>
                <a:gd name="T17" fmla="*/ 144 h 149"/>
                <a:gd name="T18" fmla="*/ 29 w 301"/>
                <a:gd name="T19" fmla="*/ 144 h 149"/>
                <a:gd name="T20" fmla="*/ 2 w 301"/>
                <a:gd name="T21" fmla="*/ 132 h 149"/>
                <a:gd name="T22" fmla="*/ 2 w 301"/>
                <a:gd name="T23" fmla="*/ 132 h 149"/>
                <a:gd name="T24" fmla="*/ 0 w 301"/>
                <a:gd name="T25" fmla="*/ 124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01" h="149">
                  <a:moveTo>
                    <a:pt x="0" y="124"/>
                  </a:moveTo>
                  <a:lnTo>
                    <a:pt x="0" y="124"/>
                  </a:lnTo>
                  <a:cubicBezTo>
                    <a:pt x="0" y="116"/>
                    <a:pt x="5" y="108"/>
                    <a:pt x="13" y="105"/>
                  </a:cubicBezTo>
                  <a:lnTo>
                    <a:pt x="269" y="5"/>
                  </a:lnTo>
                  <a:lnTo>
                    <a:pt x="269" y="5"/>
                  </a:lnTo>
                  <a:cubicBezTo>
                    <a:pt x="280" y="0"/>
                    <a:pt x="292" y="6"/>
                    <a:pt x="296" y="17"/>
                  </a:cubicBezTo>
                  <a:lnTo>
                    <a:pt x="296" y="17"/>
                  </a:lnTo>
                  <a:cubicBezTo>
                    <a:pt x="300" y="28"/>
                    <a:pt x="295" y="40"/>
                    <a:pt x="285" y="44"/>
                  </a:cubicBezTo>
                  <a:lnTo>
                    <a:pt x="29" y="144"/>
                  </a:lnTo>
                  <a:lnTo>
                    <a:pt x="29" y="144"/>
                  </a:lnTo>
                  <a:cubicBezTo>
                    <a:pt x="18" y="148"/>
                    <a:pt x="6" y="143"/>
                    <a:pt x="2" y="132"/>
                  </a:cubicBezTo>
                  <a:lnTo>
                    <a:pt x="2" y="132"/>
                  </a:lnTo>
                  <a:cubicBezTo>
                    <a:pt x="0" y="129"/>
                    <a:pt x="0" y="127"/>
                    <a:pt x="0" y="124"/>
                  </a:cubicBez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84" name="Freeform 82">
              <a:extLst>
                <a:ext uri="{FF2B5EF4-FFF2-40B4-BE49-F238E27FC236}">
                  <a16:creationId xmlns:a16="http://schemas.microsoft.com/office/drawing/2014/main" id="{36547952-3F6F-594A-A27C-FF440A7D5C17}"/>
                </a:ext>
              </a:extLst>
            </p:cNvPr>
            <p:cNvSpPr>
              <a:spLocks noChangeArrowheads="1"/>
            </p:cNvSpPr>
            <p:nvPr/>
          </p:nvSpPr>
          <p:spPr bwMode="auto">
            <a:xfrm>
              <a:off x="7713095" y="8791832"/>
              <a:ext cx="30892" cy="86497"/>
            </a:xfrm>
            <a:custGeom>
              <a:avLst/>
              <a:gdLst>
                <a:gd name="T0" fmla="*/ 0 w 43"/>
                <a:gd name="T1" fmla="*/ 101 h 123"/>
                <a:gd name="T2" fmla="*/ 0 w 43"/>
                <a:gd name="T3" fmla="*/ 21 h 123"/>
                <a:gd name="T4" fmla="*/ 0 w 43"/>
                <a:gd name="T5" fmla="*/ 21 h 123"/>
                <a:gd name="T6" fmla="*/ 21 w 43"/>
                <a:gd name="T7" fmla="*/ 0 h 123"/>
                <a:gd name="T8" fmla="*/ 21 w 43"/>
                <a:gd name="T9" fmla="*/ 0 h 123"/>
                <a:gd name="T10" fmla="*/ 42 w 43"/>
                <a:gd name="T11" fmla="*/ 21 h 123"/>
                <a:gd name="T12" fmla="*/ 42 w 43"/>
                <a:gd name="T13" fmla="*/ 101 h 123"/>
                <a:gd name="T14" fmla="*/ 42 w 43"/>
                <a:gd name="T15" fmla="*/ 101 h 123"/>
                <a:gd name="T16" fmla="*/ 21 w 43"/>
                <a:gd name="T17" fmla="*/ 122 h 123"/>
                <a:gd name="T18" fmla="*/ 21 w 43"/>
                <a:gd name="T19" fmla="*/ 122 h 123"/>
                <a:gd name="T20" fmla="*/ 0 w 43"/>
                <a:gd name="T21" fmla="*/ 101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3" h="123">
                  <a:moveTo>
                    <a:pt x="0" y="101"/>
                  </a:moveTo>
                  <a:lnTo>
                    <a:pt x="0" y="21"/>
                  </a:lnTo>
                  <a:lnTo>
                    <a:pt x="0" y="21"/>
                  </a:lnTo>
                  <a:cubicBezTo>
                    <a:pt x="0" y="9"/>
                    <a:pt x="9" y="0"/>
                    <a:pt x="21" y="0"/>
                  </a:cubicBezTo>
                  <a:lnTo>
                    <a:pt x="21" y="0"/>
                  </a:lnTo>
                  <a:cubicBezTo>
                    <a:pt x="33" y="0"/>
                    <a:pt x="42" y="9"/>
                    <a:pt x="42" y="21"/>
                  </a:cubicBezTo>
                  <a:lnTo>
                    <a:pt x="42" y="101"/>
                  </a:lnTo>
                  <a:lnTo>
                    <a:pt x="42" y="101"/>
                  </a:lnTo>
                  <a:cubicBezTo>
                    <a:pt x="42" y="112"/>
                    <a:pt x="33" y="122"/>
                    <a:pt x="21" y="122"/>
                  </a:cubicBezTo>
                  <a:lnTo>
                    <a:pt x="21" y="122"/>
                  </a:lnTo>
                  <a:cubicBezTo>
                    <a:pt x="9" y="122"/>
                    <a:pt x="0" y="112"/>
                    <a:pt x="0" y="101"/>
                  </a:cubicBez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85" name="Freeform 83">
              <a:extLst>
                <a:ext uri="{FF2B5EF4-FFF2-40B4-BE49-F238E27FC236}">
                  <a16:creationId xmlns:a16="http://schemas.microsoft.com/office/drawing/2014/main" id="{FEF8EAF3-37E2-844D-84C6-C69E7AA21040}"/>
                </a:ext>
              </a:extLst>
            </p:cNvPr>
            <p:cNvSpPr>
              <a:spLocks noChangeArrowheads="1"/>
            </p:cNvSpPr>
            <p:nvPr/>
          </p:nvSpPr>
          <p:spPr bwMode="auto">
            <a:xfrm>
              <a:off x="7422711" y="8801101"/>
              <a:ext cx="101944" cy="80319"/>
            </a:xfrm>
            <a:custGeom>
              <a:avLst/>
              <a:gdLst>
                <a:gd name="T0" fmla="*/ 0 w 145"/>
                <a:gd name="T1" fmla="*/ 24 h 114"/>
                <a:gd name="T2" fmla="*/ 0 w 145"/>
                <a:gd name="T3" fmla="*/ 24 h 114"/>
                <a:gd name="T4" fmla="*/ 3 w 145"/>
                <a:gd name="T5" fmla="*/ 13 h 114"/>
                <a:gd name="T6" fmla="*/ 3 w 145"/>
                <a:gd name="T7" fmla="*/ 13 h 114"/>
                <a:gd name="T8" fmla="*/ 33 w 145"/>
                <a:gd name="T9" fmla="*/ 7 h 114"/>
                <a:gd name="T10" fmla="*/ 132 w 145"/>
                <a:gd name="T11" fmla="*/ 71 h 114"/>
                <a:gd name="T12" fmla="*/ 132 w 145"/>
                <a:gd name="T13" fmla="*/ 71 h 114"/>
                <a:gd name="T14" fmla="*/ 138 w 145"/>
                <a:gd name="T15" fmla="*/ 100 h 114"/>
                <a:gd name="T16" fmla="*/ 138 w 145"/>
                <a:gd name="T17" fmla="*/ 100 h 114"/>
                <a:gd name="T18" fmla="*/ 108 w 145"/>
                <a:gd name="T19" fmla="*/ 107 h 114"/>
                <a:gd name="T20" fmla="*/ 10 w 145"/>
                <a:gd name="T21" fmla="*/ 43 h 114"/>
                <a:gd name="T22" fmla="*/ 10 w 145"/>
                <a:gd name="T23" fmla="*/ 43 h 114"/>
                <a:gd name="T24" fmla="*/ 0 w 145"/>
                <a:gd name="T25" fmla="*/ 2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45" h="114">
                  <a:moveTo>
                    <a:pt x="0" y="24"/>
                  </a:moveTo>
                  <a:lnTo>
                    <a:pt x="0" y="24"/>
                  </a:lnTo>
                  <a:cubicBezTo>
                    <a:pt x="0" y="21"/>
                    <a:pt x="1" y="17"/>
                    <a:pt x="3" y="13"/>
                  </a:cubicBezTo>
                  <a:lnTo>
                    <a:pt x="3" y="13"/>
                  </a:lnTo>
                  <a:cubicBezTo>
                    <a:pt x="10" y="3"/>
                    <a:pt x="23" y="0"/>
                    <a:pt x="33" y="7"/>
                  </a:cubicBezTo>
                  <a:lnTo>
                    <a:pt x="132" y="71"/>
                  </a:lnTo>
                  <a:lnTo>
                    <a:pt x="132" y="71"/>
                  </a:lnTo>
                  <a:cubicBezTo>
                    <a:pt x="141" y="77"/>
                    <a:pt x="144" y="91"/>
                    <a:pt x="138" y="100"/>
                  </a:cubicBezTo>
                  <a:lnTo>
                    <a:pt x="138" y="100"/>
                  </a:lnTo>
                  <a:cubicBezTo>
                    <a:pt x="131" y="110"/>
                    <a:pt x="118" y="113"/>
                    <a:pt x="108" y="107"/>
                  </a:cubicBezTo>
                  <a:lnTo>
                    <a:pt x="10" y="43"/>
                  </a:lnTo>
                  <a:lnTo>
                    <a:pt x="10" y="43"/>
                  </a:lnTo>
                  <a:cubicBezTo>
                    <a:pt x="3" y="38"/>
                    <a:pt x="0" y="32"/>
                    <a:pt x="0" y="24"/>
                  </a:cubicBez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86" name="Freeform 84">
              <a:extLst>
                <a:ext uri="{FF2B5EF4-FFF2-40B4-BE49-F238E27FC236}">
                  <a16:creationId xmlns:a16="http://schemas.microsoft.com/office/drawing/2014/main" id="{58A2731D-9163-C148-BADF-B7F35F67019A}"/>
                </a:ext>
              </a:extLst>
            </p:cNvPr>
            <p:cNvSpPr>
              <a:spLocks noChangeArrowheads="1"/>
            </p:cNvSpPr>
            <p:nvPr/>
          </p:nvSpPr>
          <p:spPr bwMode="auto">
            <a:xfrm>
              <a:off x="7870644" y="9153269"/>
              <a:ext cx="210065" cy="105032"/>
            </a:xfrm>
            <a:custGeom>
              <a:avLst/>
              <a:gdLst>
                <a:gd name="T0" fmla="*/ 0 w 301"/>
                <a:gd name="T1" fmla="*/ 25 h 149"/>
                <a:gd name="T2" fmla="*/ 0 w 301"/>
                <a:gd name="T3" fmla="*/ 25 h 149"/>
                <a:gd name="T4" fmla="*/ 2 w 301"/>
                <a:gd name="T5" fmla="*/ 17 h 149"/>
                <a:gd name="T6" fmla="*/ 2 w 301"/>
                <a:gd name="T7" fmla="*/ 17 h 149"/>
                <a:gd name="T8" fmla="*/ 29 w 301"/>
                <a:gd name="T9" fmla="*/ 5 h 149"/>
                <a:gd name="T10" fmla="*/ 285 w 301"/>
                <a:gd name="T11" fmla="*/ 105 h 149"/>
                <a:gd name="T12" fmla="*/ 285 w 301"/>
                <a:gd name="T13" fmla="*/ 105 h 149"/>
                <a:gd name="T14" fmla="*/ 296 w 301"/>
                <a:gd name="T15" fmla="*/ 132 h 149"/>
                <a:gd name="T16" fmla="*/ 296 w 301"/>
                <a:gd name="T17" fmla="*/ 132 h 149"/>
                <a:gd name="T18" fmla="*/ 269 w 301"/>
                <a:gd name="T19" fmla="*/ 144 h 149"/>
                <a:gd name="T20" fmla="*/ 13 w 301"/>
                <a:gd name="T21" fmla="*/ 45 h 149"/>
                <a:gd name="T22" fmla="*/ 13 w 301"/>
                <a:gd name="T23" fmla="*/ 45 h 149"/>
                <a:gd name="T24" fmla="*/ 0 w 301"/>
                <a:gd name="T25" fmla="*/ 25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01" h="149">
                  <a:moveTo>
                    <a:pt x="0" y="25"/>
                  </a:moveTo>
                  <a:lnTo>
                    <a:pt x="0" y="25"/>
                  </a:lnTo>
                  <a:cubicBezTo>
                    <a:pt x="0" y="22"/>
                    <a:pt x="0" y="19"/>
                    <a:pt x="2" y="17"/>
                  </a:cubicBezTo>
                  <a:lnTo>
                    <a:pt x="2" y="17"/>
                  </a:lnTo>
                  <a:cubicBezTo>
                    <a:pt x="6" y="6"/>
                    <a:pt x="18" y="0"/>
                    <a:pt x="29" y="5"/>
                  </a:cubicBezTo>
                  <a:lnTo>
                    <a:pt x="285" y="105"/>
                  </a:lnTo>
                  <a:lnTo>
                    <a:pt x="285" y="105"/>
                  </a:lnTo>
                  <a:cubicBezTo>
                    <a:pt x="295" y="109"/>
                    <a:pt x="300" y="121"/>
                    <a:pt x="296" y="132"/>
                  </a:cubicBezTo>
                  <a:lnTo>
                    <a:pt x="296" y="132"/>
                  </a:lnTo>
                  <a:cubicBezTo>
                    <a:pt x="292" y="143"/>
                    <a:pt x="280" y="148"/>
                    <a:pt x="269" y="144"/>
                  </a:cubicBezTo>
                  <a:lnTo>
                    <a:pt x="13" y="45"/>
                  </a:lnTo>
                  <a:lnTo>
                    <a:pt x="13" y="45"/>
                  </a:lnTo>
                  <a:cubicBezTo>
                    <a:pt x="5" y="41"/>
                    <a:pt x="0" y="33"/>
                    <a:pt x="0" y="25"/>
                  </a:cubicBez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87" name="Freeform 85">
              <a:extLst>
                <a:ext uri="{FF2B5EF4-FFF2-40B4-BE49-F238E27FC236}">
                  <a16:creationId xmlns:a16="http://schemas.microsoft.com/office/drawing/2014/main" id="{A4D8427F-EF07-0248-A271-49F34512D22C}"/>
                </a:ext>
              </a:extLst>
            </p:cNvPr>
            <p:cNvSpPr>
              <a:spLocks noChangeArrowheads="1"/>
            </p:cNvSpPr>
            <p:nvPr/>
          </p:nvSpPr>
          <p:spPr bwMode="auto">
            <a:xfrm>
              <a:off x="7713095" y="9171804"/>
              <a:ext cx="30892" cy="86497"/>
            </a:xfrm>
            <a:custGeom>
              <a:avLst/>
              <a:gdLst>
                <a:gd name="T0" fmla="*/ 0 w 43"/>
                <a:gd name="T1" fmla="*/ 100 h 123"/>
                <a:gd name="T2" fmla="*/ 0 w 43"/>
                <a:gd name="T3" fmla="*/ 21 h 123"/>
                <a:gd name="T4" fmla="*/ 0 w 43"/>
                <a:gd name="T5" fmla="*/ 21 h 123"/>
                <a:gd name="T6" fmla="*/ 21 w 43"/>
                <a:gd name="T7" fmla="*/ 0 h 123"/>
                <a:gd name="T8" fmla="*/ 21 w 43"/>
                <a:gd name="T9" fmla="*/ 0 h 123"/>
                <a:gd name="T10" fmla="*/ 42 w 43"/>
                <a:gd name="T11" fmla="*/ 21 h 123"/>
                <a:gd name="T12" fmla="*/ 42 w 43"/>
                <a:gd name="T13" fmla="*/ 100 h 123"/>
                <a:gd name="T14" fmla="*/ 42 w 43"/>
                <a:gd name="T15" fmla="*/ 100 h 123"/>
                <a:gd name="T16" fmla="*/ 21 w 43"/>
                <a:gd name="T17" fmla="*/ 122 h 123"/>
                <a:gd name="T18" fmla="*/ 21 w 43"/>
                <a:gd name="T19" fmla="*/ 122 h 123"/>
                <a:gd name="T20" fmla="*/ 0 w 43"/>
                <a:gd name="T21" fmla="*/ 100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3" h="123">
                  <a:moveTo>
                    <a:pt x="0" y="100"/>
                  </a:moveTo>
                  <a:lnTo>
                    <a:pt x="0" y="21"/>
                  </a:lnTo>
                  <a:lnTo>
                    <a:pt x="0" y="21"/>
                  </a:lnTo>
                  <a:cubicBezTo>
                    <a:pt x="0" y="9"/>
                    <a:pt x="9" y="0"/>
                    <a:pt x="21" y="0"/>
                  </a:cubicBezTo>
                  <a:lnTo>
                    <a:pt x="21" y="0"/>
                  </a:lnTo>
                  <a:cubicBezTo>
                    <a:pt x="33" y="0"/>
                    <a:pt x="42" y="9"/>
                    <a:pt x="42" y="21"/>
                  </a:cubicBezTo>
                  <a:lnTo>
                    <a:pt x="42" y="100"/>
                  </a:lnTo>
                  <a:lnTo>
                    <a:pt x="42" y="100"/>
                  </a:lnTo>
                  <a:cubicBezTo>
                    <a:pt x="42" y="112"/>
                    <a:pt x="33" y="122"/>
                    <a:pt x="21" y="122"/>
                  </a:cubicBezTo>
                  <a:lnTo>
                    <a:pt x="21" y="122"/>
                  </a:lnTo>
                  <a:cubicBezTo>
                    <a:pt x="9" y="122"/>
                    <a:pt x="0" y="112"/>
                    <a:pt x="0" y="100"/>
                  </a:cubicBez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88" name="Freeform 86">
              <a:extLst>
                <a:ext uri="{FF2B5EF4-FFF2-40B4-BE49-F238E27FC236}">
                  <a16:creationId xmlns:a16="http://schemas.microsoft.com/office/drawing/2014/main" id="{DBBAFB7E-2170-DB45-A032-4CD2C3B80C93}"/>
                </a:ext>
              </a:extLst>
            </p:cNvPr>
            <p:cNvSpPr>
              <a:spLocks noChangeArrowheads="1"/>
            </p:cNvSpPr>
            <p:nvPr/>
          </p:nvSpPr>
          <p:spPr bwMode="auto">
            <a:xfrm>
              <a:off x="7422711" y="9168714"/>
              <a:ext cx="101944" cy="80319"/>
            </a:xfrm>
            <a:custGeom>
              <a:avLst/>
              <a:gdLst>
                <a:gd name="T0" fmla="*/ 0 w 145"/>
                <a:gd name="T1" fmla="*/ 88 h 113"/>
                <a:gd name="T2" fmla="*/ 0 w 145"/>
                <a:gd name="T3" fmla="*/ 88 h 113"/>
                <a:gd name="T4" fmla="*/ 10 w 145"/>
                <a:gd name="T5" fmla="*/ 70 h 113"/>
                <a:gd name="T6" fmla="*/ 108 w 145"/>
                <a:gd name="T7" fmla="*/ 6 h 113"/>
                <a:gd name="T8" fmla="*/ 108 w 145"/>
                <a:gd name="T9" fmla="*/ 6 h 113"/>
                <a:gd name="T10" fmla="*/ 138 w 145"/>
                <a:gd name="T11" fmla="*/ 12 h 113"/>
                <a:gd name="T12" fmla="*/ 138 w 145"/>
                <a:gd name="T13" fmla="*/ 12 h 113"/>
                <a:gd name="T14" fmla="*/ 132 w 145"/>
                <a:gd name="T15" fmla="*/ 42 h 113"/>
                <a:gd name="T16" fmla="*/ 33 w 145"/>
                <a:gd name="T17" fmla="*/ 106 h 113"/>
                <a:gd name="T18" fmla="*/ 33 w 145"/>
                <a:gd name="T19" fmla="*/ 106 h 113"/>
                <a:gd name="T20" fmla="*/ 3 w 145"/>
                <a:gd name="T21" fmla="*/ 100 h 113"/>
                <a:gd name="T22" fmla="*/ 3 w 145"/>
                <a:gd name="T23" fmla="*/ 100 h 113"/>
                <a:gd name="T24" fmla="*/ 0 w 145"/>
                <a:gd name="T25" fmla="*/ 88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45" h="113">
                  <a:moveTo>
                    <a:pt x="0" y="88"/>
                  </a:moveTo>
                  <a:lnTo>
                    <a:pt x="0" y="88"/>
                  </a:lnTo>
                  <a:cubicBezTo>
                    <a:pt x="0" y="81"/>
                    <a:pt x="3" y="75"/>
                    <a:pt x="10" y="70"/>
                  </a:cubicBezTo>
                  <a:lnTo>
                    <a:pt x="108" y="6"/>
                  </a:lnTo>
                  <a:lnTo>
                    <a:pt x="108" y="6"/>
                  </a:lnTo>
                  <a:cubicBezTo>
                    <a:pt x="118" y="0"/>
                    <a:pt x="131" y="2"/>
                    <a:pt x="138" y="12"/>
                  </a:cubicBezTo>
                  <a:lnTo>
                    <a:pt x="138" y="12"/>
                  </a:lnTo>
                  <a:cubicBezTo>
                    <a:pt x="144" y="22"/>
                    <a:pt x="141" y="35"/>
                    <a:pt x="132" y="42"/>
                  </a:cubicBezTo>
                  <a:lnTo>
                    <a:pt x="33" y="106"/>
                  </a:lnTo>
                  <a:lnTo>
                    <a:pt x="33" y="106"/>
                  </a:lnTo>
                  <a:cubicBezTo>
                    <a:pt x="23" y="112"/>
                    <a:pt x="10" y="109"/>
                    <a:pt x="3" y="100"/>
                  </a:cubicBezTo>
                  <a:lnTo>
                    <a:pt x="3" y="100"/>
                  </a:lnTo>
                  <a:cubicBezTo>
                    <a:pt x="1" y="96"/>
                    <a:pt x="0" y="92"/>
                    <a:pt x="0" y="88"/>
                  </a:cubicBez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89" name="Freeform 87">
              <a:extLst>
                <a:ext uri="{FF2B5EF4-FFF2-40B4-BE49-F238E27FC236}">
                  <a16:creationId xmlns:a16="http://schemas.microsoft.com/office/drawing/2014/main" id="{2295625A-952D-0941-B4F7-DC2C0561BEC6}"/>
                </a:ext>
              </a:extLst>
            </p:cNvPr>
            <p:cNvSpPr>
              <a:spLocks noChangeArrowheads="1"/>
            </p:cNvSpPr>
            <p:nvPr/>
          </p:nvSpPr>
          <p:spPr bwMode="auto">
            <a:xfrm>
              <a:off x="7336214" y="8791832"/>
              <a:ext cx="37070" cy="123568"/>
            </a:xfrm>
            <a:custGeom>
              <a:avLst/>
              <a:gdLst>
                <a:gd name="T0" fmla="*/ 0 w 54"/>
                <a:gd name="T1" fmla="*/ 149 h 176"/>
                <a:gd name="T2" fmla="*/ 0 w 54"/>
                <a:gd name="T3" fmla="*/ 27 h 176"/>
                <a:gd name="T4" fmla="*/ 0 w 54"/>
                <a:gd name="T5" fmla="*/ 27 h 176"/>
                <a:gd name="T6" fmla="*/ 27 w 54"/>
                <a:gd name="T7" fmla="*/ 0 h 176"/>
                <a:gd name="T8" fmla="*/ 27 w 54"/>
                <a:gd name="T9" fmla="*/ 0 h 176"/>
                <a:gd name="T10" fmla="*/ 53 w 54"/>
                <a:gd name="T11" fmla="*/ 27 h 176"/>
                <a:gd name="T12" fmla="*/ 53 w 54"/>
                <a:gd name="T13" fmla="*/ 149 h 176"/>
                <a:gd name="T14" fmla="*/ 53 w 54"/>
                <a:gd name="T15" fmla="*/ 149 h 176"/>
                <a:gd name="T16" fmla="*/ 27 w 54"/>
                <a:gd name="T17" fmla="*/ 175 h 176"/>
                <a:gd name="T18" fmla="*/ 27 w 54"/>
                <a:gd name="T19" fmla="*/ 175 h 176"/>
                <a:gd name="T20" fmla="*/ 0 w 54"/>
                <a:gd name="T21" fmla="*/ 149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4" h="176">
                  <a:moveTo>
                    <a:pt x="0" y="149"/>
                  </a:moveTo>
                  <a:lnTo>
                    <a:pt x="0" y="27"/>
                  </a:lnTo>
                  <a:lnTo>
                    <a:pt x="0" y="27"/>
                  </a:lnTo>
                  <a:cubicBezTo>
                    <a:pt x="0" y="12"/>
                    <a:pt x="12" y="0"/>
                    <a:pt x="27" y="0"/>
                  </a:cubicBezTo>
                  <a:lnTo>
                    <a:pt x="27" y="0"/>
                  </a:lnTo>
                  <a:cubicBezTo>
                    <a:pt x="41" y="0"/>
                    <a:pt x="53" y="12"/>
                    <a:pt x="53" y="27"/>
                  </a:cubicBezTo>
                  <a:lnTo>
                    <a:pt x="53" y="149"/>
                  </a:lnTo>
                  <a:lnTo>
                    <a:pt x="53" y="149"/>
                  </a:lnTo>
                  <a:cubicBezTo>
                    <a:pt x="53" y="164"/>
                    <a:pt x="41" y="175"/>
                    <a:pt x="27" y="175"/>
                  </a:cubicBezTo>
                  <a:lnTo>
                    <a:pt x="27" y="175"/>
                  </a:lnTo>
                  <a:cubicBezTo>
                    <a:pt x="12" y="175"/>
                    <a:pt x="0" y="164"/>
                    <a:pt x="0" y="149"/>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90" name="Freeform 88">
              <a:extLst>
                <a:ext uri="{FF2B5EF4-FFF2-40B4-BE49-F238E27FC236}">
                  <a16:creationId xmlns:a16="http://schemas.microsoft.com/office/drawing/2014/main" id="{6F957389-D49B-A344-982B-D6212A15767E}"/>
                </a:ext>
              </a:extLst>
            </p:cNvPr>
            <p:cNvSpPr>
              <a:spLocks noChangeArrowheads="1"/>
            </p:cNvSpPr>
            <p:nvPr/>
          </p:nvSpPr>
          <p:spPr bwMode="auto">
            <a:xfrm>
              <a:off x="7336214" y="9122377"/>
              <a:ext cx="37070" cy="123568"/>
            </a:xfrm>
            <a:custGeom>
              <a:avLst/>
              <a:gdLst>
                <a:gd name="T0" fmla="*/ 0 w 54"/>
                <a:gd name="T1" fmla="*/ 149 h 177"/>
                <a:gd name="T2" fmla="*/ 0 w 54"/>
                <a:gd name="T3" fmla="*/ 26 h 177"/>
                <a:gd name="T4" fmla="*/ 0 w 54"/>
                <a:gd name="T5" fmla="*/ 26 h 177"/>
                <a:gd name="T6" fmla="*/ 27 w 54"/>
                <a:gd name="T7" fmla="*/ 0 h 177"/>
                <a:gd name="T8" fmla="*/ 27 w 54"/>
                <a:gd name="T9" fmla="*/ 0 h 177"/>
                <a:gd name="T10" fmla="*/ 53 w 54"/>
                <a:gd name="T11" fmla="*/ 26 h 177"/>
                <a:gd name="T12" fmla="*/ 53 w 54"/>
                <a:gd name="T13" fmla="*/ 149 h 177"/>
                <a:gd name="T14" fmla="*/ 53 w 54"/>
                <a:gd name="T15" fmla="*/ 149 h 177"/>
                <a:gd name="T16" fmla="*/ 27 w 54"/>
                <a:gd name="T17" fmla="*/ 176 h 177"/>
                <a:gd name="T18" fmla="*/ 27 w 54"/>
                <a:gd name="T19" fmla="*/ 176 h 177"/>
                <a:gd name="T20" fmla="*/ 0 w 54"/>
                <a:gd name="T21" fmla="*/ 149 h 1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4" h="177">
                  <a:moveTo>
                    <a:pt x="0" y="149"/>
                  </a:moveTo>
                  <a:lnTo>
                    <a:pt x="0" y="26"/>
                  </a:lnTo>
                  <a:lnTo>
                    <a:pt x="0" y="26"/>
                  </a:lnTo>
                  <a:cubicBezTo>
                    <a:pt x="0" y="12"/>
                    <a:pt x="12" y="0"/>
                    <a:pt x="27" y="0"/>
                  </a:cubicBezTo>
                  <a:lnTo>
                    <a:pt x="27" y="0"/>
                  </a:lnTo>
                  <a:cubicBezTo>
                    <a:pt x="41" y="0"/>
                    <a:pt x="53" y="12"/>
                    <a:pt x="53" y="26"/>
                  </a:cubicBezTo>
                  <a:lnTo>
                    <a:pt x="53" y="149"/>
                  </a:lnTo>
                  <a:lnTo>
                    <a:pt x="53" y="149"/>
                  </a:lnTo>
                  <a:cubicBezTo>
                    <a:pt x="53" y="164"/>
                    <a:pt x="41" y="176"/>
                    <a:pt x="27" y="176"/>
                  </a:cubicBezTo>
                  <a:lnTo>
                    <a:pt x="27" y="176"/>
                  </a:lnTo>
                  <a:cubicBezTo>
                    <a:pt x="12" y="176"/>
                    <a:pt x="0" y="164"/>
                    <a:pt x="0" y="149"/>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grpSp>
    </p:spTree>
    <p:extLst>
      <p:ext uri="{BB962C8B-B14F-4D97-AF65-F5344CB8AC3E}">
        <p14:creationId xmlns:p14="http://schemas.microsoft.com/office/powerpoint/2010/main" val="28547370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Group 23">
            <a:extLst>
              <a:ext uri="{FF2B5EF4-FFF2-40B4-BE49-F238E27FC236}">
                <a16:creationId xmlns:a16="http://schemas.microsoft.com/office/drawing/2014/main" id="{5462F81D-5CBD-E34A-AF48-778EE5C56DCF}"/>
              </a:ext>
            </a:extLst>
          </p:cNvPr>
          <p:cNvGrpSpPr/>
          <p:nvPr/>
        </p:nvGrpSpPr>
        <p:grpSpPr>
          <a:xfrm flipH="1">
            <a:off x="7366303" y="107002"/>
            <a:ext cx="7570000" cy="13716000"/>
            <a:chOff x="6263905" y="0"/>
            <a:chExt cx="9051323" cy="13716000"/>
          </a:xfrm>
        </p:grpSpPr>
        <p:sp>
          <p:nvSpPr>
            <p:cNvPr id="185" name="Freeform 1">
              <a:extLst>
                <a:ext uri="{FF2B5EF4-FFF2-40B4-BE49-F238E27FC236}">
                  <a16:creationId xmlns:a16="http://schemas.microsoft.com/office/drawing/2014/main" id="{28330879-8C3A-044D-BA38-5E9BA47A15BA}"/>
                </a:ext>
              </a:extLst>
            </p:cNvPr>
            <p:cNvSpPr>
              <a:spLocks noChangeArrowheads="1"/>
            </p:cNvSpPr>
            <p:nvPr/>
          </p:nvSpPr>
          <p:spPr bwMode="auto">
            <a:xfrm>
              <a:off x="6263905" y="0"/>
              <a:ext cx="9051323" cy="13716000"/>
            </a:xfrm>
            <a:custGeom>
              <a:avLst/>
              <a:gdLst>
                <a:gd name="T0" fmla="*/ 9787 w 12920"/>
                <a:gd name="T1" fmla="*/ 19577 h 19578"/>
                <a:gd name="T2" fmla="*/ 9787 w 12920"/>
                <a:gd name="T3" fmla="*/ 9515 h 19578"/>
                <a:gd name="T4" fmla="*/ 9787 w 12920"/>
                <a:gd name="T5" fmla="*/ 9515 h 19578"/>
                <a:gd name="T6" fmla="*/ 8930 w 12920"/>
                <a:gd name="T7" fmla="*/ 8658 h 19578"/>
                <a:gd name="T8" fmla="*/ 8930 w 12920"/>
                <a:gd name="T9" fmla="*/ 8658 h 19578"/>
                <a:gd name="T10" fmla="*/ 8073 w 12920"/>
                <a:gd name="T11" fmla="*/ 9515 h 19578"/>
                <a:gd name="T12" fmla="*/ 8073 w 12920"/>
                <a:gd name="T13" fmla="*/ 9949 h 19578"/>
                <a:gd name="T14" fmla="*/ 8073 w 12920"/>
                <a:gd name="T15" fmla="*/ 9949 h 19578"/>
                <a:gd name="T16" fmla="*/ 4084 w 12920"/>
                <a:gd name="T17" fmla="*/ 13938 h 19578"/>
                <a:gd name="T18" fmla="*/ 3989 w 12920"/>
                <a:gd name="T19" fmla="*/ 13938 h 19578"/>
                <a:gd name="T20" fmla="*/ 3989 w 12920"/>
                <a:gd name="T21" fmla="*/ 13938 h 19578"/>
                <a:gd name="T22" fmla="*/ 0 w 12920"/>
                <a:gd name="T23" fmla="*/ 9949 h 19578"/>
                <a:gd name="T24" fmla="*/ 0 w 12920"/>
                <a:gd name="T25" fmla="*/ 0 h 19578"/>
                <a:gd name="T26" fmla="*/ 3133 w 12920"/>
                <a:gd name="T27" fmla="*/ 0 h 19578"/>
                <a:gd name="T28" fmla="*/ 3133 w 12920"/>
                <a:gd name="T29" fmla="*/ 9949 h 19578"/>
                <a:gd name="T30" fmla="*/ 3133 w 12920"/>
                <a:gd name="T31" fmla="*/ 9949 h 19578"/>
                <a:gd name="T32" fmla="*/ 3989 w 12920"/>
                <a:gd name="T33" fmla="*/ 10805 h 19578"/>
                <a:gd name="T34" fmla="*/ 4084 w 12920"/>
                <a:gd name="T35" fmla="*/ 10805 h 19578"/>
                <a:gd name="T36" fmla="*/ 4084 w 12920"/>
                <a:gd name="T37" fmla="*/ 10805 h 19578"/>
                <a:gd name="T38" fmla="*/ 4940 w 12920"/>
                <a:gd name="T39" fmla="*/ 9949 h 19578"/>
                <a:gd name="T40" fmla="*/ 4940 w 12920"/>
                <a:gd name="T41" fmla="*/ 9515 h 19578"/>
                <a:gd name="T42" fmla="*/ 4940 w 12920"/>
                <a:gd name="T43" fmla="*/ 9515 h 19578"/>
                <a:gd name="T44" fmla="*/ 8930 w 12920"/>
                <a:gd name="T45" fmla="*/ 5526 h 19578"/>
                <a:gd name="T46" fmla="*/ 8930 w 12920"/>
                <a:gd name="T47" fmla="*/ 5526 h 19578"/>
                <a:gd name="T48" fmla="*/ 12919 w 12920"/>
                <a:gd name="T49" fmla="*/ 9515 h 19578"/>
                <a:gd name="T50" fmla="*/ 12919 w 12920"/>
                <a:gd name="T51" fmla="*/ 19577 h 19578"/>
                <a:gd name="T52" fmla="*/ 9787 w 12920"/>
                <a:gd name="T53" fmla="*/ 19577 h 195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2920" h="19578">
                  <a:moveTo>
                    <a:pt x="9787" y="19577"/>
                  </a:moveTo>
                  <a:lnTo>
                    <a:pt x="9787" y="9515"/>
                  </a:lnTo>
                  <a:lnTo>
                    <a:pt x="9787" y="9515"/>
                  </a:lnTo>
                  <a:cubicBezTo>
                    <a:pt x="9787" y="9043"/>
                    <a:pt x="9402" y="8658"/>
                    <a:pt x="8930" y="8658"/>
                  </a:cubicBezTo>
                  <a:lnTo>
                    <a:pt x="8930" y="8658"/>
                  </a:lnTo>
                  <a:cubicBezTo>
                    <a:pt x="8457" y="8658"/>
                    <a:pt x="8073" y="9043"/>
                    <a:pt x="8073" y="9515"/>
                  </a:cubicBezTo>
                  <a:lnTo>
                    <a:pt x="8073" y="9949"/>
                  </a:lnTo>
                  <a:lnTo>
                    <a:pt x="8073" y="9949"/>
                  </a:lnTo>
                  <a:cubicBezTo>
                    <a:pt x="8073" y="12149"/>
                    <a:pt x="6283" y="13938"/>
                    <a:pt x="4084" y="13938"/>
                  </a:cubicBezTo>
                  <a:lnTo>
                    <a:pt x="3989" y="13938"/>
                  </a:lnTo>
                  <a:lnTo>
                    <a:pt x="3989" y="13938"/>
                  </a:lnTo>
                  <a:cubicBezTo>
                    <a:pt x="1790" y="13938"/>
                    <a:pt x="0" y="12149"/>
                    <a:pt x="0" y="9949"/>
                  </a:cubicBezTo>
                  <a:lnTo>
                    <a:pt x="0" y="0"/>
                  </a:lnTo>
                  <a:lnTo>
                    <a:pt x="3133" y="0"/>
                  </a:lnTo>
                  <a:lnTo>
                    <a:pt x="3133" y="9949"/>
                  </a:lnTo>
                  <a:lnTo>
                    <a:pt x="3133" y="9949"/>
                  </a:lnTo>
                  <a:cubicBezTo>
                    <a:pt x="3133" y="10421"/>
                    <a:pt x="3517" y="10805"/>
                    <a:pt x="3989" y="10805"/>
                  </a:cubicBezTo>
                  <a:lnTo>
                    <a:pt x="4084" y="10805"/>
                  </a:lnTo>
                  <a:lnTo>
                    <a:pt x="4084" y="10805"/>
                  </a:lnTo>
                  <a:cubicBezTo>
                    <a:pt x="4556" y="10805"/>
                    <a:pt x="4940" y="10421"/>
                    <a:pt x="4940" y="9949"/>
                  </a:cubicBezTo>
                  <a:lnTo>
                    <a:pt x="4940" y="9515"/>
                  </a:lnTo>
                  <a:lnTo>
                    <a:pt x="4940" y="9515"/>
                  </a:lnTo>
                  <a:cubicBezTo>
                    <a:pt x="4940" y="7316"/>
                    <a:pt x="6730" y="5526"/>
                    <a:pt x="8930" y="5526"/>
                  </a:cubicBezTo>
                  <a:lnTo>
                    <a:pt x="8930" y="5526"/>
                  </a:lnTo>
                  <a:cubicBezTo>
                    <a:pt x="11130" y="5526"/>
                    <a:pt x="12919" y="7316"/>
                    <a:pt x="12919" y="9515"/>
                  </a:cubicBezTo>
                  <a:lnTo>
                    <a:pt x="12919" y="19577"/>
                  </a:lnTo>
                  <a:lnTo>
                    <a:pt x="9787" y="19577"/>
                  </a:lnTo>
                </a:path>
              </a:pathLst>
            </a:custGeom>
            <a:solidFill>
              <a:srgbClr val="CEE3AB"/>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186" name="Freeform 2">
              <a:extLst>
                <a:ext uri="{FF2B5EF4-FFF2-40B4-BE49-F238E27FC236}">
                  <a16:creationId xmlns:a16="http://schemas.microsoft.com/office/drawing/2014/main" id="{25423859-04CF-314B-98A7-7C9C09525A0D}"/>
                </a:ext>
              </a:extLst>
            </p:cNvPr>
            <p:cNvSpPr>
              <a:spLocks noChangeArrowheads="1"/>
            </p:cNvSpPr>
            <p:nvPr/>
          </p:nvSpPr>
          <p:spPr bwMode="auto">
            <a:xfrm>
              <a:off x="6402918" y="0"/>
              <a:ext cx="8776386" cy="13716000"/>
            </a:xfrm>
            <a:custGeom>
              <a:avLst/>
              <a:gdLst>
                <a:gd name="T0" fmla="*/ 9786 w 12528"/>
                <a:gd name="T1" fmla="*/ 19577 h 19578"/>
                <a:gd name="T2" fmla="*/ 9786 w 12528"/>
                <a:gd name="T3" fmla="*/ 9515 h 19578"/>
                <a:gd name="T4" fmla="*/ 9786 w 12528"/>
                <a:gd name="T5" fmla="*/ 9515 h 19578"/>
                <a:gd name="T6" fmla="*/ 8734 w 12528"/>
                <a:gd name="T7" fmla="*/ 8463 h 19578"/>
                <a:gd name="T8" fmla="*/ 8734 w 12528"/>
                <a:gd name="T9" fmla="*/ 8463 h 19578"/>
                <a:gd name="T10" fmla="*/ 7681 w 12528"/>
                <a:gd name="T11" fmla="*/ 9515 h 19578"/>
                <a:gd name="T12" fmla="*/ 7681 w 12528"/>
                <a:gd name="T13" fmla="*/ 9949 h 19578"/>
                <a:gd name="T14" fmla="*/ 7681 w 12528"/>
                <a:gd name="T15" fmla="*/ 9949 h 19578"/>
                <a:gd name="T16" fmla="*/ 3888 w 12528"/>
                <a:gd name="T17" fmla="*/ 13742 h 19578"/>
                <a:gd name="T18" fmla="*/ 3793 w 12528"/>
                <a:gd name="T19" fmla="*/ 13742 h 19578"/>
                <a:gd name="T20" fmla="*/ 3793 w 12528"/>
                <a:gd name="T21" fmla="*/ 13742 h 19578"/>
                <a:gd name="T22" fmla="*/ 0 w 12528"/>
                <a:gd name="T23" fmla="*/ 9949 h 19578"/>
                <a:gd name="T24" fmla="*/ 0 w 12528"/>
                <a:gd name="T25" fmla="*/ 0 h 19578"/>
                <a:gd name="T26" fmla="*/ 2741 w 12528"/>
                <a:gd name="T27" fmla="*/ 0 h 19578"/>
                <a:gd name="T28" fmla="*/ 2741 w 12528"/>
                <a:gd name="T29" fmla="*/ 9949 h 19578"/>
                <a:gd name="T30" fmla="*/ 2741 w 12528"/>
                <a:gd name="T31" fmla="*/ 9949 h 19578"/>
                <a:gd name="T32" fmla="*/ 3793 w 12528"/>
                <a:gd name="T33" fmla="*/ 11002 h 19578"/>
                <a:gd name="T34" fmla="*/ 3888 w 12528"/>
                <a:gd name="T35" fmla="*/ 11002 h 19578"/>
                <a:gd name="T36" fmla="*/ 3888 w 12528"/>
                <a:gd name="T37" fmla="*/ 11002 h 19578"/>
                <a:gd name="T38" fmla="*/ 4940 w 12528"/>
                <a:gd name="T39" fmla="*/ 9949 h 19578"/>
                <a:gd name="T40" fmla="*/ 4940 w 12528"/>
                <a:gd name="T41" fmla="*/ 9515 h 19578"/>
                <a:gd name="T42" fmla="*/ 4940 w 12528"/>
                <a:gd name="T43" fmla="*/ 9515 h 19578"/>
                <a:gd name="T44" fmla="*/ 8734 w 12528"/>
                <a:gd name="T45" fmla="*/ 5722 h 19578"/>
                <a:gd name="T46" fmla="*/ 8734 w 12528"/>
                <a:gd name="T47" fmla="*/ 5722 h 19578"/>
                <a:gd name="T48" fmla="*/ 12527 w 12528"/>
                <a:gd name="T49" fmla="*/ 9515 h 19578"/>
                <a:gd name="T50" fmla="*/ 12527 w 12528"/>
                <a:gd name="T51" fmla="*/ 19577 h 19578"/>
                <a:gd name="T52" fmla="*/ 9786 w 12528"/>
                <a:gd name="T53" fmla="*/ 19577 h 195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2528" h="19578">
                  <a:moveTo>
                    <a:pt x="9786" y="19577"/>
                  </a:moveTo>
                  <a:lnTo>
                    <a:pt x="9786" y="9515"/>
                  </a:lnTo>
                  <a:lnTo>
                    <a:pt x="9786" y="9515"/>
                  </a:lnTo>
                  <a:cubicBezTo>
                    <a:pt x="9786" y="8935"/>
                    <a:pt x="9314" y="8463"/>
                    <a:pt x="8734" y="8463"/>
                  </a:cubicBezTo>
                  <a:lnTo>
                    <a:pt x="8734" y="8463"/>
                  </a:lnTo>
                  <a:cubicBezTo>
                    <a:pt x="8153" y="8463"/>
                    <a:pt x="7681" y="8935"/>
                    <a:pt x="7681" y="9515"/>
                  </a:cubicBezTo>
                  <a:lnTo>
                    <a:pt x="7681" y="9949"/>
                  </a:lnTo>
                  <a:lnTo>
                    <a:pt x="7681" y="9949"/>
                  </a:lnTo>
                  <a:cubicBezTo>
                    <a:pt x="7681" y="12040"/>
                    <a:pt x="5979" y="13742"/>
                    <a:pt x="3888" y="13742"/>
                  </a:cubicBezTo>
                  <a:lnTo>
                    <a:pt x="3793" y="13742"/>
                  </a:lnTo>
                  <a:lnTo>
                    <a:pt x="3793" y="13742"/>
                  </a:lnTo>
                  <a:cubicBezTo>
                    <a:pt x="1702" y="13742"/>
                    <a:pt x="0" y="12040"/>
                    <a:pt x="0" y="9949"/>
                  </a:cubicBezTo>
                  <a:lnTo>
                    <a:pt x="0" y="0"/>
                  </a:lnTo>
                  <a:lnTo>
                    <a:pt x="2741" y="0"/>
                  </a:lnTo>
                  <a:lnTo>
                    <a:pt x="2741" y="9949"/>
                  </a:lnTo>
                  <a:lnTo>
                    <a:pt x="2741" y="9949"/>
                  </a:lnTo>
                  <a:cubicBezTo>
                    <a:pt x="2741" y="10529"/>
                    <a:pt x="3213" y="11002"/>
                    <a:pt x="3793" y="11002"/>
                  </a:cubicBezTo>
                  <a:lnTo>
                    <a:pt x="3888" y="11002"/>
                  </a:lnTo>
                  <a:lnTo>
                    <a:pt x="3888" y="11002"/>
                  </a:lnTo>
                  <a:cubicBezTo>
                    <a:pt x="4468" y="11002"/>
                    <a:pt x="4940" y="10529"/>
                    <a:pt x="4940" y="9949"/>
                  </a:cubicBezTo>
                  <a:lnTo>
                    <a:pt x="4940" y="9515"/>
                  </a:lnTo>
                  <a:lnTo>
                    <a:pt x="4940" y="9515"/>
                  </a:lnTo>
                  <a:cubicBezTo>
                    <a:pt x="4940" y="7424"/>
                    <a:pt x="6642" y="5722"/>
                    <a:pt x="8734" y="5722"/>
                  </a:cubicBezTo>
                  <a:lnTo>
                    <a:pt x="8734" y="5722"/>
                  </a:lnTo>
                  <a:cubicBezTo>
                    <a:pt x="10825" y="5722"/>
                    <a:pt x="12527" y="7424"/>
                    <a:pt x="12527" y="9515"/>
                  </a:cubicBezTo>
                  <a:lnTo>
                    <a:pt x="12527" y="19577"/>
                  </a:lnTo>
                  <a:lnTo>
                    <a:pt x="9786" y="19577"/>
                  </a:lnTo>
                </a:path>
              </a:pathLst>
            </a:custGeom>
            <a:solidFill>
              <a:schemeClr val="accent6">
                <a:lumMod val="60000"/>
                <a:lumOff val="40000"/>
              </a:schemeClr>
            </a:solidFill>
            <a:ln>
              <a:noFill/>
            </a:ln>
            <a:effectLst/>
          </p:spPr>
          <p:txBody>
            <a:bodyPr wrap="none" anchor="ctr"/>
            <a:lstStyle/>
            <a:p>
              <a:endParaRPr lang="en-US" sz="6532" dirty="0">
                <a:latin typeface="Fira Sans Light" panose="020B0403050000020004" pitchFamily="34" charset="0"/>
              </a:endParaRPr>
            </a:p>
          </p:txBody>
        </p:sp>
        <p:sp>
          <p:nvSpPr>
            <p:cNvPr id="187" name="Freeform 3">
              <a:extLst>
                <a:ext uri="{FF2B5EF4-FFF2-40B4-BE49-F238E27FC236}">
                  <a16:creationId xmlns:a16="http://schemas.microsoft.com/office/drawing/2014/main" id="{669D8999-E7D3-9F48-8926-799757FF78D9}"/>
                </a:ext>
              </a:extLst>
            </p:cNvPr>
            <p:cNvSpPr>
              <a:spLocks noChangeArrowheads="1"/>
            </p:cNvSpPr>
            <p:nvPr/>
          </p:nvSpPr>
          <p:spPr bwMode="auto">
            <a:xfrm>
              <a:off x="6538842" y="0"/>
              <a:ext cx="8501447" cy="13716000"/>
            </a:xfrm>
            <a:custGeom>
              <a:avLst/>
              <a:gdLst>
                <a:gd name="T0" fmla="*/ 12136 w 12137"/>
                <a:gd name="T1" fmla="*/ 19577 h 19578"/>
                <a:gd name="T2" fmla="*/ 9787 w 12137"/>
                <a:gd name="T3" fmla="*/ 19577 h 19578"/>
                <a:gd name="T4" fmla="*/ 9787 w 12137"/>
                <a:gd name="T5" fmla="*/ 9515 h 19578"/>
                <a:gd name="T6" fmla="*/ 9787 w 12137"/>
                <a:gd name="T7" fmla="*/ 9515 h 19578"/>
                <a:gd name="T8" fmla="*/ 8538 w 12137"/>
                <a:gd name="T9" fmla="*/ 8267 h 19578"/>
                <a:gd name="T10" fmla="*/ 8538 w 12137"/>
                <a:gd name="T11" fmla="*/ 8267 h 19578"/>
                <a:gd name="T12" fmla="*/ 7289 w 12137"/>
                <a:gd name="T13" fmla="*/ 9515 h 19578"/>
                <a:gd name="T14" fmla="*/ 7289 w 12137"/>
                <a:gd name="T15" fmla="*/ 9949 h 19578"/>
                <a:gd name="T16" fmla="*/ 7289 w 12137"/>
                <a:gd name="T17" fmla="*/ 9949 h 19578"/>
                <a:gd name="T18" fmla="*/ 3692 w 12137"/>
                <a:gd name="T19" fmla="*/ 13546 h 19578"/>
                <a:gd name="T20" fmla="*/ 3597 w 12137"/>
                <a:gd name="T21" fmla="*/ 13546 h 19578"/>
                <a:gd name="T22" fmla="*/ 3597 w 12137"/>
                <a:gd name="T23" fmla="*/ 13546 h 19578"/>
                <a:gd name="T24" fmla="*/ 0 w 12137"/>
                <a:gd name="T25" fmla="*/ 9949 h 19578"/>
                <a:gd name="T26" fmla="*/ 0 w 12137"/>
                <a:gd name="T27" fmla="*/ 0 h 19578"/>
                <a:gd name="T28" fmla="*/ 2349 w 12137"/>
                <a:gd name="T29" fmla="*/ 0 h 19578"/>
                <a:gd name="T30" fmla="*/ 2349 w 12137"/>
                <a:gd name="T31" fmla="*/ 9949 h 19578"/>
                <a:gd name="T32" fmla="*/ 2349 w 12137"/>
                <a:gd name="T33" fmla="*/ 9949 h 19578"/>
                <a:gd name="T34" fmla="*/ 3597 w 12137"/>
                <a:gd name="T35" fmla="*/ 11197 h 19578"/>
                <a:gd name="T36" fmla="*/ 3692 w 12137"/>
                <a:gd name="T37" fmla="*/ 11197 h 19578"/>
                <a:gd name="T38" fmla="*/ 3692 w 12137"/>
                <a:gd name="T39" fmla="*/ 11197 h 19578"/>
                <a:gd name="T40" fmla="*/ 4940 w 12137"/>
                <a:gd name="T41" fmla="*/ 9949 h 19578"/>
                <a:gd name="T42" fmla="*/ 4940 w 12137"/>
                <a:gd name="T43" fmla="*/ 9515 h 19578"/>
                <a:gd name="T44" fmla="*/ 4940 w 12137"/>
                <a:gd name="T45" fmla="*/ 9515 h 19578"/>
                <a:gd name="T46" fmla="*/ 8538 w 12137"/>
                <a:gd name="T47" fmla="*/ 5918 h 19578"/>
                <a:gd name="T48" fmla="*/ 8538 w 12137"/>
                <a:gd name="T49" fmla="*/ 5918 h 19578"/>
                <a:gd name="T50" fmla="*/ 12136 w 12137"/>
                <a:gd name="T51" fmla="*/ 9515 h 19578"/>
                <a:gd name="T52" fmla="*/ 12136 w 12137"/>
                <a:gd name="T53" fmla="*/ 19577 h 195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2137" h="19578">
                  <a:moveTo>
                    <a:pt x="12136" y="19577"/>
                  </a:moveTo>
                  <a:lnTo>
                    <a:pt x="9787" y="19577"/>
                  </a:lnTo>
                  <a:lnTo>
                    <a:pt x="9787" y="9515"/>
                  </a:lnTo>
                  <a:lnTo>
                    <a:pt x="9787" y="9515"/>
                  </a:lnTo>
                  <a:cubicBezTo>
                    <a:pt x="9787" y="8827"/>
                    <a:pt x="9226" y="8267"/>
                    <a:pt x="8538" y="8267"/>
                  </a:cubicBezTo>
                  <a:lnTo>
                    <a:pt x="8538" y="8267"/>
                  </a:lnTo>
                  <a:cubicBezTo>
                    <a:pt x="7850" y="8267"/>
                    <a:pt x="7289" y="8827"/>
                    <a:pt x="7289" y="9515"/>
                  </a:cubicBezTo>
                  <a:lnTo>
                    <a:pt x="7289" y="9949"/>
                  </a:lnTo>
                  <a:lnTo>
                    <a:pt x="7289" y="9949"/>
                  </a:lnTo>
                  <a:cubicBezTo>
                    <a:pt x="7289" y="11933"/>
                    <a:pt x="5676" y="13546"/>
                    <a:pt x="3692" y="13546"/>
                  </a:cubicBezTo>
                  <a:lnTo>
                    <a:pt x="3597" y="13546"/>
                  </a:lnTo>
                  <a:lnTo>
                    <a:pt x="3597" y="13546"/>
                  </a:lnTo>
                  <a:cubicBezTo>
                    <a:pt x="1614" y="13546"/>
                    <a:pt x="0" y="11933"/>
                    <a:pt x="0" y="9949"/>
                  </a:cubicBezTo>
                  <a:lnTo>
                    <a:pt x="0" y="0"/>
                  </a:lnTo>
                  <a:lnTo>
                    <a:pt x="2349" y="0"/>
                  </a:lnTo>
                  <a:lnTo>
                    <a:pt x="2349" y="9949"/>
                  </a:lnTo>
                  <a:lnTo>
                    <a:pt x="2349" y="9949"/>
                  </a:lnTo>
                  <a:cubicBezTo>
                    <a:pt x="2349" y="10637"/>
                    <a:pt x="2909" y="11197"/>
                    <a:pt x="3597" y="11197"/>
                  </a:cubicBezTo>
                  <a:lnTo>
                    <a:pt x="3692" y="11197"/>
                  </a:lnTo>
                  <a:lnTo>
                    <a:pt x="3692" y="11197"/>
                  </a:lnTo>
                  <a:cubicBezTo>
                    <a:pt x="4380" y="11197"/>
                    <a:pt x="4940" y="10637"/>
                    <a:pt x="4940" y="9949"/>
                  </a:cubicBezTo>
                  <a:lnTo>
                    <a:pt x="4940" y="9515"/>
                  </a:lnTo>
                  <a:lnTo>
                    <a:pt x="4940" y="9515"/>
                  </a:lnTo>
                  <a:cubicBezTo>
                    <a:pt x="4940" y="7531"/>
                    <a:pt x="6554" y="5918"/>
                    <a:pt x="8538" y="5918"/>
                  </a:cubicBezTo>
                  <a:lnTo>
                    <a:pt x="8538" y="5918"/>
                  </a:lnTo>
                  <a:cubicBezTo>
                    <a:pt x="10522" y="5918"/>
                    <a:pt x="12136" y="7531"/>
                    <a:pt x="12136" y="9515"/>
                  </a:cubicBezTo>
                  <a:lnTo>
                    <a:pt x="12136" y="19577"/>
                  </a:lnTo>
                </a:path>
              </a:pathLst>
            </a:custGeom>
            <a:solidFill>
              <a:schemeClr val="accent6">
                <a:lumMod val="50000"/>
              </a:schemeClr>
            </a:solidFill>
            <a:ln>
              <a:noFill/>
            </a:ln>
            <a:effectLst/>
          </p:spPr>
          <p:txBody>
            <a:bodyPr wrap="none" anchor="ctr"/>
            <a:lstStyle/>
            <a:p>
              <a:endParaRPr lang="en-US" sz="6532" dirty="0">
                <a:latin typeface="Fira Sans Light" panose="020B0403050000020004" pitchFamily="34" charset="0"/>
              </a:endParaRPr>
            </a:p>
          </p:txBody>
        </p:sp>
        <p:sp>
          <p:nvSpPr>
            <p:cNvPr id="188" name="Freeform 4">
              <a:extLst>
                <a:ext uri="{FF2B5EF4-FFF2-40B4-BE49-F238E27FC236}">
                  <a16:creationId xmlns:a16="http://schemas.microsoft.com/office/drawing/2014/main" id="{C1D77E45-35B5-4B41-9113-C33F0194879A}"/>
                </a:ext>
              </a:extLst>
            </p:cNvPr>
            <p:cNvSpPr>
              <a:spLocks noChangeArrowheads="1"/>
            </p:cNvSpPr>
            <p:nvPr/>
          </p:nvSpPr>
          <p:spPr bwMode="auto">
            <a:xfrm>
              <a:off x="6677856" y="0"/>
              <a:ext cx="8226509" cy="13716000"/>
            </a:xfrm>
            <a:custGeom>
              <a:avLst/>
              <a:gdLst>
                <a:gd name="T0" fmla="*/ 9786 w 11745"/>
                <a:gd name="T1" fmla="*/ 19577 h 19578"/>
                <a:gd name="T2" fmla="*/ 9786 w 11745"/>
                <a:gd name="T3" fmla="*/ 9515 h 19578"/>
                <a:gd name="T4" fmla="*/ 9786 w 11745"/>
                <a:gd name="T5" fmla="*/ 9515 h 19578"/>
                <a:gd name="T6" fmla="*/ 8342 w 11745"/>
                <a:gd name="T7" fmla="*/ 8071 h 19578"/>
                <a:gd name="T8" fmla="*/ 8342 w 11745"/>
                <a:gd name="T9" fmla="*/ 8071 h 19578"/>
                <a:gd name="T10" fmla="*/ 6897 w 11745"/>
                <a:gd name="T11" fmla="*/ 9515 h 19578"/>
                <a:gd name="T12" fmla="*/ 6897 w 11745"/>
                <a:gd name="T13" fmla="*/ 9949 h 19578"/>
                <a:gd name="T14" fmla="*/ 6897 w 11745"/>
                <a:gd name="T15" fmla="*/ 9949 h 19578"/>
                <a:gd name="T16" fmla="*/ 3496 w 11745"/>
                <a:gd name="T17" fmla="*/ 13351 h 19578"/>
                <a:gd name="T18" fmla="*/ 3401 w 11745"/>
                <a:gd name="T19" fmla="*/ 13351 h 19578"/>
                <a:gd name="T20" fmla="*/ 3401 w 11745"/>
                <a:gd name="T21" fmla="*/ 13351 h 19578"/>
                <a:gd name="T22" fmla="*/ 0 w 11745"/>
                <a:gd name="T23" fmla="*/ 9949 h 19578"/>
                <a:gd name="T24" fmla="*/ 0 w 11745"/>
                <a:gd name="T25" fmla="*/ 0 h 19578"/>
                <a:gd name="T26" fmla="*/ 1957 w 11745"/>
                <a:gd name="T27" fmla="*/ 0 h 19578"/>
                <a:gd name="T28" fmla="*/ 1957 w 11745"/>
                <a:gd name="T29" fmla="*/ 9949 h 19578"/>
                <a:gd name="T30" fmla="*/ 1957 w 11745"/>
                <a:gd name="T31" fmla="*/ 9949 h 19578"/>
                <a:gd name="T32" fmla="*/ 3401 w 11745"/>
                <a:gd name="T33" fmla="*/ 11393 h 19578"/>
                <a:gd name="T34" fmla="*/ 3496 w 11745"/>
                <a:gd name="T35" fmla="*/ 11393 h 19578"/>
                <a:gd name="T36" fmla="*/ 3496 w 11745"/>
                <a:gd name="T37" fmla="*/ 11393 h 19578"/>
                <a:gd name="T38" fmla="*/ 4940 w 11745"/>
                <a:gd name="T39" fmla="*/ 9949 h 19578"/>
                <a:gd name="T40" fmla="*/ 4940 w 11745"/>
                <a:gd name="T41" fmla="*/ 9515 h 19578"/>
                <a:gd name="T42" fmla="*/ 4940 w 11745"/>
                <a:gd name="T43" fmla="*/ 9515 h 19578"/>
                <a:gd name="T44" fmla="*/ 8342 w 11745"/>
                <a:gd name="T45" fmla="*/ 6114 h 19578"/>
                <a:gd name="T46" fmla="*/ 8342 w 11745"/>
                <a:gd name="T47" fmla="*/ 6114 h 19578"/>
                <a:gd name="T48" fmla="*/ 11744 w 11745"/>
                <a:gd name="T49" fmla="*/ 9515 h 19578"/>
                <a:gd name="T50" fmla="*/ 11744 w 11745"/>
                <a:gd name="T51" fmla="*/ 19577 h 19578"/>
                <a:gd name="T52" fmla="*/ 9786 w 11745"/>
                <a:gd name="T53" fmla="*/ 19577 h 195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745" h="19578">
                  <a:moveTo>
                    <a:pt x="9786" y="19577"/>
                  </a:moveTo>
                  <a:lnTo>
                    <a:pt x="9786" y="9515"/>
                  </a:lnTo>
                  <a:lnTo>
                    <a:pt x="9786" y="9515"/>
                  </a:lnTo>
                  <a:cubicBezTo>
                    <a:pt x="9786" y="8719"/>
                    <a:pt x="9138" y="8071"/>
                    <a:pt x="8342" y="8071"/>
                  </a:cubicBezTo>
                  <a:lnTo>
                    <a:pt x="8342" y="8071"/>
                  </a:lnTo>
                  <a:cubicBezTo>
                    <a:pt x="7546" y="8071"/>
                    <a:pt x="6897" y="8719"/>
                    <a:pt x="6897" y="9515"/>
                  </a:cubicBezTo>
                  <a:lnTo>
                    <a:pt x="6897" y="9949"/>
                  </a:lnTo>
                  <a:lnTo>
                    <a:pt x="6897" y="9949"/>
                  </a:lnTo>
                  <a:cubicBezTo>
                    <a:pt x="6897" y="11824"/>
                    <a:pt x="5371" y="13351"/>
                    <a:pt x="3496" y="13351"/>
                  </a:cubicBezTo>
                  <a:lnTo>
                    <a:pt x="3401" y="13351"/>
                  </a:lnTo>
                  <a:lnTo>
                    <a:pt x="3401" y="13351"/>
                  </a:lnTo>
                  <a:cubicBezTo>
                    <a:pt x="1526" y="13351"/>
                    <a:pt x="0" y="11824"/>
                    <a:pt x="0" y="9949"/>
                  </a:cubicBezTo>
                  <a:lnTo>
                    <a:pt x="0" y="0"/>
                  </a:lnTo>
                  <a:lnTo>
                    <a:pt x="1957" y="0"/>
                  </a:lnTo>
                  <a:lnTo>
                    <a:pt x="1957" y="9949"/>
                  </a:lnTo>
                  <a:lnTo>
                    <a:pt x="1957" y="9949"/>
                  </a:lnTo>
                  <a:cubicBezTo>
                    <a:pt x="1957" y="10745"/>
                    <a:pt x="2605" y="11393"/>
                    <a:pt x="3401" y="11393"/>
                  </a:cubicBezTo>
                  <a:lnTo>
                    <a:pt x="3496" y="11393"/>
                  </a:lnTo>
                  <a:lnTo>
                    <a:pt x="3496" y="11393"/>
                  </a:lnTo>
                  <a:cubicBezTo>
                    <a:pt x="4292" y="11393"/>
                    <a:pt x="4940" y="10745"/>
                    <a:pt x="4940" y="9949"/>
                  </a:cubicBezTo>
                  <a:lnTo>
                    <a:pt x="4940" y="9515"/>
                  </a:lnTo>
                  <a:lnTo>
                    <a:pt x="4940" y="9515"/>
                  </a:lnTo>
                  <a:cubicBezTo>
                    <a:pt x="4940" y="7640"/>
                    <a:pt x="6466" y="6114"/>
                    <a:pt x="8342" y="6114"/>
                  </a:cubicBezTo>
                  <a:lnTo>
                    <a:pt x="8342" y="6114"/>
                  </a:lnTo>
                  <a:cubicBezTo>
                    <a:pt x="10218" y="6114"/>
                    <a:pt x="11744" y="7640"/>
                    <a:pt x="11744" y="9515"/>
                  </a:cubicBezTo>
                  <a:lnTo>
                    <a:pt x="11744" y="19577"/>
                  </a:lnTo>
                  <a:lnTo>
                    <a:pt x="9786" y="19577"/>
                  </a:lnTo>
                </a:path>
              </a:pathLst>
            </a:custGeom>
            <a:solidFill>
              <a:schemeClr val="accent6"/>
            </a:solidFill>
            <a:ln>
              <a:noFill/>
            </a:ln>
            <a:effectLst/>
          </p:spPr>
          <p:txBody>
            <a:bodyPr wrap="none" anchor="ctr"/>
            <a:lstStyle/>
            <a:p>
              <a:endParaRPr lang="en-US" sz="6532" dirty="0">
                <a:latin typeface="Fira Sans Light" panose="020B0403050000020004" pitchFamily="34" charset="0"/>
              </a:endParaRPr>
            </a:p>
          </p:txBody>
        </p:sp>
        <p:sp>
          <p:nvSpPr>
            <p:cNvPr id="189" name="Freeform 5">
              <a:extLst>
                <a:ext uri="{FF2B5EF4-FFF2-40B4-BE49-F238E27FC236}">
                  <a16:creationId xmlns:a16="http://schemas.microsoft.com/office/drawing/2014/main" id="{D749D0C7-BF34-5644-8F7E-E64144823EF1}"/>
                </a:ext>
              </a:extLst>
            </p:cNvPr>
            <p:cNvSpPr>
              <a:spLocks noChangeArrowheads="1"/>
            </p:cNvSpPr>
            <p:nvPr/>
          </p:nvSpPr>
          <p:spPr bwMode="auto">
            <a:xfrm>
              <a:off x="7363656" y="725960"/>
              <a:ext cx="6854909" cy="12291883"/>
            </a:xfrm>
            <a:custGeom>
              <a:avLst/>
              <a:gdLst>
                <a:gd name="T0" fmla="*/ 0 w 9787"/>
                <a:gd name="T1" fmla="*/ 0 h 17547"/>
                <a:gd name="T2" fmla="*/ 0 w 9787"/>
                <a:gd name="T3" fmla="*/ 8913 h 17547"/>
                <a:gd name="T4" fmla="*/ 0 w 9787"/>
                <a:gd name="T5" fmla="*/ 8913 h 17547"/>
                <a:gd name="T6" fmla="*/ 2422 w 9787"/>
                <a:gd name="T7" fmla="*/ 11336 h 17547"/>
                <a:gd name="T8" fmla="*/ 2517 w 9787"/>
                <a:gd name="T9" fmla="*/ 11336 h 17547"/>
                <a:gd name="T10" fmla="*/ 2517 w 9787"/>
                <a:gd name="T11" fmla="*/ 11336 h 17547"/>
                <a:gd name="T12" fmla="*/ 4940 w 9787"/>
                <a:gd name="T13" fmla="*/ 8913 h 17547"/>
                <a:gd name="T14" fmla="*/ 4940 w 9787"/>
                <a:gd name="T15" fmla="*/ 8479 h 17547"/>
                <a:gd name="T16" fmla="*/ 4940 w 9787"/>
                <a:gd name="T17" fmla="*/ 8479 h 17547"/>
                <a:gd name="T18" fmla="*/ 7363 w 9787"/>
                <a:gd name="T19" fmla="*/ 6056 h 17547"/>
                <a:gd name="T20" fmla="*/ 7363 w 9787"/>
                <a:gd name="T21" fmla="*/ 6056 h 17547"/>
                <a:gd name="T22" fmla="*/ 7363 w 9787"/>
                <a:gd name="T23" fmla="*/ 6056 h 17547"/>
                <a:gd name="T24" fmla="*/ 9786 w 9787"/>
                <a:gd name="T25" fmla="*/ 8479 h 17547"/>
                <a:gd name="T26" fmla="*/ 9786 w 9787"/>
                <a:gd name="T27" fmla="*/ 17546 h 175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787" h="17547">
                  <a:moveTo>
                    <a:pt x="0" y="0"/>
                  </a:moveTo>
                  <a:lnTo>
                    <a:pt x="0" y="8913"/>
                  </a:lnTo>
                  <a:lnTo>
                    <a:pt x="0" y="8913"/>
                  </a:lnTo>
                  <a:cubicBezTo>
                    <a:pt x="0" y="10251"/>
                    <a:pt x="1084" y="11336"/>
                    <a:pt x="2422" y="11336"/>
                  </a:cubicBezTo>
                  <a:lnTo>
                    <a:pt x="2517" y="11336"/>
                  </a:lnTo>
                  <a:lnTo>
                    <a:pt x="2517" y="11336"/>
                  </a:lnTo>
                  <a:cubicBezTo>
                    <a:pt x="3855" y="11336"/>
                    <a:pt x="4940" y="10251"/>
                    <a:pt x="4940" y="8913"/>
                  </a:cubicBezTo>
                  <a:lnTo>
                    <a:pt x="4940" y="8479"/>
                  </a:lnTo>
                  <a:lnTo>
                    <a:pt x="4940" y="8479"/>
                  </a:lnTo>
                  <a:cubicBezTo>
                    <a:pt x="4940" y="7142"/>
                    <a:pt x="6024" y="6056"/>
                    <a:pt x="7363" y="6056"/>
                  </a:cubicBezTo>
                  <a:lnTo>
                    <a:pt x="7363" y="6056"/>
                  </a:lnTo>
                  <a:lnTo>
                    <a:pt x="7363" y="6056"/>
                  </a:lnTo>
                  <a:cubicBezTo>
                    <a:pt x="8701" y="6056"/>
                    <a:pt x="9786" y="7142"/>
                    <a:pt x="9786" y="8479"/>
                  </a:cubicBezTo>
                  <a:lnTo>
                    <a:pt x="9786" y="17546"/>
                  </a:lnTo>
                </a:path>
              </a:pathLst>
            </a:custGeom>
            <a:noFill/>
            <a:ln w="38100" cap="flat">
              <a:solidFill>
                <a:schemeClr val="bg1"/>
              </a:solidFill>
              <a:prstDash val="dash"/>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sz="6532" dirty="0">
                <a:latin typeface="Fira Sans Light" panose="020B0403050000020004" pitchFamily="34" charset="0"/>
              </a:endParaRPr>
            </a:p>
          </p:txBody>
        </p:sp>
      </p:grpSp>
      <p:sp>
        <p:nvSpPr>
          <p:cNvPr id="274" name="Freeform 273">
            <a:extLst>
              <a:ext uri="{FF2B5EF4-FFF2-40B4-BE49-F238E27FC236}">
                <a16:creationId xmlns:a16="http://schemas.microsoft.com/office/drawing/2014/main" id="{86382094-E09E-0045-9F2B-81022A2AB888}"/>
              </a:ext>
            </a:extLst>
          </p:cNvPr>
          <p:cNvSpPr>
            <a:spLocks noChangeArrowheads="1"/>
          </p:cNvSpPr>
          <p:nvPr/>
        </p:nvSpPr>
        <p:spPr bwMode="auto">
          <a:xfrm>
            <a:off x="13576014" y="13203195"/>
            <a:ext cx="1281319" cy="385452"/>
          </a:xfrm>
          <a:custGeom>
            <a:avLst/>
            <a:gdLst>
              <a:gd name="connsiteX0" fmla="*/ 1149178 w 1281319"/>
              <a:gd name="connsiteY0" fmla="*/ 0 h 385452"/>
              <a:gd name="connsiteX1" fmla="*/ 1281319 w 1281319"/>
              <a:gd name="connsiteY1" fmla="*/ 0 h 385452"/>
              <a:gd name="connsiteX2" fmla="*/ 1281319 w 1281319"/>
              <a:gd name="connsiteY2" fmla="*/ 385452 h 385452"/>
              <a:gd name="connsiteX3" fmla="*/ 1149178 w 1281319"/>
              <a:gd name="connsiteY3" fmla="*/ 385452 h 385452"/>
              <a:gd name="connsiteX4" fmla="*/ 957648 w 1281319"/>
              <a:gd name="connsiteY4" fmla="*/ 0 h 385452"/>
              <a:gd name="connsiteX5" fmla="*/ 1089789 w 1281319"/>
              <a:gd name="connsiteY5" fmla="*/ 0 h 385452"/>
              <a:gd name="connsiteX6" fmla="*/ 1089789 w 1281319"/>
              <a:gd name="connsiteY6" fmla="*/ 385452 h 385452"/>
              <a:gd name="connsiteX7" fmla="*/ 957648 w 1281319"/>
              <a:gd name="connsiteY7" fmla="*/ 385452 h 385452"/>
              <a:gd name="connsiteX8" fmla="*/ 766119 w 1281319"/>
              <a:gd name="connsiteY8" fmla="*/ 0 h 385452"/>
              <a:gd name="connsiteX9" fmla="*/ 898260 w 1281319"/>
              <a:gd name="connsiteY9" fmla="*/ 0 h 385452"/>
              <a:gd name="connsiteX10" fmla="*/ 898260 w 1281319"/>
              <a:gd name="connsiteY10" fmla="*/ 385452 h 385452"/>
              <a:gd name="connsiteX11" fmla="*/ 766119 w 1281319"/>
              <a:gd name="connsiteY11" fmla="*/ 385452 h 385452"/>
              <a:gd name="connsiteX12" fmla="*/ 574589 w 1281319"/>
              <a:gd name="connsiteY12" fmla="*/ 0 h 385452"/>
              <a:gd name="connsiteX13" fmla="*/ 706730 w 1281319"/>
              <a:gd name="connsiteY13" fmla="*/ 0 h 385452"/>
              <a:gd name="connsiteX14" fmla="*/ 706730 w 1281319"/>
              <a:gd name="connsiteY14" fmla="*/ 385452 h 385452"/>
              <a:gd name="connsiteX15" fmla="*/ 574589 w 1281319"/>
              <a:gd name="connsiteY15" fmla="*/ 385452 h 385452"/>
              <a:gd name="connsiteX16" fmla="*/ 383059 w 1281319"/>
              <a:gd name="connsiteY16" fmla="*/ 0 h 385452"/>
              <a:gd name="connsiteX17" fmla="*/ 518275 w 1281319"/>
              <a:gd name="connsiteY17" fmla="*/ 0 h 385452"/>
              <a:gd name="connsiteX18" fmla="*/ 518275 w 1281319"/>
              <a:gd name="connsiteY18" fmla="*/ 385452 h 385452"/>
              <a:gd name="connsiteX19" fmla="*/ 383059 w 1281319"/>
              <a:gd name="connsiteY19" fmla="*/ 385452 h 385452"/>
              <a:gd name="connsiteX20" fmla="*/ 191529 w 1281319"/>
              <a:gd name="connsiteY20" fmla="*/ 0 h 385452"/>
              <a:gd name="connsiteX21" fmla="*/ 323670 w 1281319"/>
              <a:gd name="connsiteY21" fmla="*/ 0 h 385452"/>
              <a:gd name="connsiteX22" fmla="*/ 323670 w 1281319"/>
              <a:gd name="connsiteY22" fmla="*/ 385452 h 385452"/>
              <a:gd name="connsiteX23" fmla="*/ 191529 w 1281319"/>
              <a:gd name="connsiteY23" fmla="*/ 385452 h 385452"/>
              <a:gd name="connsiteX24" fmla="*/ 0 w 1281319"/>
              <a:gd name="connsiteY24" fmla="*/ 0 h 385452"/>
              <a:gd name="connsiteX25" fmla="*/ 135216 w 1281319"/>
              <a:gd name="connsiteY25" fmla="*/ 0 h 385452"/>
              <a:gd name="connsiteX26" fmla="*/ 135216 w 1281319"/>
              <a:gd name="connsiteY26" fmla="*/ 385452 h 385452"/>
              <a:gd name="connsiteX27" fmla="*/ 0 w 1281319"/>
              <a:gd name="connsiteY27" fmla="*/ 385452 h 3854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1281319" h="385452">
                <a:moveTo>
                  <a:pt x="1149178" y="0"/>
                </a:moveTo>
                <a:lnTo>
                  <a:pt x="1281319" y="0"/>
                </a:lnTo>
                <a:lnTo>
                  <a:pt x="1281319" y="385452"/>
                </a:lnTo>
                <a:lnTo>
                  <a:pt x="1149178" y="385452"/>
                </a:lnTo>
                <a:close/>
                <a:moveTo>
                  <a:pt x="957648" y="0"/>
                </a:moveTo>
                <a:lnTo>
                  <a:pt x="1089789" y="0"/>
                </a:lnTo>
                <a:lnTo>
                  <a:pt x="1089789" y="385452"/>
                </a:lnTo>
                <a:lnTo>
                  <a:pt x="957648" y="385452"/>
                </a:lnTo>
                <a:close/>
                <a:moveTo>
                  <a:pt x="766119" y="0"/>
                </a:moveTo>
                <a:lnTo>
                  <a:pt x="898260" y="0"/>
                </a:lnTo>
                <a:lnTo>
                  <a:pt x="898260" y="385452"/>
                </a:lnTo>
                <a:lnTo>
                  <a:pt x="766119" y="385452"/>
                </a:lnTo>
                <a:close/>
                <a:moveTo>
                  <a:pt x="574589" y="0"/>
                </a:moveTo>
                <a:lnTo>
                  <a:pt x="706730" y="0"/>
                </a:lnTo>
                <a:lnTo>
                  <a:pt x="706730" y="385452"/>
                </a:lnTo>
                <a:lnTo>
                  <a:pt x="574589" y="385452"/>
                </a:lnTo>
                <a:close/>
                <a:moveTo>
                  <a:pt x="383059" y="0"/>
                </a:moveTo>
                <a:lnTo>
                  <a:pt x="518275" y="0"/>
                </a:lnTo>
                <a:lnTo>
                  <a:pt x="518275" y="385452"/>
                </a:lnTo>
                <a:lnTo>
                  <a:pt x="383059" y="385452"/>
                </a:lnTo>
                <a:close/>
                <a:moveTo>
                  <a:pt x="191529" y="0"/>
                </a:moveTo>
                <a:lnTo>
                  <a:pt x="323670" y="0"/>
                </a:lnTo>
                <a:lnTo>
                  <a:pt x="323670" y="385452"/>
                </a:lnTo>
                <a:lnTo>
                  <a:pt x="191529" y="385452"/>
                </a:lnTo>
                <a:close/>
                <a:moveTo>
                  <a:pt x="0" y="0"/>
                </a:moveTo>
                <a:lnTo>
                  <a:pt x="135216" y="0"/>
                </a:lnTo>
                <a:lnTo>
                  <a:pt x="135216" y="385452"/>
                </a:lnTo>
                <a:lnTo>
                  <a:pt x="0" y="385452"/>
                </a:lnTo>
                <a:close/>
              </a:path>
            </a:pathLst>
          </a:custGeom>
          <a:solidFill>
            <a:srgbClr val="FFFFFF"/>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noAutofit/>
          </a:bodyPr>
          <a:lstStyle/>
          <a:p>
            <a:endParaRPr lang="en-US" sz="6532" dirty="0">
              <a:latin typeface="Fira Sans Light" panose="020B0403050000020004" pitchFamily="34" charset="0"/>
            </a:endParaRPr>
          </a:p>
        </p:txBody>
      </p:sp>
      <p:sp>
        <p:nvSpPr>
          <p:cNvPr id="273" name="Freeform 272">
            <a:extLst>
              <a:ext uri="{FF2B5EF4-FFF2-40B4-BE49-F238E27FC236}">
                <a16:creationId xmlns:a16="http://schemas.microsoft.com/office/drawing/2014/main" id="{1DEE8867-F24F-524A-B0BB-B01FDFE944E1}"/>
              </a:ext>
            </a:extLst>
          </p:cNvPr>
          <p:cNvSpPr>
            <a:spLocks noChangeArrowheads="1"/>
          </p:cNvSpPr>
          <p:nvPr/>
        </p:nvSpPr>
        <p:spPr bwMode="auto">
          <a:xfrm>
            <a:off x="6721105" y="169907"/>
            <a:ext cx="1284394" cy="385449"/>
          </a:xfrm>
          <a:custGeom>
            <a:avLst/>
            <a:gdLst>
              <a:gd name="connsiteX0" fmla="*/ 1149178 w 1284394"/>
              <a:gd name="connsiteY0" fmla="*/ 0 h 385449"/>
              <a:gd name="connsiteX1" fmla="*/ 1284394 w 1284394"/>
              <a:gd name="connsiteY1" fmla="*/ 0 h 385449"/>
              <a:gd name="connsiteX2" fmla="*/ 1284394 w 1284394"/>
              <a:gd name="connsiteY2" fmla="*/ 385449 h 385449"/>
              <a:gd name="connsiteX3" fmla="*/ 1149178 w 1284394"/>
              <a:gd name="connsiteY3" fmla="*/ 385449 h 385449"/>
              <a:gd name="connsiteX4" fmla="*/ 957648 w 1284394"/>
              <a:gd name="connsiteY4" fmla="*/ 0 h 385449"/>
              <a:gd name="connsiteX5" fmla="*/ 1092864 w 1284394"/>
              <a:gd name="connsiteY5" fmla="*/ 0 h 385449"/>
              <a:gd name="connsiteX6" fmla="*/ 1092864 w 1284394"/>
              <a:gd name="connsiteY6" fmla="*/ 385449 h 385449"/>
              <a:gd name="connsiteX7" fmla="*/ 957648 w 1284394"/>
              <a:gd name="connsiteY7" fmla="*/ 385449 h 385449"/>
              <a:gd name="connsiteX8" fmla="*/ 766119 w 1284394"/>
              <a:gd name="connsiteY8" fmla="*/ 0 h 385449"/>
              <a:gd name="connsiteX9" fmla="*/ 898257 w 1284394"/>
              <a:gd name="connsiteY9" fmla="*/ 0 h 385449"/>
              <a:gd name="connsiteX10" fmla="*/ 898257 w 1284394"/>
              <a:gd name="connsiteY10" fmla="*/ 385449 h 385449"/>
              <a:gd name="connsiteX11" fmla="*/ 766119 w 1284394"/>
              <a:gd name="connsiteY11" fmla="*/ 385449 h 385449"/>
              <a:gd name="connsiteX12" fmla="*/ 574589 w 1284394"/>
              <a:gd name="connsiteY12" fmla="*/ 0 h 385449"/>
              <a:gd name="connsiteX13" fmla="*/ 706727 w 1284394"/>
              <a:gd name="connsiteY13" fmla="*/ 0 h 385449"/>
              <a:gd name="connsiteX14" fmla="*/ 706727 w 1284394"/>
              <a:gd name="connsiteY14" fmla="*/ 385449 h 385449"/>
              <a:gd name="connsiteX15" fmla="*/ 574589 w 1284394"/>
              <a:gd name="connsiteY15" fmla="*/ 385449 h 385449"/>
              <a:gd name="connsiteX16" fmla="*/ 383059 w 1284394"/>
              <a:gd name="connsiteY16" fmla="*/ 0 h 385449"/>
              <a:gd name="connsiteX17" fmla="*/ 515197 w 1284394"/>
              <a:gd name="connsiteY17" fmla="*/ 0 h 385449"/>
              <a:gd name="connsiteX18" fmla="*/ 515197 w 1284394"/>
              <a:gd name="connsiteY18" fmla="*/ 385449 h 385449"/>
              <a:gd name="connsiteX19" fmla="*/ 383059 w 1284394"/>
              <a:gd name="connsiteY19" fmla="*/ 385449 h 385449"/>
              <a:gd name="connsiteX20" fmla="*/ 191530 w 1284394"/>
              <a:gd name="connsiteY20" fmla="*/ 0 h 385449"/>
              <a:gd name="connsiteX21" fmla="*/ 323668 w 1284394"/>
              <a:gd name="connsiteY21" fmla="*/ 0 h 385449"/>
              <a:gd name="connsiteX22" fmla="*/ 323668 w 1284394"/>
              <a:gd name="connsiteY22" fmla="*/ 385449 h 385449"/>
              <a:gd name="connsiteX23" fmla="*/ 191530 w 1284394"/>
              <a:gd name="connsiteY23" fmla="*/ 385449 h 385449"/>
              <a:gd name="connsiteX24" fmla="*/ 0 w 1284394"/>
              <a:gd name="connsiteY24" fmla="*/ 0 h 385449"/>
              <a:gd name="connsiteX25" fmla="*/ 132138 w 1284394"/>
              <a:gd name="connsiteY25" fmla="*/ 0 h 385449"/>
              <a:gd name="connsiteX26" fmla="*/ 132138 w 1284394"/>
              <a:gd name="connsiteY26" fmla="*/ 385449 h 385449"/>
              <a:gd name="connsiteX27" fmla="*/ 0 w 1284394"/>
              <a:gd name="connsiteY27" fmla="*/ 385449 h 385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1284394" h="385449">
                <a:moveTo>
                  <a:pt x="1149178" y="0"/>
                </a:moveTo>
                <a:lnTo>
                  <a:pt x="1284394" y="0"/>
                </a:lnTo>
                <a:lnTo>
                  <a:pt x="1284394" y="385449"/>
                </a:lnTo>
                <a:lnTo>
                  <a:pt x="1149178" y="385449"/>
                </a:lnTo>
                <a:close/>
                <a:moveTo>
                  <a:pt x="957648" y="0"/>
                </a:moveTo>
                <a:lnTo>
                  <a:pt x="1092864" y="0"/>
                </a:lnTo>
                <a:lnTo>
                  <a:pt x="1092864" y="385449"/>
                </a:lnTo>
                <a:lnTo>
                  <a:pt x="957648" y="385449"/>
                </a:lnTo>
                <a:close/>
                <a:moveTo>
                  <a:pt x="766119" y="0"/>
                </a:moveTo>
                <a:lnTo>
                  <a:pt x="898257" y="0"/>
                </a:lnTo>
                <a:lnTo>
                  <a:pt x="898257" y="385449"/>
                </a:lnTo>
                <a:lnTo>
                  <a:pt x="766119" y="385449"/>
                </a:lnTo>
                <a:close/>
                <a:moveTo>
                  <a:pt x="574589" y="0"/>
                </a:moveTo>
                <a:lnTo>
                  <a:pt x="706727" y="0"/>
                </a:lnTo>
                <a:lnTo>
                  <a:pt x="706727" y="385449"/>
                </a:lnTo>
                <a:lnTo>
                  <a:pt x="574589" y="385449"/>
                </a:lnTo>
                <a:close/>
                <a:moveTo>
                  <a:pt x="383059" y="0"/>
                </a:moveTo>
                <a:lnTo>
                  <a:pt x="515197" y="0"/>
                </a:lnTo>
                <a:lnTo>
                  <a:pt x="515197" y="385449"/>
                </a:lnTo>
                <a:lnTo>
                  <a:pt x="383059" y="385449"/>
                </a:lnTo>
                <a:close/>
                <a:moveTo>
                  <a:pt x="191530" y="0"/>
                </a:moveTo>
                <a:lnTo>
                  <a:pt x="323668" y="0"/>
                </a:lnTo>
                <a:lnTo>
                  <a:pt x="323668" y="385449"/>
                </a:lnTo>
                <a:lnTo>
                  <a:pt x="191530" y="385449"/>
                </a:lnTo>
                <a:close/>
                <a:moveTo>
                  <a:pt x="0" y="0"/>
                </a:moveTo>
                <a:lnTo>
                  <a:pt x="132138" y="0"/>
                </a:lnTo>
                <a:lnTo>
                  <a:pt x="132138" y="385449"/>
                </a:lnTo>
                <a:lnTo>
                  <a:pt x="0" y="385449"/>
                </a:lnTo>
                <a:close/>
              </a:path>
            </a:pathLst>
          </a:custGeom>
          <a:solidFill>
            <a:schemeClr val="bg1"/>
          </a:solidFill>
          <a:ln>
            <a:noFill/>
          </a:ln>
          <a:effectLst/>
        </p:spPr>
        <p:txBody>
          <a:bodyPr wrap="square" anchor="ctr">
            <a:noAutofit/>
          </a:bodyPr>
          <a:lstStyle/>
          <a:p>
            <a:endParaRPr lang="en-US" sz="6532" dirty="0">
              <a:latin typeface="Fira Sans Light" panose="020B0403050000020004" pitchFamily="34" charset="0"/>
            </a:endParaRPr>
          </a:p>
        </p:txBody>
      </p:sp>
      <p:grpSp>
        <p:nvGrpSpPr>
          <p:cNvPr id="9" name="Group 8">
            <a:extLst>
              <a:ext uri="{FF2B5EF4-FFF2-40B4-BE49-F238E27FC236}">
                <a16:creationId xmlns:a16="http://schemas.microsoft.com/office/drawing/2014/main" id="{EB0B70DA-8E3E-2B4E-91F1-4AD0C816E922}"/>
              </a:ext>
            </a:extLst>
          </p:cNvPr>
          <p:cNvGrpSpPr/>
          <p:nvPr/>
        </p:nvGrpSpPr>
        <p:grpSpPr>
          <a:xfrm flipV="1">
            <a:off x="13905550" y="732774"/>
            <a:ext cx="645639" cy="1231291"/>
            <a:chOff x="12980163" y="11686404"/>
            <a:chExt cx="645639" cy="1071948"/>
          </a:xfrm>
        </p:grpSpPr>
        <p:sp>
          <p:nvSpPr>
            <p:cNvPr id="204" name="Freeform 20">
              <a:extLst>
                <a:ext uri="{FF2B5EF4-FFF2-40B4-BE49-F238E27FC236}">
                  <a16:creationId xmlns:a16="http://schemas.microsoft.com/office/drawing/2014/main" id="{70FBDDF2-001E-9D4D-86EF-34B50F7B92D1}"/>
                </a:ext>
              </a:extLst>
            </p:cNvPr>
            <p:cNvSpPr>
              <a:spLocks noChangeArrowheads="1"/>
            </p:cNvSpPr>
            <p:nvPr/>
          </p:nvSpPr>
          <p:spPr bwMode="auto">
            <a:xfrm>
              <a:off x="13045035" y="11686404"/>
              <a:ext cx="515895" cy="1071948"/>
            </a:xfrm>
            <a:custGeom>
              <a:avLst/>
              <a:gdLst>
                <a:gd name="T0" fmla="*/ 654 w 737"/>
                <a:gd name="T1" fmla="*/ 1530 h 1531"/>
                <a:gd name="T2" fmla="*/ 81 w 737"/>
                <a:gd name="T3" fmla="*/ 1530 h 1531"/>
                <a:gd name="T4" fmla="*/ 81 w 737"/>
                <a:gd name="T5" fmla="*/ 1530 h 1531"/>
                <a:gd name="T6" fmla="*/ 0 w 737"/>
                <a:gd name="T7" fmla="*/ 1449 h 1531"/>
                <a:gd name="T8" fmla="*/ 0 w 737"/>
                <a:gd name="T9" fmla="*/ 202 h 1531"/>
                <a:gd name="T10" fmla="*/ 0 w 737"/>
                <a:gd name="T11" fmla="*/ 202 h 1531"/>
                <a:gd name="T12" fmla="*/ 202 w 737"/>
                <a:gd name="T13" fmla="*/ 0 h 1531"/>
                <a:gd name="T14" fmla="*/ 533 w 737"/>
                <a:gd name="T15" fmla="*/ 0 h 1531"/>
                <a:gd name="T16" fmla="*/ 533 w 737"/>
                <a:gd name="T17" fmla="*/ 0 h 1531"/>
                <a:gd name="T18" fmla="*/ 736 w 737"/>
                <a:gd name="T19" fmla="*/ 202 h 1531"/>
                <a:gd name="T20" fmla="*/ 736 w 737"/>
                <a:gd name="T21" fmla="*/ 1449 h 1531"/>
                <a:gd name="T22" fmla="*/ 736 w 737"/>
                <a:gd name="T23" fmla="*/ 1449 h 1531"/>
                <a:gd name="T24" fmla="*/ 654 w 737"/>
                <a:gd name="T25" fmla="*/ 1530 h 15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37" h="1531">
                  <a:moveTo>
                    <a:pt x="654" y="1530"/>
                  </a:moveTo>
                  <a:lnTo>
                    <a:pt x="81" y="1530"/>
                  </a:lnTo>
                  <a:lnTo>
                    <a:pt x="81" y="1530"/>
                  </a:lnTo>
                  <a:cubicBezTo>
                    <a:pt x="37" y="1530"/>
                    <a:pt x="0" y="1493"/>
                    <a:pt x="0" y="1449"/>
                  </a:cubicBezTo>
                  <a:lnTo>
                    <a:pt x="0" y="202"/>
                  </a:lnTo>
                  <a:lnTo>
                    <a:pt x="0" y="202"/>
                  </a:lnTo>
                  <a:cubicBezTo>
                    <a:pt x="0" y="91"/>
                    <a:pt x="91" y="0"/>
                    <a:pt x="202" y="0"/>
                  </a:cubicBezTo>
                  <a:lnTo>
                    <a:pt x="533" y="0"/>
                  </a:lnTo>
                  <a:lnTo>
                    <a:pt x="533" y="0"/>
                  </a:lnTo>
                  <a:cubicBezTo>
                    <a:pt x="644" y="0"/>
                    <a:pt x="736" y="91"/>
                    <a:pt x="736" y="202"/>
                  </a:cubicBezTo>
                  <a:lnTo>
                    <a:pt x="736" y="1449"/>
                  </a:lnTo>
                  <a:lnTo>
                    <a:pt x="736" y="1449"/>
                  </a:lnTo>
                  <a:cubicBezTo>
                    <a:pt x="736" y="1493"/>
                    <a:pt x="699" y="1530"/>
                    <a:pt x="654" y="1530"/>
                  </a:cubicBezTo>
                </a:path>
              </a:pathLst>
            </a:custGeom>
            <a:solidFill>
              <a:schemeClr val="accent4">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05" name="Freeform 21">
              <a:extLst>
                <a:ext uri="{FF2B5EF4-FFF2-40B4-BE49-F238E27FC236}">
                  <a16:creationId xmlns:a16="http://schemas.microsoft.com/office/drawing/2014/main" id="{7A461BFB-469D-D74C-B443-DF6B0572D163}"/>
                </a:ext>
              </a:extLst>
            </p:cNvPr>
            <p:cNvSpPr>
              <a:spLocks noChangeArrowheads="1"/>
            </p:cNvSpPr>
            <p:nvPr/>
          </p:nvSpPr>
          <p:spPr bwMode="auto">
            <a:xfrm>
              <a:off x="13079017" y="11717296"/>
              <a:ext cx="451022" cy="973094"/>
            </a:xfrm>
            <a:custGeom>
              <a:avLst/>
              <a:gdLst>
                <a:gd name="T0" fmla="*/ 0 w 642"/>
                <a:gd name="T1" fmla="*/ 1380 h 1390"/>
                <a:gd name="T2" fmla="*/ 0 w 642"/>
                <a:gd name="T3" fmla="*/ 40 h 1390"/>
                <a:gd name="T4" fmla="*/ 0 w 642"/>
                <a:gd name="T5" fmla="*/ 40 h 1390"/>
                <a:gd name="T6" fmla="*/ 38 w 642"/>
                <a:gd name="T7" fmla="*/ 0 h 1390"/>
                <a:gd name="T8" fmla="*/ 603 w 642"/>
                <a:gd name="T9" fmla="*/ 0 h 1390"/>
                <a:gd name="T10" fmla="*/ 603 w 642"/>
                <a:gd name="T11" fmla="*/ 0 h 1390"/>
                <a:gd name="T12" fmla="*/ 641 w 642"/>
                <a:gd name="T13" fmla="*/ 40 h 1390"/>
                <a:gd name="T14" fmla="*/ 641 w 642"/>
                <a:gd name="T15" fmla="*/ 1380 h 1390"/>
                <a:gd name="T16" fmla="*/ 641 w 642"/>
                <a:gd name="T17" fmla="*/ 1380 h 1390"/>
                <a:gd name="T18" fmla="*/ 633 w 642"/>
                <a:gd name="T19" fmla="*/ 1389 h 1390"/>
                <a:gd name="T20" fmla="*/ 9 w 642"/>
                <a:gd name="T21" fmla="*/ 1389 h 1390"/>
                <a:gd name="T22" fmla="*/ 9 w 642"/>
                <a:gd name="T23" fmla="*/ 1389 h 1390"/>
                <a:gd name="T24" fmla="*/ 0 w 642"/>
                <a:gd name="T25" fmla="*/ 1380 h 13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42" h="1390">
                  <a:moveTo>
                    <a:pt x="0" y="1380"/>
                  </a:moveTo>
                  <a:lnTo>
                    <a:pt x="0" y="40"/>
                  </a:lnTo>
                  <a:lnTo>
                    <a:pt x="0" y="40"/>
                  </a:lnTo>
                  <a:cubicBezTo>
                    <a:pt x="0" y="18"/>
                    <a:pt x="17" y="0"/>
                    <a:pt x="38" y="0"/>
                  </a:cubicBezTo>
                  <a:lnTo>
                    <a:pt x="603" y="0"/>
                  </a:lnTo>
                  <a:lnTo>
                    <a:pt x="603" y="0"/>
                  </a:lnTo>
                  <a:cubicBezTo>
                    <a:pt x="625" y="0"/>
                    <a:pt x="641" y="18"/>
                    <a:pt x="641" y="40"/>
                  </a:cubicBezTo>
                  <a:lnTo>
                    <a:pt x="641" y="1380"/>
                  </a:lnTo>
                  <a:lnTo>
                    <a:pt x="641" y="1380"/>
                  </a:lnTo>
                  <a:cubicBezTo>
                    <a:pt x="641" y="1385"/>
                    <a:pt x="638" y="1389"/>
                    <a:pt x="633" y="1389"/>
                  </a:cubicBezTo>
                  <a:lnTo>
                    <a:pt x="9" y="1389"/>
                  </a:lnTo>
                  <a:lnTo>
                    <a:pt x="9" y="1389"/>
                  </a:lnTo>
                  <a:cubicBezTo>
                    <a:pt x="4" y="1389"/>
                    <a:pt x="0" y="1385"/>
                    <a:pt x="0" y="1380"/>
                  </a:cubicBezTo>
                </a:path>
              </a:pathLst>
            </a:custGeom>
            <a:solidFill>
              <a:schemeClr val="accent4"/>
            </a:solidFill>
            <a:ln>
              <a:noFill/>
            </a:ln>
            <a:effectLst/>
          </p:spPr>
          <p:txBody>
            <a:bodyPr wrap="none" anchor="ctr"/>
            <a:lstStyle/>
            <a:p>
              <a:endParaRPr lang="en-US" sz="6532" dirty="0">
                <a:latin typeface="Fira Sans Light" panose="020B0403050000020004" pitchFamily="34" charset="0"/>
              </a:endParaRPr>
            </a:p>
          </p:txBody>
        </p:sp>
        <p:sp>
          <p:nvSpPr>
            <p:cNvPr id="206" name="Freeform 22">
              <a:extLst>
                <a:ext uri="{FF2B5EF4-FFF2-40B4-BE49-F238E27FC236}">
                  <a16:creationId xmlns:a16="http://schemas.microsoft.com/office/drawing/2014/main" id="{0AAFA804-8CC6-B448-99BC-905E9DF2B62F}"/>
                </a:ext>
              </a:extLst>
            </p:cNvPr>
            <p:cNvSpPr>
              <a:spLocks noChangeArrowheads="1"/>
            </p:cNvSpPr>
            <p:nvPr/>
          </p:nvSpPr>
          <p:spPr bwMode="auto">
            <a:xfrm>
              <a:off x="12980163" y="12054016"/>
              <a:ext cx="98854" cy="40160"/>
            </a:xfrm>
            <a:custGeom>
              <a:avLst/>
              <a:gdLst>
                <a:gd name="T0" fmla="*/ 112 w 141"/>
                <a:gd name="T1" fmla="*/ 55 h 56"/>
                <a:gd name="T2" fmla="*/ 28 w 141"/>
                <a:gd name="T3" fmla="*/ 55 h 56"/>
                <a:gd name="T4" fmla="*/ 28 w 141"/>
                <a:gd name="T5" fmla="*/ 55 h 56"/>
                <a:gd name="T6" fmla="*/ 0 w 141"/>
                <a:gd name="T7" fmla="*/ 27 h 56"/>
                <a:gd name="T8" fmla="*/ 0 w 141"/>
                <a:gd name="T9" fmla="*/ 27 h 56"/>
                <a:gd name="T10" fmla="*/ 28 w 141"/>
                <a:gd name="T11" fmla="*/ 0 h 56"/>
                <a:gd name="T12" fmla="*/ 112 w 141"/>
                <a:gd name="T13" fmla="*/ 0 h 56"/>
                <a:gd name="T14" fmla="*/ 112 w 141"/>
                <a:gd name="T15" fmla="*/ 0 h 56"/>
                <a:gd name="T16" fmla="*/ 140 w 141"/>
                <a:gd name="T17" fmla="*/ 27 h 56"/>
                <a:gd name="T18" fmla="*/ 140 w 141"/>
                <a:gd name="T19" fmla="*/ 27 h 56"/>
                <a:gd name="T20" fmla="*/ 112 w 141"/>
                <a:gd name="T21" fmla="*/ 55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1" h="56">
                  <a:moveTo>
                    <a:pt x="112" y="55"/>
                  </a:moveTo>
                  <a:lnTo>
                    <a:pt x="28" y="55"/>
                  </a:lnTo>
                  <a:lnTo>
                    <a:pt x="28" y="55"/>
                  </a:lnTo>
                  <a:cubicBezTo>
                    <a:pt x="13" y="55"/>
                    <a:pt x="0" y="42"/>
                    <a:pt x="0" y="27"/>
                  </a:cubicBezTo>
                  <a:lnTo>
                    <a:pt x="0" y="27"/>
                  </a:lnTo>
                  <a:cubicBezTo>
                    <a:pt x="0" y="12"/>
                    <a:pt x="13" y="0"/>
                    <a:pt x="28" y="0"/>
                  </a:cubicBezTo>
                  <a:lnTo>
                    <a:pt x="112" y="0"/>
                  </a:lnTo>
                  <a:lnTo>
                    <a:pt x="112" y="0"/>
                  </a:lnTo>
                  <a:cubicBezTo>
                    <a:pt x="127" y="0"/>
                    <a:pt x="140" y="12"/>
                    <a:pt x="140" y="27"/>
                  </a:cubicBezTo>
                  <a:lnTo>
                    <a:pt x="140" y="27"/>
                  </a:lnTo>
                  <a:cubicBezTo>
                    <a:pt x="140" y="42"/>
                    <a:pt x="127" y="55"/>
                    <a:pt x="112" y="55"/>
                  </a:cubicBezTo>
                </a:path>
              </a:pathLst>
            </a:custGeom>
            <a:solidFill>
              <a:schemeClr val="accent4">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07" name="Freeform 23">
              <a:extLst>
                <a:ext uri="{FF2B5EF4-FFF2-40B4-BE49-F238E27FC236}">
                  <a16:creationId xmlns:a16="http://schemas.microsoft.com/office/drawing/2014/main" id="{A4627AFB-2DAD-7843-AE74-B38AF0204D5E}"/>
                </a:ext>
              </a:extLst>
            </p:cNvPr>
            <p:cNvSpPr>
              <a:spLocks noChangeArrowheads="1"/>
            </p:cNvSpPr>
            <p:nvPr/>
          </p:nvSpPr>
          <p:spPr bwMode="auto">
            <a:xfrm>
              <a:off x="13526948" y="12054016"/>
              <a:ext cx="98854" cy="40160"/>
            </a:xfrm>
            <a:custGeom>
              <a:avLst/>
              <a:gdLst>
                <a:gd name="T0" fmla="*/ 112 w 141"/>
                <a:gd name="T1" fmla="*/ 55 h 56"/>
                <a:gd name="T2" fmla="*/ 28 w 141"/>
                <a:gd name="T3" fmla="*/ 55 h 56"/>
                <a:gd name="T4" fmla="*/ 28 w 141"/>
                <a:gd name="T5" fmla="*/ 55 h 56"/>
                <a:gd name="T6" fmla="*/ 0 w 141"/>
                <a:gd name="T7" fmla="*/ 27 h 56"/>
                <a:gd name="T8" fmla="*/ 0 w 141"/>
                <a:gd name="T9" fmla="*/ 27 h 56"/>
                <a:gd name="T10" fmla="*/ 28 w 141"/>
                <a:gd name="T11" fmla="*/ 0 h 56"/>
                <a:gd name="T12" fmla="*/ 112 w 141"/>
                <a:gd name="T13" fmla="*/ 0 h 56"/>
                <a:gd name="T14" fmla="*/ 112 w 141"/>
                <a:gd name="T15" fmla="*/ 0 h 56"/>
                <a:gd name="T16" fmla="*/ 140 w 141"/>
                <a:gd name="T17" fmla="*/ 27 h 56"/>
                <a:gd name="T18" fmla="*/ 140 w 141"/>
                <a:gd name="T19" fmla="*/ 27 h 56"/>
                <a:gd name="T20" fmla="*/ 112 w 141"/>
                <a:gd name="T21" fmla="*/ 55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1" h="56">
                  <a:moveTo>
                    <a:pt x="112" y="55"/>
                  </a:moveTo>
                  <a:lnTo>
                    <a:pt x="28" y="55"/>
                  </a:lnTo>
                  <a:lnTo>
                    <a:pt x="28" y="55"/>
                  </a:lnTo>
                  <a:cubicBezTo>
                    <a:pt x="13" y="55"/>
                    <a:pt x="0" y="42"/>
                    <a:pt x="0" y="27"/>
                  </a:cubicBezTo>
                  <a:lnTo>
                    <a:pt x="0" y="27"/>
                  </a:lnTo>
                  <a:cubicBezTo>
                    <a:pt x="0" y="12"/>
                    <a:pt x="13" y="0"/>
                    <a:pt x="28" y="0"/>
                  </a:cubicBezTo>
                  <a:lnTo>
                    <a:pt x="112" y="0"/>
                  </a:lnTo>
                  <a:lnTo>
                    <a:pt x="112" y="0"/>
                  </a:lnTo>
                  <a:cubicBezTo>
                    <a:pt x="127" y="0"/>
                    <a:pt x="140" y="12"/>
                    <a:pt x="140" y="27"/>
                  </a:cubicBezTo>
                  <a:lnTo>
                    <a:pt x="140" y="27"/>
                  </a:lnTo>
                  <a:cubicBezTo>
                    <a:pt x="140" y="42"/>
                    <a:pt x="127" y="55"/>
                    <a:pt x="112" y="55"/>
                  </a:cubicBezTo>
                </a:path>
              </a:pathLst>
            </a:custGeom>
            <a:solidFill>
              <a:schemeClr val="accent4">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08" name="Freeform 24">
              <a:extLst>
                <a:ext uri="{FF2B5EF4-FFF2-40B4-BE49-F238E27FC236}">
                  <a16:creationId xmlns:a16="http://schemas.microsoft.com/office/drawing/2014/main" id="{EAB78CD2-45D7-9646-B0B7-B84C6C6797FF}"/>
                </a:ext>
              </a:extLst>
            </p:cNvPr>
            <p:cNvSpPr>
              <a:spLocks noChangeArrowheads="1"/>
            </p:cNvSpPr>
            <p:nvPr/>
          </p:nvSpPr>
          <p:spPr bwMode="auto">
            <a:xfrm>
              <a:off x="13100640" y="12708924"/>
              <a:ext cx="108123" cy="30892"/>
            </a:xfrm>
            <a:custGeom>
              <a:avLst/>
              <a:gdLst>
                <a:gd name="T0" fmla="*/ 132 w 155"/>
                <a:gd name="T1" fmla="*/ 0 h 44"/>
                <a:gd name="T2" fmla="*/ 22 w 155"/>
                <a:gd name="T3" fmla="*/ 0 h 44"/>
                <a:gd name="T4" fmla="*/ 22 w 155"/>
                <a:gd name="T5" fmla="*/ 0 h 44"/>
                <a:gd name="T6" fmla="*/ 0 w 155"/>
                <a:gd name="T7" fmla="*/ 22 h 44"/>
                <a:gd name="T8" fmla="*/ 0 w 155"/>
                <a:gd name="T9" fmla="*/ 22 h 44"/>
                <a:gd name="T10" fmla="*/ 22 w 155"/>
                <a:gd name="T11" fmla="*/ 43 h 44"/>
                <a:gd name="T12" fmla="*/ 132 w 155"/>
                <a:gd name="T13" fmla="*/ 43 h 44"/>
                <a:gd name="T14" fmla="*/ 132 w 155"/>
                <a:gd name="T15" fmla="*/ 43 h 44"/>
                <a:gd name="T16" fmla="*/ 154 w 155"/>
                <a:gd name="T17" fmla="*/ 22 h 44"/>
                <a:gd name="T18" fmla="*/ 154 w 155"/>
                <a:gd name="T19" fmla="*/ 22 h 44"/>
                <a:gd name="T20" fmla="*/ 132 w 155"/>
                <a:gd name="T21" fmla="*/ 0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55" h="44">
                  <a:moveTo>
                    <a:pt x="132" y="0"/>
                  </a:moveTo>
                  <a:lnTo>
                    <a:pt x="22" y="0"/>
                  </a:lnTo>
                  <a:lnTo>
                    <a:pt x="22" y="0"/>
                  </a:lnTo>
                  <a:cubicBezTo>
                    <a:pt x="10" y="0"/>
                    <a:pt x="0" y="9"/>
                    <a:pt x="0" y="22"/>
                  </a:cubicBezTo>
                  <a:lnTo>
                    <a:pt x="0" y="22"/>
                  </a:lnTo>
                  <a:cubicBezTo>
                    <a:pt x="0" y="34"/>
                    <a:pt x="10" y="43"/>
                    <a:pt x="22" y="43"/>
                  </a:cubicBezTo>
                  <a:lnTo>
                    <a:pt x="132" y="43"/>
                  </a:lnTo>
                  <a:lnTo>
                    <a:pt x="132" y="43"/>
                  </a:lnTo>
                  <a:cubicBezTo>
                    <a:pt x="144" y="43"/>
                    <a:pt x="154" y="34"/>
                    <a:pt x="154" y="22"/>
                  </a:cubicBezTo>
                  <a:lnTo>
                    <a:pt x="154" y="22"/>
                  </a:lnTo>
                  <a:cubicBezTo>
                    <a:pt x="154" y="9"/>
                    <a:pt x="144" y="0"/>
                    <a:pt x="132" y="0"/>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09" name="Freeform 25">
              <a:extLst>
                <a:ext uri="{FF2B5EF4-FFF2-40B4-BE49-F238E27FC236}">
                  <a16:creationId xmlns:a16="http://schemas.microsoft.com/office/drawing/2014/main" id="{D9803A11-C9EC-2744-A67D-B2797AFD908A}"/>
                </a:ext>
              </a:extLst>
            </p:cNvPr>
            <p:cNvSpPr>
              <a:spLocks noChangeArrowheads="1"/>
            </p:cNvSpPr>
            <p:nvPr/>
          </p:nvSpPr>
          <p:spPr bwMode="auto">
            <a:xfrm>
              <a:off x="13397202" y="12708924"/>
              <a:ext cx="108123" cy="30892"/>
            </a:xfrm>
            <a:custGeom>
              <a:avLst/>
              <a:gdLst>
                <a:gd name="T0" fmla="*/ 132 w 155"/>
                <a:gd name="T1" fmla="*/ 0 h 44"/>
                <a:gd name="T2" fmla="*/ 22 w 155"/>
                <a:gd name="T3" fmla="*/ 0 h 44"/>
                <a:gd name="T4" fmla="*/ 22 w 155"/>
                <a:gd name="T5" fmla="*/ 0 h 44"/>
                <a:gd name="T6" fmla="*/ 0 w 155"/>
                <a:gd name="T7" fmla="*/ 22 h 44"/>
                <a:gd name="T8" fmla="*/ 0 w 155"/>
                <a:gd name="T9" fmla="*/ 22 h 44"/>
                <a:gd name="T10" fmla="*/ 22 w 155"/>
                <a:gd name="T11" fmla="*/ 43 h 44"/>
                <a:gd name="T12" fmla="*/ 132 w 155"/>
                <a:gd name="T13" fmla="*/ 43 h 44"/>
                <a:gd name="T14" fmla="*/ 132 w 155"/>
                <a:gd name="T15" fmla="*/ 43 h 44"/>
                <a:gd name="T16" fmla="*/ 154 w 155"/>
                <a:gd name="T17" fmla="*/ 22 h 44"/>
                <a:gd name="T18" fmla="*/ 154 w 155"/>
                <a:gd name="T19" fmla="*/ 22 h 44"/>
                <a:gd name="T20" fmla="*/ 132 w 155"/>
                <a:gd name="T21" fmla="*/ 0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55" h="44">
                  <a:moveTo>
                    <a:pt x="132" y="0"/>
                  </a:moveTo>
                  <a:lnTo>
                    <a:pt x="22" y="0"/>
                  </a:lnTo>
                  <a:lnTo>
                    <a:pt x="22" y="0"/>
                  </a:lnTo>
                  <a:cubicBezTo>
                    <a:pt x="10" y="0"/>
                    <a:pt x="0" y="9"/>
                    <a:pt x="0" y="22"/>
                  </a:cubicBezTo>
                  <a:lnTo>
                    <a:pt x="0" y="22"/>
                  </a:lnTo>
                  <a:cubicBezTo>
                    <a:pt x="0" y="34"/>
                    <a:pt x="10" y="43"/>
                    <a:pt x="22" y="43"/>
                  </a:cubicBezTo>
                  <a:lnTo>
                    <a:pt x="132" y="43"/>
                  </a:lnTo>
                  <a:lnTo>
                    <a:pt x="132" y="43"/>
                  </a:lnTo>
                  <a:cubicBezTo>
                    <a:pt x="144" y="43"/>
                    <a:pt x="154" y="34"/>
                    <a:pt x="154" y="22"/>
                  </a:cubicBezTo>
                  <a:lnTo>
                    <a:pt x="154" y="22"/>
                  </a:lnTo>
                  <a:cubicBezTo>
                    <a:pt x="154" y="9"/>
                    <a:pt x="144" y="0"/>
                    <a:pt x="132" y="0"/>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10" name="Freeform 26">
              <a:extLst>
                <a:ext uri="{FF2B5EF4-FFF2-40B4-BE49-F238E27FC236}">
                  <a16:creationId xmlns:a16="http://schemas.microsoft.com/office/drawing/2014/main" id="{8D100058-E5D7-0E47-AE05-C941CB33EC15}"/>
                </a:ext>
              </a:extLst>
            </p:cNvPr>
            <p:cNvSpPr>
              <a:spLocks noChangeArrowheads="1"/>
            </p:cNvSpPr>
            <p:nvPr/>
          </p:nvSpPr>
          <p:spPr bwMode="auto">
            <a:xfrm>
              <a:off x="13437363" y="11742009"/>
              <a:ext cx="77229" cy="105032"/>
            </a:xfrm>
            <a:custGeom>
              <a:avLst/>
              <a:gdLst>
                <a:gd name="T0" fmla="*/ 83 w 109"/>
                <a:gd name="T1" fmla="*/ 149 h 150"/>
                <a:gd name="T2" fmla="*/ 83 w 109"/>
                <a:gd name="T3" fmla="*/ 149 h 150"/>
                <a:gd name="T4" fmla="*/ 57 w 109"/>
                <a:gd name="T5" fmla="*/ 123 h 150"/>
                <a:gd name="T6" fmla="*/ 57 w 109"/>
                <a:gd name="T7" fmla="*/ 123 h 150"/>
                <a:gd name="T8" fmla="*/ 16 w 109"/>
                <a:gd name="T9" fmla="*/ 50 h 150"/>
                <a:gd name="T10" fmla="*/ 16 w 109"/>
                <a:gd name="T11" fmla="*/ 50 h 150"/>
                <a:gd name="T12" fmla="*/ 6 w 109"/>
                <a:gd name="T13" fmla="*/ 16 h 150"/>
                <a:gd name="T14" fmla="*/ 6 w 109"/>
                <a:gd name="T15" fmla="*/ 16 h 150"/>
                <a:gd name="T16" fmla="*/ 42 w 109"/>
                <a:gd name="T17" fmla="*/ 7 h 150"/>
                <a:gd name="T18" fmla="*/ 42 w 109"/>
                <a:gd name="T19" fmla="*/ 7 h 150"/>
                <a:gd name="T20" fmla="*/ 108 w 109"/>
                <a:gd name="T21" fmla="*/ 123 h 150"/>
                <a:gd name="T22" fmla="*/ 108 w 109"/>
                <a:gd name="T23" fmla="*/ 123 h 150"/>
                <a:gd name="T24" fmla="*/ 83 w 109"/>
                <a:gd name="T25" fmla="*/ 149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 h="150">
                  <a:moveTo>
                    <a:pt x="83" y="149"/>
                  </a:moveTo>
                  <a:lnTo>
                    <a:pt x="83" y="149"/>
                  </a:lnTo>
                  <a:cubicBezTo>
                    <a:pt x="69" y="149"/>
                    <a:pt x="57" y="137"/>
                    <a:pt x="57" y="123"/>
                  </a:cubicBezTo>
                  <a:lnTo>
                    <a:pt x="57" y="123"/>
                  </a:lnTo>
                  <a:cubicBezTo>
                    <a:pt x="57" y="93"/>
                    <a:pt x="42" y="66"/>
                    <a:pt x="16" y="50"/>
                  </a:cubicBezTo>
                  <a:lnTo>
                    <a:pt x="16" y="50"/>
                  </a:lnTo>
                  <a:cubicBezTo>
                    <a:pt x="4" y="43"/>
                    <a:pt x="0" y="28"/>
                    <a:pt x="6" y="16"/>
                  </a:cubicBezTo>
                  <a:lnTo>
                    <a:pt x="6" y="16"/>
                  </a:lnTo>
                  <a:cubicBezTo>
                    <a:pt x="13" y="4"/>
                    <a:pt x="29" y="0"/>
                    <a:pt x="42" y="7"/>
                  </a:cubicBezTo>
                  <a:lnTo>
                    <a:pt x="42" y="7"/>
                  </a:lnTo>
                  <a:cubicBezTo>
                    <a:pt x="83" y="31"/>
                    <a:pt x="108" y="75"/>
                    <a:pt x="108" y="123"/>
                  </a:cubicBezTo>
                  <a:lnTo>
                    <a:pt x="108" y="123"/>
                  </a:lnTo>
                  <a:cubicBezTo>
                    <a:pt x="108" y="137"/>
                    <a:pt x="97" y="149"/>
                    <a:pt x="83" y="149"/>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11" name="Freeform 27">
              <a:extLst>
                <a:ext uri="{FF2B5EF4-FFF2-40B4-BE49-F238E27FC236}">
                  <a16:creationId xmlns:a16="http://schemas.microsoft.com/office/drawing/2014/main" id="{87ED248E-F05D-7D4D-962F-013AD52598D7}"/>
                </a:ext>
              </a:extLst>
            </p:cNvPr>
            <p:cNvSpPr>
              <a:spLocks noChangeArrowheads="1"/>
            </p:cNvSpPr>
            <p:nvPr/>
          </p:nvSpPr>
          <p:spPr bwMode="auto">
            <a:xfrm>
              <a:off x="13094462" y="11738919"/>
              <a:ext cx="77231" cy="105032"/>
            </a:xfrm>
            <a:custGeom>
              <a:avLst/>
              <a:gdLst>
                <a:gd name="T0" fmla="*/ 26 w 110"/>
                <a:gd name="T1" fmla="*/ 150 h 151"/>
                <a:gd name="T2" fmla="*/ 26 w 110"/>
                <a:gd name="T3" fmla="*/ 150 h 151"/>
                <a:gd name="T4" fmla="*/ 0 w 110"/>
                <a:gd name="T5" fmla="*/ 124 h 151"/>
                <a:gd name="T6" fmla="*/ 0 w 110"/>
                <a:gd name="T7" fmla="*/ 124 h 151"/>
                <a:gd name="T8" fmla="*/ 67 w 110"/>
                <a:gd name="T9" fmla="*/ 8 h 151"/>
                <a:gd name="T10" fmla="*/ 67 w 110"/>
                <a:gd name="T11" fmla="*/ 8 h 151"/>
                <a:gd name="T12" fmla="*/ 102 w 110"/>
                <a:gd name="T13" fmla="*/ 17 h 151"/>
                <a:gd name="T14" fmla="*/ 102 w 110"/>
                <a:gd name="T15" fmla="*/ 17 h 151"/>
                <a:gd name="T16" fmla="*/ 92 w 110"/>
                <a:gd name="T17" fmla="*/ 51 h 151"/>
                <a:gd name="T18" fmla="*/ 92 w 110"/>
                <a:gd name="T19" fmla="*/ 51 h 151"/>
                <a:gd name="T20" fmla="*/ 51 w 110"/>
                <a:gd name="T21" fmla="*/ 124 h 151"/>
                <a:gd name="T22" fmla="*/ 51 w 110"/>
                <a:gd name="T23" fmla="*/ 124 h 151"/>
                <a:gd name="T24" fmla="*/ 26 w 110"/>
                <a:gd name="T25" fmla="*/ 150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0" h="151">
                  <a:moveTo>
                    <a:pt x="26" y="150"/>
                  </a:moveTo>
                  <a:lnTo>
                    <a:pt x="26" y="150"/>
                  </a:lnTo>
                  <a:cubicBezTo>
                    <a:pt x="11" y="150"/>
                    <a:pt x="0" y="138"/>
                    <a:pt x="0" y="124"/>
                  </a:cubicBezTo>
                  <a:lnTo>
                    <a:pt x="0" y="124"/>
                  </a:lnTo>
                  <a:cubicBezTo>
                    <a:pt x="0" y="76"/>
                    <a:pt x="26" y="32"/>
                    <a:pt x="67" y="8"/>
                  </a:cubicBezTo>
                  <a:lnTo>
                    <a:pt x="67" y="8"/>
                  </a:lnTo>
                  <a:cubicBezTo>
                    <a:pt x="80" y="0"/>
                    <a:pt x="95" y="4"/>
                    <a:pt x="102" y="17"/>
                  </a:cubicBezTo>
                  <a:lnTo>
                    <a:pt x="102" y="17"/>
                  </a:lnTo>
                  <a:cubicBezTo>
                    <a:pt x="109" y="29"/>
                    <a:pt x="105" y="44"/>
                    <a:pt x="92" y="51"/>
                  </a:cubicBezTo>
                  <a:lnTo>
                    <a:pt x="92" y="51"/>
                  </a:lnTo>
                  <a:cubicBezTo>
                    <a:pt x="67" y="67"/>
                    <a:pt x="51" y="94"/>
                    <a:pt x="51" y="124"/>
                  </a:cubicBezTo>
                  <a:lnTo>
                    <a:pt x="51" y="124"/>
                  </a:lnTo>
                  <a:cubicBezTo>
                    <a:pt x="51" y="138"/>
                    <a:pt x="39" y="150"/>
                    <a:pt x="26" y="150"/>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12" name="Freeform 28">
              <a:extLst>
                <a:ext uri="{FF2B5EF4-FFF2-40B4-BE49-F238E27FC236}">
                  <a16:creationId xmlns:a16="http://schemas.microsoft.com/office/drawing/2014/main" id="{0AB66054-202A-BF47-9545-1557B84B06BD}"/>
                </a:ext>
              </a:extLst>
            </p:cNvPr>
            <p:cNvSpPr>
              <a:spLocks noChangeArrowheads="1"/>
            </p:cNvSpPr>
            <p:nvPr/>
          </p:nvSpPr>
          <p:spPr bwMode="auto">
            <a:xfrm>
              <a:off x="13106818" y="12001501"/>
              <a:ext cx="392328" cy="639461"/>
            </a:xfrm>
            <a:custGeom>
              <a:avLst/>
              <a:gdLst>
                <a:gd name="T0" fmla="*/ 38 w 558"/>
                <a:gd name="T1" fmla="*/ 913 h 914"/>
                <a:gd name="T2" fmla="*/ 38 w 558"/>
                <a:gd name="T3" fmla="*/ 913 h 914"/>
                <a:gd name="T4" fmla="*/ 8 w 558"/>
                <a:gd name="T5" fmla="*/ 892 h 914"/>
                <a:gd name="T6" fmla="*/ 8 w 558"/>
                <a:gd name="T7" fmla="*/ 890 h 914"/>
                <a:gd name="T8" fmla="*/ 0 w 558"/>
                <a:gd name="T9" fmla="*/ 833 h 914"/>
                <a:gd name="T10" fmla="*/ 0 w 558"/>
                <a:gd name="T11" fmla="*/ 99 h 914"/>
                <a:gd name="T12" fmla="*/ 0 w 558"/>
                <a:gd name="T13" fmla="*/ 99 h 914"/>
                <a:gd name="T14" fmla="*/ 135 w 558"/>
                <a:gd name="T15" fmla="*/ 0 h 914"/>
                <a:gd name="T16" fmla="*/ 422 w 558"/>
                <a:gd name="T17" fmla="*/ 0 h 914"/>
                <a:gd name="T18" fmla="*/ 422 w 558"/>
                <a:gd name="T19" fmla="*/ 0 h 914"/>
                <a:gd name="T20" fmla="*/ 557 w 558"/>
                <a:gd name="T21" fmla="*/ 99 h 914"/>
                <a:gd name="T22" fmla="*/ 557 w 558"/>
                <a:gd name="T23" fmla="*/ 833 h 914"/>
                <a:gd name="T24" fmla="*/ 549 w 558"/>
                <a:gd name="T25" fmla="*/ 890 h 914"/>
                <a:gd name="T26" fmla="*/ 549 w 558"/>
                <a:gd name="T27" fmla="*/ 892 h 914"/>
                <a:gd name="T28" fmla="*/ 549 w 558"/>
                <a:gd name="T29" fmla="*/ 892 h 914"/>
                <a:gd name="T30" fmla="*/ 519 w 558"/>
                <a:gd name="T31" fmla="*/ 913 h 914"/>
                <a:gd name="T32" fmla="*/ 38 w 558"/>
                <a:gd name="T33" fmla="*/ 913 h 9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58" h="914">
                  <a:moveTo>
                    <a:pt x="38" y="913"/>
                  </a:moveTo>
                  <a:lnTo>
                    <a:pt x="38" y="913"/>
                  </a:lnTo>
                  <a:cubicBezTo>
                    <a:pt x="22" y="913"/>
                    <a:pt x="8" y="903"/>
                    <a:pt x="8" y="892"/>
                  </a:cubicBezTo>
                  <a:lnTo>
                    <a:pt x="8" y="890"/>
                  </a:lnTo>
                  <a:lnTo>
                    <a:pt x="0" y="833"/>
                  </a:lnTo>
                  <a:lnTo>
                    <a:pt x="0" y="99"/>
                  </a:lnTo>
                  <a:lnTo>
                    <a:pt x="0" y="99"/>
                  </a:lnTo>
                  <a:cubicBezTo>
                    <a:pt x="0" y="45"/>
                    <a:pt x="61" y="0"/>
                    <a:pt x="135" y="0"/>
                  </a:cubicBezTo>
                  <a:lnTo>
                    <a:pt x="422" y="0"/>
                  </a:lnTo>
                  <a:lnTo>
                    <a:pt x="422" y="0"/>
                  </a:lnTo>
                  <a:cubicBezTo>
                    <a:pt x="497" y="0"/>
                    <a:pt x="557" y="45"/>
                    <a:pt x="557" y="99"/>
                  </a:cubicBezTo>
                  <a:lnTo>
                    <a:pt x="557" y="833"/>
                  </a:lnTo>
                  <a:lnTo>
                    <a:pt x="549" y="890"/>
                  </a:lnTo>
                  <a:lnTo>
                    <a:pt x="549" y="892"/>
                  </a:lnTo>
                  <a:lnTo>
                    <a:pt x="549" y="892"/>
                  </a:lnTo>
                  <a:cubicBezTo>
                    <a:pt x="549" y="903"/>
                    <a:pt x="536" y="913"/>
                    <a:pt x="519" y="913"/>
                  </a:cubicBezTo>
                  <a:lnTo>
                    <a:pt x="38" y="913"/>
                  </a:lnTo>
                </a:path>
              </a:pathLst>
            </a:custGeom>
            <a:solidFill>
              <a:schemeClr val="accent6">
                <a:lumMod val="50000"/>
              </a:schemeClr>
            </a:solidFill>
            <a:ln>
              <a:noFill/>
            </a:ln>
            <a:effectLst/>
          </p:spPr>
          <p:txBody>
            <a:bodyPr wrap="none" anchor="ctr"/>
            <a:lstStyle/>
            <a:p>
              <a:endParaRPr lang="en-US" sz="6532" dirty="0">
                <a:latin typeface="Fira Sans Light" panose="020B0403050000020004" pitchFamily="34" charset="0"/>
              </a:endParaRPr>
            </a:p>
          </p:txBody>
        </p:sp>
        <p:sp>
          <p:nvSpPr>
            <p:cNvPr id="213" name="Freeform 29">
              <a:extLst>
                <a:ext uri="{FF2B5EF4-FFF2-40B4-BE49-F238E27FC236}">
                  <a16:creationId xmlns:a16="http://schemas.microsoft.com/office/drawing/2014/main" id="{25DA6A45-7488-1148-98AE-E771464A9E49}"/>
                </a:ext>
              </a:extLst>
            </p:cNvPr>
            <p:cNvSpPr>
              <a:spLocks noChangeArrowheads="1"/>
            </p:cNvSpPr>
            <p:nvPr/>
          </p:nvSpPr>
          <p:spPr bwMode="auto">
            <a:xfrm>
              <a:off x="13304526" y="12001501"/>
              <a:ext cx="194620" cy="639461"/>
            </a:xfrm>
            <a:custGeom>
              <a:avLst/>
              <a:gdLst>
                <a:gd name="T0" fmla="*/ 143 w 279"/>
                <a:gd name="T1" fmla="*/ 0 h 914"/>
                <a:gd name="T2" fmla="*/ 0 w 279"/>
                <a:gd name="T3" fmla="*/ 0 h 914"/>
                <a:gd name="T4" fmla="*/ 0 w 279"/>
                <a:gd name="T5" fmla="*/ 913 h 914"/>
                <a:gd name="T6" fmla="*/ 240 w 279"/>
                <a:gd name="T7" fmla="*/ 913 h 914"/>
                <a:gd name="T8" fmla="*/ 240 w 279"/>
                <a:gd name="T9" fmla="*/ 913 h 914"/>
                <a:gd name="T10" fmla="*/ 270 w 279"/>
                <a:gd name="T11" fmla="*/ 892 h 914"/>
                <a:gd name="T12" fmla="*/ 270 w 279"/>
                <a:gd name="T13" fmla="*/ 890 h 914"/>
                <a:gd name="T14" fmla="*/ 278 w 279"/>
                <a:gd name="T15" fmla="*/ 833 h 914"/>
                <a:gd name="T16" fmla="*/ 278 w 279"/>
                <a:gd name="T17" fmla="*/ 99 h 914"/>
                <a:gd name="T18" fmla="*/ 278 w 279"/>
                <a:gd name="T19" fmla="*/ 99 h 914"/>
                <a:gd name="T20" fmla="*/ 143 w 279"/>
                <a:gd name="T21" fmla="*/ 0 h 9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79" h="914">
                  <a:moveTo>
                    <a:pt x="143" y="0"/>
                  </a:moveTo>
                  <a:lnTo>
                    <a:pt x="0" y="0"/>
                  </a:lnTo>
                  <a:lnTo>
                    <a:pt x="0" y="913"/>
                  </a:lnTo>
                  <a:lnTo>
                    <a:pt x="240" y="913"/>
                  </a:lnTo>
                  <a:lnTo>
                    <a:pt x="240" y="913"/>
                  </a:lnTo>
                  <a:cubicBezTo>
                    <a:pt x="257" y="913"/>
                    <a:pt x="270" y="903"/>
                    <a:pt x="270" y="892"/>
                  </a:cubicBezTo>
                  <a:lnTo>
                    <a:pt x="270" y="890"/>
                  </a:lnTo>
                  <a:lnTo>
                    <a:pt x="278" y="833"/>
                  </a:lnTo>
                  <a:lnTo>
                    <a:pt x="278" y="99"/>
                  </a:lnTo>
                  <a:lnTo>
                    <a:pt x="278" y="99"/>
                  </a:lnTo>
                  <a:cubicBezTo>
                    <a:pt x="278" y="45"/>
                    <a:pt x="218" y="0"/>
                    <a:pt x="143" y="0"/>
                  </a:cubicBezTo>
                </a:path>
              </a:pathLst>
            </a:custGeom>
            <a:solidFill>
              <a:schemeClr val="accent6">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14" name="Freeform 30">
              <a:extLst>
                <a:ext uri="{FF2B5EF4-FFF2-40B4-BE49-F238E27FC236}">
                  <a16:creationId xmlns:a16="http://schemas.microsoft.com/office/drawing/2014/main" id="{E557FAF1-5791-9D4F-A8BA-EA953A19F1D2}"/>
                </a:ext>
              </a:extLst>
            </p:cNvPr>
            <p:cNvSpPr>
              <a:spLocks noChangeArrowheads="1"/>
            </p:cNvSpPr>
            <p:nvPr/>
          </p:nvSpPr>
          <p:spPr bwMode="auto">
            <a:xfrm>
              <a:off x="13146979" y="12171405"/>
              <a:ext cx="315097" cy="315097"/>
            </a:xfrm>
            <a:custGeom>
              <a:avLst/>
              <a:gdLst>
                <a:gd name="T0" fmla="*/ 28 w 449"/>
                <a:gd name="T1" fmla="*/ 0 h 449"/>
                <a:gd name="T2" fmla="*/ 419 w 449"/>
                <a:gd name="T3" fmla="*/ 0 h 449"/>
                <a:gd name="T4" fmla="*/ 419 w 449"/>
                <a:gd name="T5" fmla="*/ 0 h 449"/>
                <a:gd name="T6" fmla="*/ 448 w 449"/>
                <a:gd name="T7" fmla="*/ 28 h 449"/>
                <a:gd name="T8" fmla="*/ 448 w 449"/>
                <a:gd name="T9" fmla="*/ 420 h 449"/>
                <a:gd name="T10" fmla="*/ 448 w 449"/>
                <a:gd name="T11" fmla="*/ 420 h 449"/>
                <a:gd name="T12" fmla="*/ 419 w 449"/>
                <a:gd name="T13" fmla="*/ 448 h 449"/>
                <a:gd name="T14" fmla="*/ 28 w 449"/>
                <a:gd name="T15" fmla="*/ 448 h 449"/>
                <a:gd name="T16" fmla="*/ 28 w 449"/>
                <a:gd name="T17" fmla="*/ 448 h 449"/>
                <a:gd name="T18" fmla="*/ 0 w 449"/>
                <a:gd name="T19" fmla="*/ 420 h 449"/>
                <a:gd name="T20" fmla="*/ 0 w 449"/>
                <a:gd name="T21" fmla="*/ 28 h 449"/>
                <a:gd name="T22" fmla="*/ 0 w 449"/>
                <a:gd name="T23" fmla="*/ 28 h 449"/>
                <a:gd name="T24" fmla="*/ 28 w 449"/>
                <a:gd name="T25" fmla="*/ 0 h 4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9" h="449">
                  <a:moveTo>
                    <a:pt x="28" y="0"/>
                  </a:moveTo>
                  <a:lnTo>
                    <a:pt x="419" y="0"/>
                  </a:lnTo>
                  <a:lnTo>
                    <a:pt x="419" y="0"/>
                  </a:lnTo>
                  <a:cubicBezTo>
                    <a:pt x="435" y="0"/>
                    <a:pt x="448" y="13"/>
                    <a:pt x="448" y="28"/>
                  </a:cubicBezTo>
                  <a:lnTo>
                    <a:pt x="448" y="420"/>
                  </a:lnTo>
                  <a:lnTo>
                    <a:pt x="448" y="420"/>
                  </a:lnTo>
                  <a:cubicBezTo>
                    <a:pt x="448" y="436"/>
                    <a:pt x="435" y="448"/>
                    <a:pt x="419" y="448"/>
                  </a:cubicBezTo>
                  <a:lnTo>
                    <a:pt x="28" y="448"/>
                  </a:lnTo>
                  <a:lnTo>
                    <a:pt x="28" y="448"/>
                  </a:lnTo>
                  <a:cubicBezTo>
                    <a:pt x="13" y="448"/>
                    <a:pt x="0" y="436"/>
                    <a:pt x="0" y="420"/>
                  </a:cubicBezTo>
                  <a:lnTo>
                    <a:pt x="0" y="28"/>
                  </a:lnTo>
                  <a:lnTo>
                    <a:pt x="0" y="28"/>
                  </a:lnTo>
                  <a:cubicBezTo>
                    <a:pt x="0" y="13"/>
                    <a:pt x="13" y="0"/>
                    <a:pt x="28" y="0"/>
                  </a:cubicBezTo>
                </a:path>
              </a:pathLst>
            </a:custGeom>
            <a:solidFill>
              <a:schemeClr val="accent4"/>
            </a:solidFill>
            <a:ln>
              <a:noFill/>
            </a:ln>
            <a:effectLst/>
          </p:spPr>
          <p:txBody>
            <a:bodyPr wrap="none" anchor="ctr"/>
            <a:lstStyle/>
            <a:p>
              <a:endParaRPr lang="en-US" sz="6532" dirty="0">
                <a:latin typeface="Fira Sans Light" panose="020B0403050000020004" pitchFamily="34" charset="0"/>
              </a:endParaRPr>
            </a:p>
          </p:txBody>
        </p:sp>
        <p:sp>
          <p:nvSpPr>
            <p:cNvPr id="215" name="Freeform 31">
              <a:extLst>
                <a:ext uri="{FF2B5EF4-FFF2-40B4-BE49-F238E27FC236}">
                  <a16:creationId xmlns:a16="http://schemas.microsoft.com/office/drawing/2014/main" id="{D68FB21F-E514-E946-9966-A4A9A3111460}"/>
                </a:ext>
              </a:extLst>
            </p:cNvPr>
            <p:cNvSpPr>
              <a:spLocks noChangeArrowheads="1"/>
            </p:cNvSpPr>
            <p:nvPr/>
          </p:nvSpPr>
          <p:spPr bwMode="auto">
            <a:xfrm>
              <a:off x="13103730" y="12007679"/>
              <a:ext cx="80319" cy="225510"/>
            </a:xfrm>
            <a:custGeom>
              <a:avLst/>
              <a:gdLst>
                <a:gd name="T0" fmla="*/ 86 w 116"/>
                <a:gd name="T1" fmla="*/ 321 h 322"/>
                <a:gd name="T2" fmla="*/ 0 w 116"/>
                <a:gd name="T3" fmla="*/ 8 h 322"/>
                <a:gd name="T4" fmla="*/ 30 w 116"/>
                <a:gd name="T5" fmla="*/ 0 h 322"/>
                <a:gd name="T6" fmla="*/ 115 w 116"/>
                <a:gd name="T7" fmla="*/ 313 h 322"/>
                <a:gd name="T8" fmla="*/ 86 w 116"/>
                <a:gd name="T9" fmla="*/ 321 h 322"/>
              </a:gdLst>
              <a:ahLst/>
              <a:cxnLst>
                <a:cxn ang="0">
                  <a:pos x="T0" y="T1"/>
                </a:cxn>
                <a:cxn ang="0">
                  <a:pos x="T2" y="T3"/>
                </a:cxn>
                <a:cxn ang="0">
                  <a:pos x="T4" y="T5"/>
                </a:cxn>
                <a:cxn ang="0">
                  <a:pos x="T6" y="T7"/>
                </a:cxn>
                <a:cxn ang="0">
                  <a:pos x="T8" y="T9"/>
                </a:cxn>
              </a:cxnLst>
              <a:rect l="0" t="0" r="r" b="b"/>
              <a:pathLst>
                <a:path w="116" h="322">
                  <a:moveTo>
                    <a:pt x="86" y="321"/>
                  </a:moveTo>
                  <a:lnTo>
                    <a:pt x="0" y="8"/>
                  </a:lnTo>
                  <a:lnTo>
                    <a:pt x="30" y="0"/>
                  </a:lnTo>
                  <a:lnTo>
                    <a:pt x="115" y="313"/>
                  </a:lnTo>
                  <a:lnTo>
                    <a:pt x="86" y="321"/>
                  </a:lnTo>
                </a:path>
              </a:pathLst>
            </a:custGeom>
            <a:solidFill>
              <a:schemeClr val="accent4"/>
            </a:solidFill>
            <a:ln>
              <a:noFill/>
            </a:ln>
            <a:effectLst/>
          </p:spPr>
          <p:txBody>
            <a:bodyPr wrap="none" anchor="ctr"/>
            <a:lstStyle/>
            <a:p>
              <a:endParaRPr lang="en-US" sz="6532" dirty="0">
                <a:latin typeface="Fira Sans Light" panose="020B0403050000020004" pitchFamily="34" charset="0"/>
              </a:endParaRPr>
            </a:p>
          </p:txBody>
        </p:sp>
        <p:sp>
          <p:nvSpPr>
            <p:cNvPr id="216" name="Freeform 32">
              <a:extLst>
                <a:ext uri="{FF2B5EF4-FFF2-40B4-BE49-F238E27FC236}">
                  <a16:creationId xmlns:a16="http://schemas.microsoft.com/office/drawing/2014/main" id="{43523492-02A8-A349-B438-FFACB215DDB8}"/>
                </a:ext>
              </a:extLst>
            </p:cNvPr>
            <p:cNvSpPr>
              <a:spLocks noChangeArrowheads="1"/>
            </p:cNvSpPr>
            <p:nvPr/>
          </p:nvSpPr>
          <p:spPr bwMode="auto">
            <a:xfrm>
              <a:off x="13079017" y="12433987"/>
              <a:ext cx="123568" cy="172995"/>
            </a:xfrm>
            <a:custGeom>
              <a:avLst/>
              <a:gdLst>
                <a:gd name="T0" fmla="*/ 43 w 176"/>
                <a:gd name="T1" fmla="*/ 246 h 247"/>
                <a:gd name="T2" fmla="*/ 0 w 176"/>
                <a:gd name="T3" fmla="*/ 220 h 247"/>
                <a:gd name="T4" fmla="*/ 131 w 176"/>
                <a:gd name="T5" fmla="*/ 0 h 247"/>
                <a:gd name="T6" fmla="*/ 175 w 176"/>
                <a:gd name="T7" fmla="*/ 25 h 247"/>
                <a:gd name="T8" fmla="*/ 43 w 176"/>
                <a:gd name="T9" fmla="*/ 246 h 247"/>
              </a:gdLst>
              <a:ahLst/>
              <a:cxnLst>
                <a:cxn ang="0">
                  <a:pos x="T0" y="T1"/>
                </a:cxn>
                <a:cxn ang="0">
                  <a:pos x="T2" y="T3"/>
                </a:cxn>
                <a:cxn ang="0">
                  <a:pos x="T4" y="T5"/>
                </a:cxn>
                <a:cxn ang="0">
                  <a:pos x="T6" y="T7"/>
                </a:cxn>
                <a:cxn ang="0">
                  <a:pos x="T8" y="T9"/>
                </a:cxn>
              </a:cxnLst>
              <a:rect l="0" t="0" r="r" b="b"/>
              <a:pathLst>
                <a:path w="176" h="247">
                  <a:moveTo>
                    <a:pt x="43" y="246"/>
                  </a:moveTo>
                  <a:lnTo>
                    <a:pt x="0" y="220"/>
                  </a:lnTo>
                  <a:lnTo>
                    <a:pt x="131" y="0"/>
                  </a:lnTo>
                  <a:lnTo>
                    <a:pt x="175" y="25"/>
                  </a:lnTo>
                  <a:lnTo>
                    <a:pt x="43" y="246"/>
                  </a:lnTo>
                </a:path>
              </a:pathLst>
            </a:custGeom>
            <a:solidFill>
              <a:schemeClr val="accent4"/>
            </a:solidFill>
            <a:ln>
              <a:noFill/>
            </a:ln>
            <a:effectLst/>
          </p:spPr>
          <p:txBody>
            <a:bodyPr wrap="none" anchor="ctr"/>
            <a:lstStyle/>
            <a:p>
              <a:endParaRPr lang="en-US" sz="6532" dirty="0">
                <a:latin typeface="Fira Sans Light" panose="020B0403050000020004" pitchFamily="34" charset="0"/>
              </a:endParaRPr>
            </a:p>
          </p:txBody>
        </p:sp>
        <p:sp>
          <p:nvSpPr>
            <p:cNvPr id="217" name="Freeform 33">
              <a:extLst>
                <a:ext uri="{FF2B5EF4-FFF2-40B4-BE49-F238E27FC236}">
                  <a16:creationId xmlns:a16="http://schemas.microsoft.com/office/drawing/2014/main" id="{67F7F77E-9032-AE46-96B0-2E5B5DE8C2E4}"/>
                </a:ext>
              </a:extLst>
            </p:cNvPr>
            <p:cNvSpPr>
              <a:spLocks noChangeArrowheads="1"/>
            </p:cNvSpPr>
            <p:nvPr/>
          </p:nvSpPr>
          <p:spPr bwMode="auto">
            <a:xfrm>
              <a:off x="13421916" y="12007679"/>
              <a:ext cx="80319" cy="225510"/>
            </a:xfrm>
            <a:custGeom>
              <a:avLst/>
              <a:gdLst>
                <a:gd name="T0" fmla="*/ 30 w 116"/>
                <a:gd name="T1" fmla="*/ 321 h 322"/>
                <a:gd name="T2" fmla="*/ 0 w 116"/>
                <a:gd name="T3" fmla="*/ 313 h 322"/>
                <a:gd name="T4" fmla="*/ 86 w 116"/>
                <a:gd name="T5" fmla="*/ 0 h 322"/>
                <a:gd name="T6" fmla="*/ 115 w 116"/>
                <a:gd name="T7" fmla="*/ 8 h 322"/>
                <a:gd name="T8" fmla="*/ 30 w 116"/>
                <a:gd name="T9" fmla="*/ 321 h 322"/>
              </a:gdLst>
              <a:ahLst/>
              <a:cxnLst>
                <a:cxn ang="0">
                  <a:pos x="T0" y="T1"/>
                </a:cxn>
                <a:cxn ang="0">
                  <a:pos x="T2" y="T3"/>
                </a:cxn>
                <a:cxn ang="0">
                  <a:pos x="T4" y="T5"/>
                </a:cxn>
                <a:cxn ang="0">
                  <a:pos x="T6" y="T7"/>
                </a:cxn>
                <a:cxn ang="0">
                  <a:pos x="T8" y="T9"/>
                </a:cxn>
              </a:cxnLst>
              <a:rect l="0" t="0" r="r" b="b"/>
              <a:pathLst>
                <a:path w="116" h="322">
                  <a:moveTo>
                    <a:pt x="30" y="321"/>
                  </a:moveTo>
                  <a:lnTo>
                    <a:pt x="0" y="313"/>
                  </a:lnTo>
                  <a:lnTo>
                    <a:pt x="86" y="0"/>
                  </a:lnTo>
                  <a:lnTo>
                    <a:pt x="115" y="8"/>
                  </a:lnTo>
                  <a:lnTo>
                    <a:pt x="30" y="321"/>
                  </a:lnTo>
                </a:path>
              </a:pathLst>
            </a:custGeom>
            <a:solidFill>
              <a:schemeClr val="accent4"/>
            </a:solidFill>
            <a:ln>
              <a:noFill/>
            </a:ln>
            <a:effectLst/>
          </p:spPr>
          <p:txBody>
            <a:bodyPr wrap="none" anchor="ctr"/>
            <a:lstStyle/>
            <a:p>
              <a:endParaRPr lang="en-US" sz="6532" dirty="0">
                <a:latin typeface="Fira Sans Light" panose="020B0403050000020004" pitchFamily="34" charset="0"/>
              </a:endParaRPr>
            </a:p>
          </p:txBody>
        </p:sp>
        <p:sp>
          <p:nvSpPr>
            <p:cNvPr id="218" name="Freeform 34">
              <a:extLst>
                <a:ext uri="{FF2B5EF4-FFF2-40B4-BE49-F238E27FC236}">
                  <a16:creationId xmlns:a16="http://schemas.microsoft.com/office/drawing/2014/main" id="{DF37ECCF-593D-374A-85EC-68337A9C2E6F}"/>
                </a:ext>
              </a:extLst>
            </p:cNvPr>
            <p:cNvSpPr>
              <a:spLocks noChangeArrowheads="1"/>
            </p:cNvSpPr>
            <p:nvPr/>
          </p:nvSpPr>
          <p:spPr bwMode="auto">
            <a:xfrm>
              <a:off x="13406471" y="12433987"/>
              <a:ext cx="123568" cy="172995"/>
            </a:xfrm>
            <a:custGeom>
              <a:avLst/>
              <a:gdLst>
                <a:gd name="T0" fmla="*/ 131 w 177"/>
                <a:gd name="T1" fmla="*/ 246 h 247"/>
                <a:gd name="T2" fmla="*/ 0 w 177"/>
                <a:gd name="T3" fmla="*/ 25 h 247"/>
                <a:gd name="T4" fmla="*/ 43 w 177"/>
                <a:gd name="T5" fmla="*/ 0 h 247"/>
                <a:gd name="T6" fmla="*/ 176 w 177"/>
                <a:gd name="T7" fmla="*/ 220 h 247"/>
                <a:gd name="T8" fmla="*/ 131 w 177"/>
                <a:gd name="T9" fmla="*/ 246 h 247"/>
              </a:gdLst>
              <a:ahLst/>
              <a:cxnLst>
                <a:cxn ang="0">
                  <a:pos x="T0" y="T1"/>
                </a:cxn>
                <a:cxn ang="0">
                  <a:pos x="T2" y="T3"/>
                </a:cxn>
                <a:cxn ang="0">
                  <a:pos x="T4" y="T5"/>
                </a:cxn>
                <a:cxn ang="0">
                  <a:pos x="T6" y="T7"/>
                </a:cxn>
                <a:cxn ang="0">
                  <a:pos x="T8" y="T9"/>
                </a:cxn>
              </a:cxnLst>
              <a:rect l="0" t="0" r="r" b="b"/>
              <a:pathLst>
                <a:path w="177" h="247">
                  <a:moveTo>
                    <a:pt x="131" y="246"/>
                  </a:moveTo>
                  <a:lnTo>
                    <a:pt x="0" y="25"/>
                  </a:lnTo>
                  <a:lnTo>
                    <a:pt x="43" y="0"/>
                  </a:lnTo>
                  <a:lnTo>
                    <a:pt x="176" y="220"/>
                  </a:lnTo>
                  <a:lnTo>
                    <a:pt x="131" y="246"/>
                  </a:lnTo>
                </a:path>
              </a:pathLst>
            </a:custGeom>
            <a:solidFill>
              <a:schemeClr val="accent4"/>
            </a:solidFill>
            <a:ln>
              <a:noFill/>
            </a:ln>
            <a:effectLst/>
          </p:spPr>
          <p:txBody>
            <a:bodyPr wrap="none" anchor="ctr"/>
            <a:lstStyle/>
            <a:p>
              <a:endParaRPr lang="en-US" sz="6532" dirty="0">
                <a:latin typeface="Fira Sans Light" panose="020B0403050000020004" pitchFamily="34" charset="0"/>
              </a:endParaRPr>
            </a:p>
          </p:txBody>
        </p:sp>
        <p:sp>
          <p:nvSpPr>
            <p:cNvPr id="219" name="Freeform 35">
              <a:extLst>
                <a:ext uri="{FF2B5EF4-FFF2-40B4-BE49-F238E27FC236}">
                  <a16:creationId xmlns:a16="http://schemas.microsoft.com/office/drawing/2014/main" id="{A1A5C402-0245-0841-A81F-F82E783B782E}"/>
                </a:ext>
              </a:extLst>
            </p:cNvPr>
            <p:cNvSpPr>
              <a:spLocks noChangeArrowheads="1"/>
            </p:cNvSpPr>
            <p:nvPr/>
          </p:nvSpPr>
          <p:spPr bwMode="auto">
            <a:xfrm>
              <a:off x="13196406" y="12214654"/>
              <a:ext cx="213153" cy="71052"/>
            </a:xfrm>
            <a:custGeom>
              <a:avLst/>
              <a:gdLst>
                <a:gd name="T0" fmla="*/ 252 w 304"/>
                <a:gd name="T1" fmla="*/ 102 h 103"/>
                <a:gd name="T2" fmla="*/ 52 w 304"/>
                <a:gd name="T3" fmla="*/ 102 h 103"/>
                <a:gd name="T4" fmla="*/ 52 w 304"/>
                <a:gd name="T5" fmla="*/ 102 h 103"/>
                <a:gd name="T6" fmla="*/ 0 w 304"/>
                <a:gd name="T7" fmla="*/ 51 h 103"/>
                <a:gd name="T8" fmla="*/ 0 w 304"/>
                <a:gd name="T9" fmla="*/ 51 h 103"/>
                <a:gd name="T10" fmla="*/ 52 w 304"/>
                <a:gd name="T11" fmla="*/ 0 h 103"/>
                <a:gd name="T12" fmla="*/ 252 w 304"/>
                <a:gd name="T13" fmla="*/ 0 h 103"/>
                <a:gd name="T14" fmla="*/ 252 w 304"/>
                <a:gd name="T15" fmla="*/ 0 h 103"/>
                <a:gd name="T16" fmla="*/ 303 w 304"/>
                <a:gd name="T17" fmla="*/ 51 h 103"/>
                <a:gd name="T18" fmla="*/ 303 w 304"/>
                <a:gd name="T19" fmla="*/ 51 h 103"/>
                <a:gd name="T20" fmla="*/ 252 w 304"/>
                <a:gd name="T21" fmla="*/ 102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04" h="103">
                  <a:moveTo>
                    <a:pt x="252" y="102"/>
                  </a:moveTo>
                  <a:lnTo>
                    <a:pt x="52" y="102"/>
                  </a:lnTo>
                  <a:lnTo>
                    <a:pt x="52" y="102"/>
                  </a:lnTo>
                  <a:cubicBezTo>
                    <a:pt x="23" y="102"/>
                    <a:pt x="0" y="79"/>
                    <a:pt x="0" y="51"/>
                  </a:cubicBezTo>
                  <a:lnTo>
                    <a:pt x="0" y="51"/>
                  </a:lnTo>
                  <a:cubicBezTo>
                    <a:pt x="0" y="23"/>
                    <a:pt x="23" y="0"/>
                    <a:pt x="52" y="0"/>
                  </a:cubicBezTo>
                  <a:lnTo>
                    <a:pt x="252" y="0"/>
                  </a:lnTo>
                  <a:lnTo>
                    <a:pt x="252" y="0"/>
                  </a:lnTo>
                  <a:cubicBezTo>
                    <a:pt x="280" y="0"/>
                    <a:pt x="303" y="23"/>
                    <a:pt x="303" y="51"/>
                  </a:cubicBezTo>
                  <a:lnTo>
                    <a:pt x="303" y="51"/>
                  </a:lnTo>
                  <a:cubicBezTo>
                    <a:pt x="303" y="79"/>
                    <a:pt x="280" y="102"/>
                    <a:pt x="252" y="102"/>
                  </a:cubicBezTo>
                </a:path>
              </a:pathLst>
            </a:custGeom>
            <a:solidFill>
              <a:srgbClr val="422836"/>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20" name="Freeform 36">
              <a:extLst>
                <a:ext uri="{FF2B5EF4-FFF2-40B4-BE49-F238E27FC236}">
                  <a16:creationId xmlns:a16="http://schemas.microsoft.com/office/drawing/2014/main" id="{A61EA08C-DE41-ED4A-866A-2DC6C0521AEE}"/>
                </a:ext>
              </a:extLst>
            </p:cNvPr>
            <p:cNvSpPr>
              <a:spLocks noChangeArrowheads="1"/>
            </p:cNvSpPr>
            <p:nvPr/>
          </p:nvSpPr>
          <p:spPr bwMode="auto">
            <a:xfrm>
              <a:off x="13196406" y="12359847"/>
              <a:ext cx="213153" cy="71050"/>
            </a:xfrm>
            <a:custGeom>
              <a:avLst/>
              <a:gdLst>
                <a:gd name="T0" fmla="*/ 252 w 304"/>
                <a:gd name="T1" fmla="*/ 102 h 103"/>
                <a:gd name="T2" fmla="*/ 52 w 304"/>
                <a:gd name="T3" fmla="*/ 102 h 103"/>
                <a:gd name="T4" fmla="*/ 52 w 304"/>
                <a:gd name="T5" fmla="*/ 102 h 103"/>
                <a:gd name="T6" fmla="*/ 0 w 304"/>
                <a:gd name="T7" fmla="*/ 51 h 103"/>
                <a:gd name="T8" fmla="*/ 0 w 304"/>
                <a:gd name="T9" fmla="*/ 51 h 103"/>
                <a:gd name="T10" fmla="*/ 52 w 304"/>
                <a:gd name="T11" fmla="*/ 0 h 103"/>
                <a:gd name="T12" fmla="*/ 252 w 304"/>
                <a:gd name="T13" fmla="*/ 0 h 103"/>
                <a:gd name="T14" fmla="*/ 252 w 304"/>
                <a:gd name="T15" fmla="*/ 0 h 103"/>
                <a:gd name="T16" fmla="*/ 303 w 304"/>
                <a:gd name="T17" fmla="*/ 51 h 103"/>
                <a:gd name="T18" fmla="*/ 303 w 304"/>
                <a:gd name="T19" fmla="*/ 51 h 103"/>
                <a:gd name="T20" fmla="*/ 252 w 304"/>
                <a:gd name="T21" fmla="*/ 102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04" h="103">
                  <a:moveTo>
                    <a:pt x="252" y="102"/>
                  </a:moveTo>
                  <a:lnTo>
                    <a:pt x="52" y="102"/>
                  </a:lnTo>
                  <a:lnTo>
                    <a:pt x="52" y="102"/>
                  </a:lnTo>
                  <a:cubicBezTo>
                    <a:pt x="23" y="102"/>
                    <a:pt x="0" y="79"/>
                    <a:pt x="0" y="51"/>
                  </a:cubicBezTo>
                  <a:lnTo>
                    <a:pt x="0" y="51"/>
                  </a:lnTo>
                  <a:cubicBezTo>
                    <a:pt x="0" y="23"/>
                    <a:pt x="23" y="0"/>
                    <a:pt x="52" y="0"/>
                  </a:cubicBezTo>
                  <a:lnTo>
                    <a:pt x="252" y="0"/>
                  </a:lnTo>
                  <a:lnTo>
                    <a:pt x="252" y="0"/>
                  </a:lnTo>
                  <a:cubicBezTo>
                    <a:pt x="280" y="0"/>
                    <a:pt x="303" y="23"/>
                    <a:pt x="303" y="51"/>
                  </a:cubicBezTo>
                  <a:lnTo>
                    <a:pt x="303" y="51"/>
                  </a:lnTo>
                  <a:cubicBezTo>
                    <a:pt x="303" y="79"/>
                    <a:pt x="280" y="102"/>
                    <a:pt x="252" y="102"/>
                  </a:cubicBezTo>
                </a:path>
              </a:pathLst>
            </a:custGeom>
            <a:solidFill>
              <a:srgbClr val="422836"/>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grpSp>
      <p:grpSp>
        <p:nvGrpSpPr>
          <p:cNvPr id="11" name="Group 10">
            <a:extLst>
              <a:ext uri="{FF2B5EF4-FFF2-40B4-BE49-F238E27FC236}">
                <a16:creationId xmlns:a16="http://schemas.microsoft.com/office/drawing/2014/main" id="{64C75C69-DB7C-E14E-84D4-20B9B29E6E44}"/>
              </a:ext>
            </a:extLst>
          </p:cNvPr>
          <p:cNvGrpSpPr/>
          <p:nvPr/>
        </p:nvGrpSpPr>
        <p:grpSpPr>
          <a:xfrm>
            <a:off x="9267258" y="4500557"/>
            <a:ext cx="1071948" cy="645640"/>
            <a:chOff x="10712698" y="4284706"/>
            <a:chExt cx="1071948" cy="645640"/>
          </a:xfrm>
        </p:grpSpPr>
        <p:sp>
          <p:nvSpPr>
            <p:cNvPr id="221" name="Freeform 37">
              <a:extLst>
                <a:ext uri="{FF2B5EF4-FFF2-40B4-BE49-F238E27FC236}">
                  <a16:creationId xmlns:a16="http://schemas.microsoft.com/office/drawing/2014/main" id="{60404714-26A3-EB41-A426-CA32ED62E528}"/>
                </a:ext>
              </a:extLst>
            </p:cNvPr>
            <p:cNvSpPr>
              <a:spLocks noChangeArrowheads="1"/>
            </p:cNvSpPr>
            <p:nvPr/>
          </p:nvSpPr>
          <p:spPr bwMode="auto">
            <a:xfrm>
              <a:off x="10712698" y="4349578"/>
              <a:ext cx="1071948" cy="515896"/>
            </a:xfrm>
            <a:custGeom>
              <a:avLst/>
              <a:gdLst>
                <a:gd name="T0" fmla="*/ 1530 w 1531"/>
                <a:gd name="T1" fmla="*/ 81 h 737"/>
                <a:gd name="T2" fmla="*/ 1530 w 1531"/>
                <a:gd name="T3" fmla="*/ 655 h 737"/>
                <a:gd name="T4" fmla="*/ 1530 w 1531"/>
                <a:gd name="T5" fmla="*/ 655 h 737"/>
                <a:gd name="T6" fmla="*/ 1449 w 1531"/>
                <a:gd name="T7" fmla="*/ 736 h 737"/>
                <a:gd name="T8" fmla="*/ 202 w 1531"/>
                <a:gd name="T9" fmla="*/ 736 h 737"/>
                <a:gd name="T10" fmla="*/ 202 w 1531"/>
                <a:gd name="T11" fmla="*/ 736 h 737"/>
                <a:gd name="T12" fmla="*/ 0 w 1531"/>
                <a:gd name="T13" fmla="*/ 534 h 737"/>
                <a:gd name="T14" fmla="*/ 0 w 1531"/>
                <a:gd name="T15" fmla="*/ 203 h 737"/>
                <a:gd name="T16" fmla="*/ 0 w 1531"/>
                <a:gd name="T17" fmla="*/ 203 h 737"/>
                <a:gd name="T18" fmla="*/ 202 w 1531"/>
                <a:gd name="T19" fmla="*/ 0 h 737"/>
                <a:gd name="T20" fmla="*/ 1449 w 1531"/>
                <a:gd name="T21" fmla="*/ 0 h 737"/>
                <a:gd name="T22" fmla="*/ 1449 w 1531"/>
                <a:gd name="T23" fmla="*/ 0 h 737"/>
                <a:gd name="T24" fmla="*/ 1530 w 1531"/>
                <a:gd name="T25" fmla="*/ 81 h 7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31" h="737">
                  <a:moveTo>
                    <a:pt x="1530" y="81"/>
                  </a:moveTo>
                  <a:lnTo>
                    <a:pt x="1530" y="655"/>
                  </a:lnTo>
                  <a:lnTo>
                    <a:pt x="1530" y="655"/>
                  </a:lnTo>
                  <a:cubicBezTo>
                    <a:pt x="1530" y="699"/>
                    <a:pt x="1494" y="736"/>
                    <a:pt x="1449" y="736"/>
                  </a:cubicBezTo>
                  <a:lnTo>
                    <a:pt x="202" y="736"/>
                  </a:lnTo>
                  <a:lnTo>
                    <a:pt x="202" y="736"/>
                  </a:lnTo>
                  <a:cubicBezTo>
                    <a:pt x="91" y="736"/>
                    <a:pt x="0" y="645"/>
                    <a:pt x="0" y="534"/>
                  </a:cubicBezTo>
                  <a:lnTo>
                    <a:pt x="0" y="203"/>
                  </a:lnTo>
                  <a:lnTo>
                    <a:pt x="0" y="203"/>
                  </a:lnTo>
                  <a:cubicBezTo>
                    <a:pt x="0" y="91"/>
                    <a:pt x="91" y="0"/>
                    <a:pt x="202" y="0"/>
                  </a:cubicBezTo>
                  <a:lnTo>
                    <a:pt x="1449" y="0"/>
                  </a:lnTo>
                  <a:lnTo>
                    <a:pt x="1449" y="0"/>
                  </a:lnTo>
                  <a:cubicBezTo>
                    <a:pt x="1494" y="0"/>
                    <a:pt x="1530" y="37"/>
                    <a:pt x="1530" y="81"/>
                  </a:cubicBezTo>
                </a:path>
              </a:pathLst>
            </a:custGeom>
            <a:solidFill>
              <a:schemeClr val="accent3">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22" name="Freeform 38">
              <a:extLst>
                <a:ext uri="{FF2B5EF4-FFF2-40B4-BE49-F238E27FC236}">
                  <a16:creationId xmlns:a16="http://schemas.microsoft.com/office/drawing/2014/main" id="{5FE77355-60F5-BA43-A80D-286428319355}"/>
                </a:ext>
              </a:extLst>
            </p:cNvPr>
            <p:cNvSpPr>
              <a:spLocks noChangeArrowheads="1"/>
            </p:cNvSpPr>
            <p:nvPr/>
          </p:nvSpPr>
          <p:spPr bwMode="auto">
            <a:xfrm>
              <a:off x="10743590" y="4380470"/>
              <a:ext cx="973093" cy="451022"/>
            </a:xfrm>
            <a:custGeom>
              <a:avLst/>
              <a:gdLst>
                <a:gd name="T0" fmla="*/ 1389 w 1390"/>
                <a:gd name="T1" fmla="*/ 608 h 643"/>
                <a:gd name="T2" fmla="*/ 1389 w 1390"/>
                <a:gd name="T3" fmla="*/ 608 h 643"/>
                <a:gd name="T4" fmla="*/ 1354 w 1390"/>
                <a:gd name="T5" fmla="*/ 642 h 643"/>
                <a:gd name="T6" fmla="*/ 155 w 1390"/>
                <a:gd name="T7" fmla="*/ 642 h 643"/>
                <a:gd name="T8" fmla="*/ 155 w 1390"/>
                <a:gd name="T9" fmla="*/ 642 h 643"/>
                <a:gd name="T10" fmla="*/ 0 w 1390"/>
                <a:gd name="T11" fmla="*/ 487 h 643"/>
                <a:gd name="T12" fmla="*/ 0 w 1390"/>
                <a:gd name="T13" fmla="*/ 156 h 643"/>
                <a:gd name="T14" fmla="*/ 0 w 1390"/>
                <a:gd name="T15" fmla="*/ 156 h 643"/>
                <a:gd name="T16" fmla="*/ 155 w 1390"/>
                <a:gd name="T17" fmla="*/ 0 h 643"/>
                <a:gd name="T18" fmla="*/ 1354 w 1390"/>
                <a:gd name="T19" fmla="*/ 0 h 643"/>
                <a:gd name="T20" fmla="*/ 1354 w 1390"/>
                <a:gd name="T21" fmla="*/ 0 h 643"/>
                <a:gd name="T22" fmla="*/ 1389 w 1390"/>
                <a:gd name="T23" fmla="*/ 34 h 643"/>
                <a:gd name="T24" fmla="*/ 1389 w 1390"/>
                <a:gd name="T25" fmla="*/ 608 h 6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90" h="643">
                  <a:moveTo>
                    <a:pt x="1389" y="608"/>
                  </a:moveTo>
                  <a:lnTo>
                    <a:pt x="1389" y="608"/>
                  </a:lnTo>
                  <a:cubicBezTo>
                    <a:pt x="1389" y="627"/>
                    <a:pt x="1373" y="642"/>
                    <a:pt x="1354" y="642"/>
                  </a:cubicBezTo>
                  <a:lnTo>
                    <a:pt x="155" y="642"/>
                  </a:lnTo>
                  <a:lnTo>
                    <a:pt x="155" y="642"/>
                  </a:lnTo>
                  <a:cubicBezTo>
                    <a:pt x="70" y="642"/>
                    <a:pt x="0" y="572"/>
                    <a:pt x="0" y="487"/>
                  </a:cubicBezTo>
                  <a:lnTo>
                    <a:pt x="0" y="156"/>
                  </a:lnTo>
                  <a:lnTo>
                    <a:pt x="0" y="156"/>
                  </a:lnTo>
                  <a:cubicBezTo>
                    <a:pt x="0" y="70"/>
                    <a:pt x="70" y="0"/>
                    <a:pt x="155" y="0"/>
                  </a:cubicBezTo>
                  <a:lnTo>
                    <a:pt x="1354" y="0"/>
                  </a:lnTo>
                  <a:lnTo>
                    <a:pt x="1354" y="0"/>
                  </a:lnTo>
                  <a:cubicBezTo>
                    <a:pt x="1373" y="0"/>
                    <a:pt x="1389" y="16"/>
                    <a:pt x="1389" y="34"/>
                  </a:cubicBezTo>
                  <a:lnTo>
                    <a:pt x="1389" y="608"/>
                  </a:lnTo>
                </a:path>
              </a:pathLst>
            </a:custGeom>
            <a:solidFill>
              <a:schemeClr val="accent3"/>
            </a:solidFill>
            <a:ln>
              <a:noFill/>
            </a:ln>
            <a:effectLst/>
          </p:spPr>
          <p:txBody>
            <a:bodyPr wrap="none" anchor="ctr"/>
            <a:lstStyle/>
            <a:p>
              <a:endParaRPr lang="en-US" sz="6532" dirty="0">
                <a:latin typeface="Fira Sans Light" panose="020B0403050000020004" pitchFamily="34" charset="0"/>
              </a:endParaRPr>
            </a:p>
          </p:txBody>
        </p:sp>
        <p:sp>
          <p:nvSpPr>
            <p:cNvPr id="223" name="Freeform 39">
              <a:extLst>
                <a:ext uri="{FF2B5EF4-FFF2-40B4-BE49-F238E27FC236}">
                  <a16:creationId xmlns:a16="http://schemas.microsoft.com/office/drawing/2014/main" id="{E1ED036B-A0B5-2649-BEAC-92ACE21EE65B}"/>
                </a:ext>
              </a:extLst>
            </p:cNvPr>
            <p:cNvSpPr>
              <a:spLocks noChangeArrowheads="1"/>
            </p:cNvSpPr>
            <p:nvPr/>
          </p:nvSpPr>
          <p:spPr bwMode="auto">
            <a:xfrm>
              <a:off x="10864067" y="4689389"/>
              <a:ext cx="200798" cy="83409"/>
            </a:xfrm>
            <a:custGeom>
              <a:avLst/>
              <a:gdLst>
                <a:gd name="T0" fmla="*/ 284 w 288"/>
                <a:gd name="T1" fmla="*/ 103 h 118"/>
                <a:gd name="T2" fmla="*/ 284 w 288"/>
                <a:gd name="T3" fmla="*/ 103 h 118"/>
                <a:gd name="T4" fmla="*/ 284 w 288"/>
                <a:gd name="T5" fmla="*/ 103 h 118"/>
                <a:gd name="T6" fmla="*/ 263 w 288"/>
                <a:gd name="T7" fmla="*/ 114 h 118"/>
                <a:gd name="T8" fmla="*/ 13 w 288"/>
                <a:gd name="T9" fmla="*/ 35 h 118"/>
                <a:gd name="T10" fmla="*/ 13 w 288"/>
                <a:gd name="T11" fmla="*/ 35 h 118"/>
                <a:gd name="T12" fmla="*/ 2 w 288"/>
                <a:gd name="T13" fmla="*/ 14 h 118"/>
                <a:gd name="T14" fmla="*/ 2 w 288"/>
                <a:gd name="T15" fmla="*/ 14 h 118"/>
                <a:gd name="T16" fmla="*/ 23 w 288"/>
                <a:gd name="T17" fmla="*/ 3 h 118"/>
                <a:gd name="T18" fmla="*/ 273 w 288"/>
                <a:gd name="T19" fmla="*/ 81 h 118"/>
                <a:gd name="T20" fmla="*/ 273 w 288"/>
                <a:gd name="T21" fmla="*/ 81 h 118"/>
                <a:gd name="T22" fmla="*/ 284 w 288"/>
                <a:gd name="T23" fmla="*/ 103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8" h="118">
                  <a:moveTo>
                    <a:pt x="284" y="103"/>
                  </a:moveTo>
                  <a:lnTo>
                    <a:pt x="284" y="103"/>
                  </a:lnTo>
                  <a:lnTo>
                    <a:pt x="284" y="103"/>
                  </a:lnTo>
                  <a:cubicBezTo>
                    <a:pt x="282" y="112"/>
                    <a:pt x="272" y="117"/>
                    <a:pt x="263" y="114"/>
                  </a:cubicBezTo>
                  <a:lnTo>
                    <a:pt x="13" y="35"/>
                  </a:lnTo>
                  <a:lnTo>
                    <a:pt x="13" y="35"/>
                  </a:lnTo>
                  <a:cubicBezTo>
                    <a:pt x="4" y="32"/>
                    <a:pt x="0" y="23"/>
                    <a:pt x="2" y="14"/>
                  </a:cubicBezTo>
                  <a:lnTo>
                    <a:pt x="2" y="14"/>
                  </a:lnTo>
                  <a:cubicBezTo>
                    <a:pt x="5" y="5"/>
                    <a:pt x="15" y="0"/>
                    <a:pt x="23" y="3"/>
                  </a:cubicBezTo>
                  <a:lnTo>
                    <a:pt x="273" y="81"/>
                  </a:lnTo>
                  <a:lnTo>
                    <a:pt x="273" y="81"/>
                  </a:lnTo>
                  <a:cubicBezTo>
                    <a:pt x="282" y="85"/>
                    <a:pt x="287" y="94"/>
                    <a:pt x="284" y="103"/>
                  </a:cubicBezTo>
                </a:path>
              </a:pathLst>
            </a:custGeom>
            <a:solidFill>
              <a:schemeClr val="accent3">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24" name="Freeform 40">
              <a:extLst>
                <a:ext uri="{FF2B5EF4-FFF2-40B4-BE49-F238E27FC236}">
                  <a16:creationId xmlns:a16="http://schemas.microsoft.com/office/drawing/2014/main" id="{4367C4BB-4C81-854C-9D1D-CDE83F6FF894}"/>
                </a:ext>
              </a:extLst>
            </p:cNvPr>
            <p:cNvSpPr>
              <a:spLocks noChangeArrowheads="1"/>
            </p:cNvSpPr>
            <p:nvPr/>
          </p:nvSpPr>
          <p:spPr bwMode="auto">
            <a:xfrm>
              <a:off x="10864067" y="4445344"/>
              <a:ext cx="200798" cy="83407"/>
            </a:xfrm>
            <a:custGeom>
              <a:avLst/>
              <a:gdLst>
                <a:gd name="T0" fmla="*/ 284 w 288"/>
                <a:gd name="T1" fmla="*/ 14 h 118"/>
                <a:gd name="T2" fmla="*/ 284 w 288"/>
                <a:gd name="T3" fmla="*/ 14 h 118"/>
                <a:gd name="T4" fmla="*/ 284 w 288"/>
                <a:gd name="T5" fmla="*/ 14 h 118"/>
                <a:gd name="T6" fmla="*/ 263 w 288"/>
                <a:gd name="T7" fmla="*/ 3 h 118"/>
                <a:gd name="T8" fmla="*/ 13 w 288"/>
                <a:gd name="T9" fmla="*/ 82 h 118"/>
                <a:gd name="T10" fmla="*/ 13 w 288"/>
                <a:gd name="T11" fmla="*/ 82 h 118"/>
                <a:gd name="T12" fmla="*/ 2 w 288"/>
                <a:gd name="T13" fmla="*/ 103 h 118"/>
                <a:gd name="T14" fmla="*/ 2 w 288"/>
                <a:gd name="T15" fmla="*/ 103 h 118"/>
                <a:gd name="T16" fmla="*/ 23 w 288"/>
                <a:gd name="T17" fmla="*/ 114 h 118"/>
                <a:gd name="T18" fmla="*/ 273 w 288"/>
                <a:gd name="T19" fmla="*/ 35 h 118"/>
                <a:gd name="T20" fmla="*/ 273 w 288"/>
                <a:gd name="T21" fmla="*/ 35 h 118"/>
                <a:gd name="T22" fmla="*/ 284 w 288"/>
                <a:gd name="T23" fmla="*/ 14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8" h="118">
                  <a:moveTo>
                    <a:pt x="284" y="14"/>
                  </a:moveTo>
                  <a:lnTo>
                    <a:pt x="284" y="14"/>
                  </a:lnTo>
                  <a:lnTo>
                    <a:pt x="284" y="14"/>
                  </a:lnTo>
                  <a:cubicBezTo>
                    <a:pt x="282" y="5"/>
                    <a:pt x="272" y="0"/>
                    <a:pt x="263" y="3"/>
                  </a:cubicBezTo>
                  <a:lnTo>
                    <a:pt x="13" y="82"/>
                  </a:lnTo>
                  <a:lnTo>
                    <a:pt x="13" y="82"/>
                  </a:lnTo>
                  <a:cubicBezTo>
                    <a:pt x="4" y="84"/>
                    <a:pt x="0" y="94"/>
                    <a:pt x="2" y="103"/>
                  </a:cubicBezTo>
                  <a:lnTo>
                    <a:pt x="2" y="103"/>
                  </a:lnTo>
                  <a:cubicBezTo>
                    <a:pt x="5" y="112"/>
                    <a:pt x="15" y="117"/>
                    <a:pt x="23" y="114"/>
                  </a:cubicBezTo>
                  <a:lnTo>
                    <a:pt x="273" y="35"/>
                  </a:lnTo>
                  <a:lnTo>
                    <a:pt x="273" y="35"/>
                  </a:lnTo>
                  <a:cubicBezTo>
                    <a:pt x="282" y="33"/>
                    <a:pt x="287" y="23"/>
                    <a:pt x="284" y="14"/>
                  </a:cubicBezTo>
                </a:path>
              </a:pathLst>
            </a:custGeom>
            <a:solidFill>
              <a:schemeClr val="accent3">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25" name="Freeform 41">
              <a:extLst>
                <a:ext uri="{FF2B5EF4-FFF2-40B4-BE49-F238E27FC236}">
                  <a16:creationId xmlns:a16="http://schemas.microsoft.com/office/drawing/2014/main" id="{59EF9DE6-E6F1-9446-806E-4BA33CF1FF47}"/>
                </a:ext>
              </a:extLst>
            </p:cNvPr>
            <p:cNvSpPr>
              <a:spLocks noChangeArrowheads="1"/>
            </p:cNvSpPr>
            <p:nvPr/>
          </p:nvSpPr>
          <p:spPr bwMode="auto">
            <a:xfrm>
              <a:off x="11080311" y="4831492"/>
              <a:ext cx="37070" cy="98854"/>
            </a:xfrm>
            <a:custGeom>
              <a:avLst/>
              <a:gdLst>
                <a:gd name="T0" fmla="*/ 54 w 55"/>
                <a:gd name="T1" fmla="*/ 28 h 141"/>
                <a:gd name="T2" fmla="*/ 54 w 55"/>
                <a:gd name="T3" fmla="*/ 112 h 141"/>
                <a:gd name="T4" fmla="*/ 54 w 55"/>
                <a:gd name="T5" fmla="*/ 112 h 141"/>
                <a:gd name="T6" fmla="*/ 27 w 55"/>
                <a:gd name="T7" fmla="*/ 140 h 141"/>
                <a:gd name="T8" fmla="*/ 27 w 55"/>
                <a:gd name="T9" fmla="*/ 140 h 141"/>
                <a:gd name="T10" fmla="*/ 0 w 55"/>
                <a:gd name="T11" fmla="*/ 112 h 141"/>
                <a:gd name="T12" fmla="*/ 0 w 55"/>
                <a:gd name="T13" fmla="*/ 28 h 141"/>
                <a:gd name="T14" fmla="*/ 0 w 55"/>
                <a:gd name="T15" fmla="*/ 28 h 141"/>
                <a:gd name="T16" fmla="*/ 27 w 55"/>
                <a:gd name="T17" fmla="*/ 0 h 141"/>
                <a:gd name="T18" fmla="*/ 27 w 55"/>
                <a:gd name="T19" fmla="*/ 0 h 141"/>
                <a:gd name="T20" fmla="*/ 54 w 55"/>
                <a:gd name="T21" fmla="*/ 28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5" h="141">
                  <a:moveTo>
                    <a:pt x="54" y="28"/>
                  </a:moveTo>
                  <a:lnTo>
                    <a:pt x="54" y="112"/>
                  </a:lnTo>
                  <a:lnTo>
                    <a:pt x="54" y="112"/>
                  </a:lnTo>
                  <a:cubicBezTo>
                    <a:pt x="54" y="127"/>
                    <a:pt x="42" y="140"/>
                    <a:pt x="27" y="140"/>
                  </a:cubicBezTo>
                  <a:lnTo>
                    <a:pt x="27" y="140"/>
                  </a:lnTo>
                  <a:cubicBezTo>
                    <a:pt x="12" y="140"/>
                    <a:pt x="0" y="127"/>
                    <a:pt x="0" y="112"/>
                  </a:cubicBezTo>
                  <a:lnTo>
                    <a:pt x="0" y="28"/>
                  </a:lnTo>
                  <a:lnTo>
                    <a:pt x="0" y="28"/>
                  </a:lnTo>
                  <a:cubicBezTo>
                    <a:pt x="0" y="13"/>
                    <a:pt x="12" y="0"/>
                    <a:pt x="27" y="0"/>
                  </a:cubicBezTo>
                  <a:lnTo>
                    <a:pt x="27" y="0"/>
                  </a:lnTo>
                  <a:cubicBezTo>
                    <a:pt x="42" y="0"/>
                    <a:pt x="54" y="13"/>
                    <a:pt x="54" y="28"/>
                  </a:cubicBezTo>
                </a:path>
              </a:pathLst>
            </a:custGeom>
            <a:solidFill>
              <a:schemeClr val="accent3">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26" name="Freeform 42">
              <a:extLst>
                <a:ext uri="{FF2B5EF4-FFF2-40B4-BE49-F238E27FC236}">
                  <a16:creationId xmlns:a16="http://schemas.microsoft.com/office/drawing/2014/main" id="{C86A332C-36EF-B04F-998F-C33B0FBDCA07}"/>
                </a:ext>
              </a:extLst>
            </p:cNvPr>
            <p:cNvSpPr>
              <a:spLocks noChangeArrowheads="1"/>
            </p:cNvSpPr>
            <p:nvPr/>
          </p:nvSpPr>
          <p:spPr bwMode="auto">
            <a:xfrm>
              <a:off x="11080311" y="4284706"/>
              <a:ext cx="37070" cy="98854"/>
            </a:xfrm>
            <a:custGeom>
              <a:avLst/>
              <a:gdLst>
                <a:gd name="T0" fmla="*/ 54 w 55"/>
                <a:gd name="T1" fmla="*/ 28 h 140"/>
                <a:gd name="T2" fmla="*/ 54 w 55"/>
                <a:gd name="T3" fmla="*/ 112 h 140"/>
                <a:gd name="T4" fmla="*/ 54 w 55"/>
                <a:gd name="T5" fmla="*/ 112 h 140"/>
                <a:gd name="T6" fmla="*/ 27 w 55"/>
                <a:gd name="T7" fmla="*/ 139 h 140"/>
                <a:gd name="T8" fmla="*/ 27 w 55"/>
                <a:gd name="T9" fmla="*/ 139 h 140"/>
                <a:gd name="T10" fmla="*/ 0 w 55"/>
                <a:gd name="T11" fmla="*/ 112 h 140"/>
                <a:gd name="T12" fmla="*/ 0 w 55"/>
                <a:gd name="T13" fmla="*/ 28 h 140"/>
                <a:gd name="T14" fmla="*/ 0 w 55"/>
                <a:gd name="T15" fmla="*/ 28 h 140"/>
                <a:gd name="T16" fmla="*/ 27 w 55"/>
                <a:gd name="T17" fmla="*/ 0 h 140"/>
                <a:gd name="T18" fmla="*/ 27 w 55"/>
                <a:gd name="T19" fmla="*/ 0 h 140"/>
                <a:gd name="T20" fmla="*/ 54 w 55"/>
                <a:gd name="T21" fmla="*/ 28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5" h="140">
                  <a:moveTo>
                    <a:pt x="54" y="28"/>
                  </a:moveTo>
                  <a:lnTo>
                    <a:pt x="54" y="112"/>
                  </a:lnTo>
                  <a:lnTo>
                    <a:pt x="54" y="112"/>
                  </a:lnTo>
                  <a:cubicBezTo>
                    <a:pt x="54" y="127"/>
                    <a:pt x="42" y="139"/>
                    <a:pt x="27" y="139"/>
                  </a:cubicBezTo>
                  <a:lnTo>
                    <a:pt x="27" y="139"/>
                  </a:lnTo>
                  <a:cubicBezTo>
                    <a:pt x="12" y="139"/>
                    <a:pt x="0" y="127"/>
                    <a:pt x="0" y="112"/>
                  </a:cubicBezTo>
                  <a:lnTo>
                    <a:pt x="0" y="28"/>
                  </a:lnTo>
                  <a:lnTo>
                    <a:pt x="0" y="28"/>
                  </a:lnTo>
                  <a:cubicBezTo>
                    <a:pt x="0" y="12"/>
                    <a:pt x="12" y="0"/>
                    <a:pt x="27" y="0"/>
                  </a:cubicBezTo>
                  <a:lnTo>
                    <a:pt x="27" y="0"/>
                  </a:lnTo>
                  <a:cubicBezTo>
                    <a:pt x="42" y="0"/>
                    <a:pt x="54" y="12"/>
                    <a:pt x="54" y="28"/>
                  </a:cubicBezTo>
                </a:path>
              </a:pathLst>
            </a:custGeom>
            <a:solidFill>
              <a:schemeClr val="accent3">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27" name="Freeform 43">
              <a:extLst>
                <a:ext uri="{FF2B5EF4-FFF2-40B4-BE49-F238E27FC236}">
                  <a16:creationId xmlns:a16="http://schemas.microsoft.com/office/drawing/2014/main" id="{D22D916D-7340-CC44-B117-2BFD986DBE00}"/>
                </a:ext>
              </a:extLst>
            </p:cNvPr>
            <p:cNvSpPr>
              <a:spLocks noChangeArrowheads="1"/>
            </p:cNvSpPr>
            <p:nvPr/>
          </p:nvSpPr>
          <p:spPr bwMode="auto">
            <a:xfrm>
              <a:off x="11735219" y="4701746"/>
              <a:ext cx="30892" cy="108123"/>
            </a:xfrm>
            <a:custGeom>
              <a:avLst/>
              <a:gdLst>
                <a:gd name="T0" fmla="*/ 0 w 45"/>
                <a:gd name="T1" fmla="*/ 21 h 155"/>
                <a:gd name="T2" fmla="*/ 0 w 45"/>
                <a:gd name="T3" fmla="*/ 132 h 155"/>
                <a:gd name="T4" fmla="*/ 0 w 45"/>
                <a:gd name="T5" fmla="*/ 132 h 155"/>
                <a:gd name="T6" fmla="*/ 22 w 45"/>
                <a:gd name="T7" fmla="*/ 154 h 155"/>
                <a:gd name="T8" fmla="*/ 22 w 45"/>
                <a:gd name="T9" fmla="*/ 154 h 155"/>
                <a:gd name="T10" fmla="*/ 44 w 45"/>
                <a:gd name="T11" fmla="*/ 132 h 155"/>
                <a:gd name="T12" fmla="*/ 44 w 45"/>
                <a:gd name="T13" fmla="*/ 21 h 155"/>
                <a:gd name="T14" fmla="*/ 44 w 45"/>
                <a:gd name="T15" fmla="*/ 21 h 155"/>
                <a:gd name="T16" fmla="*/ 22 w 45"/>
                <a:gd name="T17" fmla="*/ 0 h 155"/>
                <a:gd name="T18" fmla="*/ 22 w 45"/>
                <a:gd name="T19" fmla="*/ 0 h 155"/>
                <a:gd name="T20" fmla="*/ 0 w 45"/>
                <a:gd name="T21" fmla="*/ 21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5" h="155">
                  <a:moveTo>
                    <a:pt x="0" y="21"/>
                  </a:moveTo>
                  <a:lnTo>
                    <a:pt x="0" y="132"/>
                  </a:lnTo>
                  <a:lnTo>
                    <a:pt x="0" y="132"/>
                  </a:lnTo>
                  <a:cubicBezTo>
                    <a:pt x="0" y="144"/>
                    <a:pt x="10" y="154"/>
                    <a:pt x="22" y="154"/>
                  </a:cubicBezTo>
                  <a:lnTo>
                    <a:pt x="22" y="154"/>
                  </a:lnTo>
                  <a:cubicBezTo>
                    <a:pt x="35" y="154"/>
                    <a:pt x="44" y="144"/>
                    <a:pt x="44" y="132"/>
                  </a:cubicBezTo>
                  <a:lnTo>
                    <a:pt x="44" y="21"/>
                  </a:lnTo>
                  <a:lnTo>
                    <a:pt x="44" y="21"/>
                  </a:lnTo>
                  <a:cubicBezTo>
                    <a:pt x="44" y="10"/>
                    <a:pt x="35" y="0"/>
                    <a:pt x="22" y="0"/>
                  </a:cubicBezTo>
                  <a:lnTo>
                    <a:pt x="22" y="0"/>
                  </a:lnTo>
                  <a:cubicBezTo>
                    <a:pt x="10" y="0"/>
                    <a:pt x="0" y="10"/>
                    <a:pt x="0" y="21"/>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28" name="Freeform 44">
              <a:extLst>
                <a:ext uri="{FF2B5EF4-FFF2-40B4-BE49-F238E27FC236}">
                  <a16:creationId xmlns:a16="http://schemas.microsoft.com/office/drawing/2014/main" id="{2FF42B4B-0BF7-A742-BF07-393019E2CA36}"/>
                </a:ext>
              </a:extLst>
            </p:cNvPr>
            <p:cNvSpPr>
              <a:spLocks noChangeArrowheads="1"/>
            </p:cNvSpPr>
            <p:nvPr/>
          </p:nvSpPr>
          <p:spPr bwMode="auto">
            <a:xfrm>
              <a:off x="11735219" y="4405184"/>
              <a:ext cx="30892" cy="108123"/>
            </a:xfrm>
            <a:custGeom>
              <a:avLst/>
              <a:gdLst>
                <a:gd name="T0" fmla="*/ 0 w 45"/>
                <a:gd name="T1" fmla="*/ 22 h 155"/>
                <a:gd name="T2" fmla="*/ 0 w 45"/>
                <a:gd name="T3" fmla="*/ 132 h 155"/>
                <a:gd name="T4" fmla="*/ 0 w 45"/>
                <a:gd name="T5" fmla="*/ 132 h 155"/>
                <a:gd name="T6" fmla="*/ 22 w 45"/>
                <a:gd name="T7" fmla="*/ 154 h 155"/>
                <a:gd name="T8" fmla="*/ 22 w 45"/>
                <a:gd name="T9" fmla="*/ 154 h 155"/>
                <a:gd name="T10" fmla="*/ 44 w 45"/>
                <a:gd name="T11" fmla="*/ 132 h 155"/>
                <a:gd name="T12" fmla="*/ 44 w 45"/>
                <a:gd name="T13" fmla="*/ 22 h 155"/>
                <a:gd name="T14" fmla="*/ 44 w 45"/>
                <a:gd name="T15" fmla="*/ 22 h 155"/>
                <a:gd name="T16" fmla="*/ 22 w 45"/>
                <a:gd name="T17" fmla="*/ 0 h 155"/>
                <a:gd name="T18" fmla="*/ 22 w 45"/>
                <a:gd name="T19" fmla="*/ 0 h 155"/>
                <a:gd name="T20" fmla="*/ 0 w 45"/>
                <a:gd name="T21" fmla="*/ 22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5" h="155">
                  <a:moveTo>
                    <a:pt x="0" y="22"/>
                  </a:moveTo>
                  <a:lnTo>
                    <a:pt x="0" y="132"/>
                  </a:lnTo>
                  <a:lnTo>
                    <a:pt x="0" y="132"/>
                  </a:lnTo>
                  <a:cubicBezTo>
                    <a:pt x="0" y="144"/>
                    <a:pt x="10" y="154"/>
                    <a:pt x="22" y="154"/>
                  </a:cubicBezTo>
                  <a:lnTo>
                    <a:pt x="22" y="154"/>
                  </a:lnTo>
                  <a:cubicBezTo>
                    <a:pt x="35" y="154"/>
                    <a:pt x="44" y="144"/>
                    <a:pt x="44" y="132"/>
                  </a:cubicBezTo>
                  <a:lnTo>
                    <a:pt x="44" y="22"/>
                  </a:lnTo>
                  <a:lnTo>
                    <a:pt x="44" y="22"/>
                  </a:lnTo>
                  <a:cubicBezTo>
                    <a:pt x="44" y="9"/>
                    <a:pt x="35" y="0"/>
                    <a:pt x="22" y="0"/>
                  </a:cubicBezTo>
                  <a:lnTo>
                    <a:pt x="22" y="0"/>
                  </a:lnTo>
                  <a:cubicBezTo>
                    <a:pt x="10" y="0"/>
                    <a:pt x="0" y="9"/>
                    <a:pt x="0" y="22"/>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29" name="Freeform 45">
              <a:extLst>
                <a:ext uri="{FF2B5EF4-FFF2-40B4-BE49-F238E27FC236}">
                  <a16:creationId xmlns:a16="http://schemas.microsoft.com/office/drawing/2014/main" id="{3E6B2A36-0AD5-1D42-97CC-007A2EE0E32D}"/>
                </a:ext>
              </a:extLst>
            </p:cNvPr>
            <p:cNvSpPr>
              <a:spLocks noChangeArrowheads="1"/>
            </p:cNvSpPr>
            <p:nvPr/>
          </p:nvSpPr>
          <p:spPr bwMode="auto">
            <a:xfrm>
              <a:off x="10768303" y="4395917"/>
              <a:ext cx="105032" cy="77229"/>
            </a:xfrm>
            <a:custGeom>
              <a:avLst/>
              <a:gdLst>
                <a:gd name="T0" fmla="*/ 148 w 149"/>
                <a:gd name="T1" fmla="*/ 25 h 109"/>
                <a:gd name="T2" fmla="*/ 148 w 149"/>
                <a:gd name="T3" fmla="*/ 25 h 109"/>
                <a:gd name="T4" fmla="*/ 122 w 149"/>
                <a:gd name="T5" fmla="*/ 51 h 109"/>
                <a:gd name="T6" fmla="*/ 122 w 149"/>
                <a:gd name="T7" fmla="*/ 51 h 109"/>
                <a:gd name="T8" fmla="*/ 50 w 149"/>
                <a:gd name="T9" fmla="*/ 92 h 109"/>
                <a:gd name="T10" fmla="*/ 50 w 149"/>
                <a:gd name="T11" fmla="*/ 92 h 109"/>
                <a:gd name="T12" fmla="*/ 16 w 149"/>
                <a:gd name="T13" fmla="*/ 102 h 109"/>
                <a:gd name="T14" fmla="*/ 16 w 149"/>
                <a:gd name="T15" fmla="*/ 102 h 109"/>
                <a:gd name="T16" fmla="*/ 6 w 149"/>
                <a:gd name="T17" fmla="*/ 66 h 109"/>
                <a:gd name="T18" fmla="*/ 6 w 149"/>
                <a:gd name="T19" fmla="*/ 66 h 109"/>
                <a:gd name="T20" fmla="*/ 122 w 149"/>
                <a:gd name="T21" fmla="*/ 0 h 109"/>
                <a:gd name="T22" fmla="*/ 122 w 149"/>
                <a:gd name="T23" fmla="*/ 0 h 109"/>
                <a:gd name="T24" fmla="*/ 148 w 149"/>
                <a:gd name="T25" fmla="*/ 25 h 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49" h="109">
                  <a:moveTo>
                    <a:pt x="148" y="25"/>
                  </a:moveTo>
                  <a:lnTo>
                    <a:pt x="148" y="25"/>
                  </a:lnTo>
                  <a:cubicBezTo>
                    <a:pt x="148" y="39"/>
                    <a:pt x="137" y="51"/>
                    <a:pt x="122" y="51"/>
                  </a:cubicBezTo>
                  <a:lnTo>
                    <a:pt x="122" y="51"/>
                  </a:lnTo>
                  <a:cubicBezTo>
                    <a:pt x="93" y="51"/>
                    <a:pt x="66" y="66"/>
                    <a:pt x="50" y="92"/>
                  </a:cubicBezTo>
                  <a:lnTo>
                    <a:pt x="50" y="92"/>
                  </a:lnTo>
                  <a:cubicBezTo>
                    <a:pt x="43" y="104"/>
                    <a:pt x="28" y="108"/>
                    <a:pt x="16" y="102"/>
                  </a:cubicBezTo>
                  <a:lnTo>
                    <a:pt x="16" y="102"/>
                  </a:lnTo>
                  <a:cubicBezTo>
                    <a:pt x="4" y="95"/>
                    <a:pt x="0" y="79"/>
                    <a:pt x="6" y="66"/>
                  </a:cubicBezTo>
                  <a:lnTo>
                    <a:pt x="6" y="66"/>
                  </a:lnTo>
                  <a:cubicBezTo>
                    <a:pt x="30" y="25"/>
                    <a:pt x="75" y="0"/>
                    <a:pt x="122" y="0"/>
                  </a:cubicBezTo>
                  <a:lnTo>
                    <a:pt x="122" y="0"/>
                  </a:lnTo>
                  <a:cubicBezTo>
                    <a:pt x="137" y="0"/>
                    <a:pt x="148" y="11"/>
                    <a:pt x="148" y="25"/>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30" name="Freeform 46">
              <a:extLst>
                <a:ext uri="{FF2B5EF4-FFF2-40B4-BE49-F238E27FC236}">
                  <a16:creationId xmlns:a16="http://schemas.microsoft.com/office/drawing/2014/main" id="{711A5325-98B2-0B49-8BFD-7DFD6FF8F5A4}"/>
                </a:ext>
              </a:extLst>
            </p:cNvPr>
            <p:cNvSpPr>
              <a:spLocks noChangeArrowheads="1"/>
            </p:cNvSpPr>
            <p:nvPr/>
          </p:nvSpPr>
          <p:spPr bwMode="auto">
            <a:xfrm>
              <a:off x="10765213" y="4741906"/>
              <a:ext cx="105032" cy="77229"/>
            </a:xfrm>
            <a:custGeom>
              <a:avLst/>
              <a:gdLst>
                <a:gd name="T0" fmla="*/ 149 w 150"/>
                <a:gd name="T1" fmla="*/ 83 h 110"/>
                <a:gd name="T2" fmla="*/ 149 w 150"/>
                <a:gd name="T3" fmla="*/ 83 h 110"/>
                <a:gd name="T4" fmla="*/ 123 w 150"/>
                <a:gd name="T5" fmla="*/ 109 h 110"/>
                <a:gd name="T6" fmla="*/ 123 w 150"/>
                <a:gd name="T7" fmla="*/ 109 h 110"/>
                <a:gd name="T8" fmla="*/ 7 w 150"/>
                <a:gd name="T9" fmla="*/ 42 h 110"/>
                <a:gd name="T10" fmla="*/ 7 w 150"/>
                <a:gd name="T11" fmla="*/ 42 h 110"/>
                <a:gd name="T12" fmla="*/ 17 w 150"/>
                <a:gd name="T13" fmla="*/ 7 h 110"/>
                <a:gd name="T14" fmla="*/ 17 w 150"/>
                <a:gd name="T15" fmla="*/ 7 h 110"/>
                <a:gd name="T16" fmla="*/ 51 w 150"/>
                <a:gd name="T17" fmla="*/ 16 h 110"/>
                <a:gd name="T18" fmla="*/ 51 w 150"/>
                <a:gd name="T19" fmla="*/ 16 h 110"/>
                <a:gd name="T20" fmla="*/ 123 w 150"/>
                <a:gd name="T21" fmla="*/ 58 h 110"/>
                <a:gd name="T22" fmla="*/ 123 w 150"/>
                <a:gd name="T23" fmla="*/ 58 h 110"/>
                <a:gd name="T24" fmla="*/ 149 w 150"/>
                <a:gd name="T25" fmla="*/ 83 h 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0" h="110">
                  <a:moveTo>
                    <a:pt x="149" y="83"/>
                  </a:moveTo>
                  <a:lnTo>
                    <a:pt x="149" y="83"/>
                  </a:lnTo>
                  <a:cubicBezTo>
                    <a:pt x="149" y="97"/>
                    <a:pt x="138" y="109"/>
                    <a:pt x="123" y="109"/>
                  </a:cubicBezTo>
                  <a:lnTo>
                    <a:pt x="123" y="109"/>
                  </a:lnTo>
                  <a:cubicBezTo>
                    <a:pt x="76" y="109"/>
                    <a:pt x="31" y="83"/>
                    <a:pt x="7" y="42"/>
                  </a:cubicBezTo>
                  <a:lnTo>
                    <a:pt x="7" y="42"/>
                  </a:lnTo>
                  <a:cubicBezTo>
                    <a:pt x="0" y="29"/>
                    <a:pt x="4" y="14"/>
                    <a:pt x="17" y="7"/>
                  </a:cubicBezTo>
                  <a:lnTo>
                    <a:pt x="17" y="7"/>
                  </a:lnTo>
                  <a:cubicBezTo>
                    <a:pt x="29" y="0"/>
                    <a:pt x="44" y="4"/>
                    <a:pt x="51" y="16"/>
                  </a:cubicBezTo>
                  <a:lnTo>
                    <a:pt x="51" y="16"/>
                  </a:lnTo>
                  <a:cubicBezTo>
                    <a:pt x="67" y="42"/>
                    <a:pt x="94" y="58"/>
                    <a:pt x="123" y="58"/>
                  </a:cubicBezTo>
                  <a:lnTo>
                    <a:pt x="123" y="58"/>
                  </a:lnTo>
                  <a:cubicBezTo>
                    <a:pt x="138" y="58"/>
                    <a:pt x="149" y="70"/>
                    <a:pt x="149" y="83"/>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31" name="Freeform 47">
              <a:extLst>
                <a:ext uri="{FF2B5EF4-FFF2-40B4-BE49-F238E27FC236}">
                  <a16:creationId xmlns:a16="http://schemas.microsoft.com/office/drawing/2014/main" id="{B3546708-B912-5544-94F0-E03A02D822E0}"/>
                </a:ext>
              </a:extLst>
            </p:cNvPr>
            <p:cNvSpPr>
              <a:spLocks noChangeArrowheads="1"/>
            </p:cNvSpPr>
            <p:nvPr/>
          </p:nvSpPr>
          <p:spPr bwMode="auto">
            <a:xfrm>
              <a:off x="11027795" y="4411362"/>
              <a:ext cx="639461" cy="389238"/>
            </a:xfrm>
            <a:custGeom>
              <a:avLst/>
              <a:gdLst>
                <a:gd name="T0" fmla="*/ 913 w 914"/>
                <a:gd name="T1" fmla="*/ 519 h 557"/>
                <a:gd name="T2" fmla="*/ 913 w 914"/>
                <a:gd name="T3" fmla="*/ 519 h 557"/>
                <a:gd name="T4" fmla="*/ 891 w 914"/>
                <a:gd name="T5" fmla="*/ 549 h 557"/>
                <a:gd name="T6" fmla="*/ 889 w 914"/>
                <a:gd name="T7" fmla="*/ 549 h 557"/>
                <a:gd name="T8" fmla="*/ 833 w 914"/>
                <a:gd name="T9" fmla="*/ 556 h 557"/>
                <a:gd name="T10" fmla="*/ 99 w 914"/>
                <a:gd name="T11" fmla="*/ 556 h 557"/>
                <a:gd name="T12" fmla="*/ 99 w 914"/>
                <a:gd name="T13" fmla="*/ 556 h 557"/>
                <a:gd name="T14" fmla="*/ 0 w 914"/>
                <a:gd name="T15" fmla="*/ 422 h 557"/>
                <a:gd name="T16" fmla="*/ 0 w 914"/>
                <a:gd name="T17" fmla="*/ 135 h 557"/>
                <a:gd name="T18" fmla="*/ 0 w 914"/>
                <a:gd name="T19" fmla="*/ 135 h 557"/>
                <a:gd name="T20" fmla="*/ 99 w 914"/>
                <a:gd name="T21" fmla="*/ 0 h 557"/>
                <a:gd name="T22" fmla="*/ 833 w 914"/>
                <a:gd name="T23" fmla="*/ 0 h 557"/>
                <a:gd name="T24" fmla="*/ 889 w 914"/>
                <a:gd name="T25" fmla="*/ 8 h 557"/>
                <a:gd name="T26" fmla="*/ 891 w 914"/>
                <a:gd name="T27" fmla="*/ 8 h 557"/>
                <a:gd name="T28" fmla="*/ 891 w 914"/>
                <a:gd name="T29" fmla="*/ 8 h 557"/>
                <a:gd name="T30" fmla="*/ 913 w 914"/>
                <a:gd name="T31" fmla="*/ 38 h 557"/>
                <a:gd name="T32" fmla="*/ 913 w 914"/>
                <a:gd name="T33" fmla="*/ 519 h 5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14" h="557">
                  <a:moveTo>
                    <a:pt x="913" y="519"/>
                  </a:moveTo>
                  <a:lnTo>
                    <a:pt x="913" y="519"/>
                  </a:lnTo>
                  <a:cubicBezTo>
                    <a:pt x="913" y="535"/>
                    <a:pt x="903" y="549"/>
                    <a:pt x="891" y="549"/>
                  </a:cubicBezTo>
                  <a:lnTo>
                    <a:pt x="889" y="549"/>
                  </a:lnTo>
                  <a:lnTo>
                    <a:pt x="833" y="556"/>
                  </a:lnTo>
                  <a:lnTo>
                    <a:pt x="99" y="556"/>
                  </a:lnTo>
                  <a:lnTo>
                    <a:pt x="99" y="556"/>
                  </a:lnTo>
                  <a:cubicBezTo>
                    <a:pt x="44" y="556"/>
                    <a:pt x="0" y="496"/>
                    <a:pt x="0" y="422"/>
                  </a:cubicBezTo>
                  <a:lnTo>
                    <a:pt x="0" y="135"/>
                  </a:lnTo>
                  <a:lnTo>
                    <a:pt x="0" y="135"/>
                  </a:lnTo>
                  <a:cubicBezTo>
                    <a:pt x="0" y="60"/>
                    <a:pt x="44" y="0"/>
                    <a:pt x="99" y="0"/>
                  </a:cubicBezTo>
                  <a:lnTo>
                    <a:pt x="833" y="0"/>
                  </a:lnTo>
                  <a:lnTo>
                    <a:pt x="889" y="8"/>
                  </a:lnTo>
                  <a:lnTo>
                    <a:pt x="891" y="8"/>
                  </a:lnTo>
                  <a:lnTo>
                    <a:pt x="891" y="8"/>
                  </a:lnTo>
                  <a:cubicBezTo>
                    <a:pt x="903" y="8"/>
                    <a:pt x="913" y="21"/>
                    <a:pt x="913" y="38"/>
                  </a:cubicBezTo>
                  <a:lnTo>
                    <a:pt x="913" y="519"/>
                  </a:lnTo>
                </a:path>
              </a:pathLst>
            </a:custGeom>
            <a:solidFill>
              <a:schemeClr val="accent6">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32" name="Freeform 48">
              <a:extLst>
                <a:ext uri="{FF2B5EF4-FFF2-40B4-BE49-F238E27FC236}">
                  <a16:creationId xmlns:a16="http://schemas.microsoft.com/office/drawing/2014/main" id="{497DCA79-5820-B14E-A38C-D29968FD44DB}"/>
                </a:ext>
              </a:extLst>
            </p:cNvPr>
            <p:cNvSpPr>
              <a:spLocks noChangeArrowheads="1"/>
            </p:cNvSpPr>
            <p:nvPr/>
          </p:nvSpPr>
          <p:spPr bwMode="auto">
            <a:xfrm>
              <a:off x="11027795" y="4411362"/>
              <a:ext cx="639461" cy="194620"/>
            </a:xfrm>
            <a:custGeom>
              <a:avLst/>
              <a:gdLst>
                <a:gd name="T0" fmla="*/ 0 w 914"/>
                <a:gd name="T1" fmla="*/ 135 h 279"/>
                <a:gd name="T2" fmla="*/ 0 w 914"/>
                <a:gd name="T3" fmla="*/ 278 h 279"/>
                <a:gd name="T4" fmla="*/ 913 w 914"/>
                <a:gd name="T5" fmla="*/ 278 h 279"/>
                <a:gd name="T6" fmla="*/ 913 w 914"/>
                <a:gd name="T7" fmla="*/ 38 h 279"/>
                <a:gd name="T8" fmla="*/ 913 w 914"/>
                <a:gd name="T9" fmla="*/ 38 h 279"/>
                <a:gd name="T10" fmla="*/ 891 w 914"/>
                <a:gd name="T11" fmla="*/ 8 h 279"/>
                <a:gd name="T12" fmla="*/ 889 w 914"/>
                <a:gd name="T13" fmla="*/ 8 h 279"/>
                <a:gd name="T14" fmla="*/ 833 w 914"/>
                <a:gd name="T15" fmla="*/ 0 h 279"/>
                <a:gd name="T16" fmla="*/ 99 w 914"/>
                <a:gd name="T17" fmla="*/ 0 h 279"/>
                <a:gd name="T18" fmla="*/ 99 w 914"/>
                <a:gd name="T19" fmla="*/ 0 h 279"/>
                <a:gd name="T20" fmla="*/ 0 w 914"/>
                <a:gd name="T21" fmla="*/ 135 h 2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14" h="279">
                  <a:moveTo>
                    <a:pt x="0" y="135"/>
                  </a:moveTo>
                  <a:lnTo>
                    <a:pt x="0" y="278"/>
                  </a:lnTo>
                  <a:lnTo>
                    <a:pt x="913" y="278"/>
                  </a:lnTo>
                  <a:lnTo>
                    <a:pt x="913" y="38"/>
                  </a:lnTo>
                  <a:lnTo>
                    <a:pt x="913" y="38"/>
                  </a:lnTo>
                  <a:cubicBezTo>
                    <a:pt x="913" y="21"/>
                    <a:pt x="903" y="8"/>
                    <a:pt x="891" y="8"/>
                  </a:cubicBezTo>
                  <a:lnTo>
                    <a:pt x="889" y="8"/>
                  </a:lnTo>
                  <a:lnTo>
                    <a:pt x="833" y="0"/>
                  </a:lnTo>
                  <a:lnTo>
                    <a:pt x="99" y="0"/>
                  </a:lnTo>
                  <a:lnTo>
                    <a:pt x="99" y="0"/>
                  </a:lnTo>
                  <a:cubicBezTo>
                    <a:pt x="44" y="0"/>
                    <a:pt x="0" y="60"/>
                    <a:pt x="0" y="135"/>
                  </a:cubicBezTo>
                </a:path>
              </a:pathLst>
            </a:custGeom>
            <a:solidFill>
              <a:schemeClr val="accent6">
                <a:lumMod val="50000"/>
              </a:schemeClr>
            </a:solidFill>
            <a:ln>
              <a:noFill/>
            </a:ln>
            <a:effectLst/>
          </p:spPr>
          <p:txBody>
            <a:bodyPr wrap="none" anchor="ctr"/>
            <a:lstStyle/>
            <a:p>
              <a:endParaRPr lang="en-US" sz="6532" dirty="0">
                <a:latin typeface="Fira Sans Light" panose="020B0403050000020004" pitchFamily="34" charset="0"/>
              </a:endParaRPr>
            </a:p>
          </p:txBody>
        </p:sp>
        <p:sp>
          <p:nvSpPr>
            <p:cNvPr id="233" name="Freeform 49">
              <a:extLst>
                <a:ext uri="{FF2B5EF4-FFF2-40B4-BE49-F238E27FC236}">
                  <a16:creationId xmlns:a16="http://schemas.microsoft.com/office/drawing/2014/main" id="{3B23B21E-5EE7-5E47-B41D-E3B080D9FCFE}"/>
                </a:ext>
              </a:extLst>
            </p:cNvPr>
            <p:cNvSpPr>
              <a:spLocks noChangeArrowheads="1"/>
            </p:cNvSpPr>
            <p:nvPr/>
          </p:nvSpPr>
          <p:spPr bwMode="auto">
            <a:xfrm>
              <a:off x="11197700" y="4448432"/>
              <a:ext cx="315097" cy="315097"/>
            </a:xfrm>
            <a:custGeom>
              <a:avLst/>
              <a:gdLst>
                <a:gd name="T0" fmla="*/ 0 w 449"/>
                <a:gd name="T1" fmla="*/ 403 h 450"/>
                <a:gd name="T2" fmla="*/ 0 w 449"/>
                <a:gd name="T3" fmla="*/ 46 h 450"/>
                <a:gd name="T4" fmla="*/ 0 w 449"/>
                <a:gd name="T5" fmla="*/ 46 h 450"/>
                <a:gd name="T6" fmla="*/ 46 w 449"/>
                <a:gd name="T7" fmla="*/ 0 h 450"/>
                <a:gd name="T8" fmla="*/ 402 w 449"/>
                <a:gd name="T9" fmla="*/ 0 h 450"/>
                <a:gd name="T10" fmla="*/ 402 w 449"/>
                <a:gd name="T11" fmla="*/ 0 h 450"/>
                <a:gd name="T12" fmla="*/ 448 w 449"/>
                <a:gd name="T13" fmla="*/ 46 h 450"/>
                <a:gd name="T14" fmla="*/ 448 w 449"/>
                <a:gd name="T15" fmla="*/ 403 h 450"/>
                <a:gd name="T16" fmla="*/ 448 w 449"/>
                <a:gd name="T17" fmla="*/ 403 h 450"/>
                <a:gd name="T18" fmla="*/ 402 w 449"/>
                <a:gd name="T19" fmla="*/ 449 h 450"/>
                <a:gd name="T20" fmla="*/ 46 w 449"/>
                <a:gd name="T21" fmla="*/ 449 h 450"/>
                <a:gd name="T22" fmla="*/ 46 w 449"/>
                <a:gd name="T23" fmla="*/ 449 h 450"/>
                <a:gd name="T24" fmla="*/ 0 w 449"/>
                <a:gd name="T25" fmla="*/ 403 h 4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9" h="450">
                  <a:moveTo>
                    <a:pt x="0" y="403"/>
                  </a:moveTo>
                  <a:lnTo>
                    <a:pt x="0" y="46"/>
                  </a:lnTo>
                  <a:lnTo>
                    <a:pt x="0" y="46"/>
                  </a:lnTo>
                  <a:cubicBezTo>
                    <a:pt x="0" y="21"/>
                    <a:pt x="21" y="0"/>
                    <a:pt x="46" y="0"/>
                  </a:cubicBezTo>
                  <a:lnTo>
                    <a:pt x="402" y="0"/>
                  </a:lnTo>
                  <a:lnTo>
                    <a:pt x="402" y="0"/>
                  </a:lnTo>
                  <a:cubicBezTo>
                    <a:pt x="427" y="0"/>
                    <a:pt x="448" y="21"/>
                    <a:pt x="448" y="46"/>
                  </a:cubicBezTo>
                  <a:lnTo>
                    <a:pt x="448" y="403"/>
                  </a:lnTo>
                  <a:lnTo>
                    <a:pt x="448" y="403"/>
                  </a:lnTo>
                  <a:cubicBezTo>
                    <a:pt x="448" y="428"/>
                    <a:pt x="427" y="449"/>
                    <a:pt x="402" y="449"/>
                  </a:cubicBezTo>
                  <a:lnTo>
                    <a:pt x="46" y="449"/>
                  </a:lnTo>
                  <a:lnTo>
                    <a:pt x="46" y="449"/>
                  </a:lnTo>
                  <a:cubicBezTo>
                    <a:pt x="21" y="449"/>
                    <a:pt x="0" y="428"/>
                    <a:pt x="0" y="403"/>
                  </a:cubicBezTo>
                </a:path>
              </a:pathLst>
            </a:custGeom>
            <a:solidFill>
              <a:schemeClr val="accent3"/>
            </a:solidFill>
            <a:ln>
              <a:noFill/>
            </a:ln>
            <a:effectLst/>
          </p:spPr>
          <p:txBody>
            <a:bodyPr wrap="none" anchor="ctr"/>
            <a:lstStyle/>
            <a:p>
              <a:endParaRPr lang="en-US" sz="6532" dirty="0">
                <a:latin typeface="Fira Sans Light" panose="020B0403050000020004" pitchFamily="34" charset="0"/>
              </a:endParaRPr>
            </a:p>
          </p:txBody>
        </p:sp>
        <p:sp>
          <p:nvSpPr>
            <p:cNvPr id="234" name="Freeform 50">
              <a:extLst>
                <a:ext uri="{FF2B5EF4-FFF2-40B4-BE49-F238E27FC236}">
                  <a16:creationId xmlns:a16="http://schemas.microsoft.com/office/drawing/2014/main" id="{E8B1463E-2773-0643-A7D4-7506E85589D4}"/>
                </a:ext>
              </a:extLst>
            </p:cNvPr>
            <p:cNvSpPr>
              <a:spLocks noChangeArrowheads="1"/>
            </p:cNvSpPr>
            <p:nvPr/>
          </p:nvSpPr>
          <p:spPr bwMode="auto">
            <a:xfrm>
              <a:off x="11030884" y="4717193"/>
              <a:ext cx="228600" cy="95764"/>
            </a:xfrm>
            <a:custGeom>
              <a:avLst/>
              <a:gdLst>
                <a:gd name="T0" fmla="*/ 326 w 327"/>
                <a:gd name="T1" fmla="*/ 50 h 136"/>
                <a:gd name="T2" fmla="*/ 14 w 327"/>
                <a:gd name="T3" fmla="*/ 135 h 136"/>
                <a:gd name="T4" fmla="*/ 0 w 327"/>
                <a:gd name="T5" fmla="*/ 86 h 136"/>
                <a:gd name="T6" fmla="*/ 313 w 327"/>
                <a:gd name="T7" fmla="*/ 0 h 136"/>
                <a:gd name="T8" fmla="*/ 326 w 327"/>
                <a:gd name="T9" fmla="*/ 50 h 136"/>
              </a:gdLst>
              <a:ahLst/>
              <a:cxnLst>
                <a:cxn ang="0">
                  <a:pos x="T0" y="T1"/>
                </a:cxn>
                <a:cxn ang="0">
                  <a:pos x="T2" y="T3"/>
                </a:cxn>
                <a:cxn ang="0">
                  <a:pos x="T4" y="T5"/>
                </a:cxn>
                <a:cxn ang="0">
                  <a:pos x="T6" y="T7"/>
                </a:cxn>
                <a:cxn ang="0">
                  <a:pos x="T8" y="T9"/>
                </a:cxn>
              </a:cxnLst>
              <a:rect l="0" t="0" r="r" b="b"/>
              <a:pathLst>
                <a:path w="327" h="136">
                  <a:moveTo>
                    <a:pt x="326" y="50"/>
                  </a:moveTo>
                  <a:lnTo>
                    <a:pt x="14" y="135"/>
                  </a:lnTo>
                  <a:lnTo>
                    <a:pt x="0" y="86"/>
                  </a:lnTo>
                  <a:lnTo>
                    <a:pt x="313" y="0"/>
                  </a:lnTo>
                  <a:lnTo>
                    <a:pt x="326" y="50"/>
                  </a:lnTo>
                </a:path>
              </a:pathLst>
            </a:custGeom>
            <a:solidFill>
              <a:schemeClr val="accent3"/>
            </a:solidFill>
            <a:ln>
              <a:noFill/>
            </a:ln>
            <a:effectLst/>
          </p:spPr>
          <p:txBody>
            <a:bodyPr wrap="none" anchor="ctr"/>
            <a:lstStyle/>
            <a:p>
              <a:endParaRPr lang="en-US" sz="6532" dirty="0">
                <a:latin typeface="Fira Sans Light" panose="020B0403050000020004" pitchFamily="34" charset="0"/>
              </a:endParaRPr>
            </a:p>
          </p:txBody>
        </p:sp>
        <p:sp>
          <p:nvSpPr>
            <p:cNvPr id="235" name="Freeform 51">
              <a:extLst>
                <a:ext uri="{FF2B5EF4-FFF2-40B4-BE49-F238E27FC236}">
                  <a16:creationId xmlns:a16="http://schemas.microsoft.com/office/drawing/2014/main" id="{A574B7BE-92C8-AA4B-AAA5-4489132183DF}"/>
                </a:ext>
              </a:extLst>
            </p:cNvPr>
            <p:cNvSpPr>
              <a:spLocks noChangeArrowheads="1"/>
            </p:cNvSpPr>
            <p:nvPr/>
          </p:nvSpPr>
          <p:spPr bwMode="auto">
            <a:xfrm>
              <a:off x="11460282" y="4707924"/>
              <a:ext cx="172995" cy="123568"/>
            </a:xfrm>
            <a:custGeom>
              <a:avLst/>
              <a:gdLst>
                <a:gd name="T0" fmla="*/ 247 w 248"/>
                <a:gd name="T1" fmla="*/ 132 h 176"/>
                <a:gd name="T2" fmla="*/ 221 w 248"/>
                <a:gd name="T3" fmla="*/ 175 h 176"/>
                <a:gd name="T4" fmla="*/ 0 w 248"/>
                <a:gd name="T5" fmla="*/ 43 h 176"/>
                <a:gd name="T6" fmla="*/ 26 w 248"/>
                <a:gd name="T7" fmla="*/ 0 h 176"/>
                <a:gd name="T8" fmla="*/ 247 w 248"/>
                <a:gd name="T9" fmla="*/ 132 h 176"/>
              </a:gdLst>
              <a:ahLst/>
              <a:cxnLst>
                <a:cxn ang="0">
                  <a:pos x="T0" y="T1"/>
                </a:cxn>
                <a:cxn ang="0">
                  <a:pos x="T2" y="T3"/>
                </a:cxn>
                <a:cxn ang="0">
                  <a:pos x="T4" y="T5"/>
                </a:cxn>
                <a:cxn ang="0">
                  <a:pos x="T6" y="T7"/>
                </a:cxn>
                <a:cxn ang="0">
                  <a:pos x="T8" y="T9"/>
                </a:cxn>
              </a:cxnLst>
              <a:rect l="0" t="0" r="r" b="b"/>
              <a:pathLst>
                <a:path w="248" h="176">
                  <a:moveTo>
                    <a:pt x="247" y="132"/>
                  </a:moveTo>
                  <a:lnTo>
                    <a:pt x="221" y="175"/>
                  </a:lnTo>
                  <a:lnTo>
                    <a:pt x="0" y="43"/>
                  </a:lnTo>
                  <a:lnTo>
                    <a:pt x="26" y="0"/>
                  </a:lnTo>
                  <a:lnTo>
                    <a:pt x="247" y="132"/>
                  </a:lnTo>
                </a:path>
              </a:pathLst>
            </a:custGeom>
            <a:solidFill>
              <a:schemeClr val="accent3"/>
            </a:solidFill>
            <a:ln>
              <a:noFill/>
            </a:ln>
            <a:effectLst/>
          </p:spPr>
          <p:txBody>
            <a:bodyPr wrap="none" anchor="ctr"/>
            <a:lstStyle/>
            <a:p>
              <a:endParaRPr lang="en-US" sz="6532" dirty="0">
                <a:latin typeface="Fira Sans Light" panose="020B0403050000020004" pitchFamily="34" charset="0"/>
              </a:endParaRPr>
            </a:p>
          </p:txBody>
        </p:sp>
        <p:sp>
          <p:nvSpPr>
            <p:cNvPr id="236" name="Freeform 52">
              <a:extLst>
                <a:ext uri="{FF2B5EF4-FFF2-40B4-BE49-F238E27FC236}">
                  <a16:creationId xmlns:a16="http://schemas.microsoft.com/office/drawing/2014/main" id="{3961F9A0-8D4D-C04D-BBD5-FBAE0F15102C}"/>
                </a:ext>
              </a:extLst>
            </p:cNvPr>
            <p:cNvSpPr>
              <a:spLocks noChangeArrowheads="1"/>
            </p:cNvSpPr>
            <p:nvPr/>
          </p:nvSpPr>
          <p:spPr bwMode="auto">
            <a:xfrm>
              <a:off x="11030884" y="4399005"/>
              <a:ext cx="228600" cy="95766"/>
            </a:xfrm>
            <a:custGeom>
              <a:avLst/>
              <a:gdLst>
                <a:gd name="T0" fmla="*/ 326 w 327"/>
                <a:gd name="T1" fmla="*/ 86 h 136"/>
                <a:gd name="T2" fmla="*/ 313 w 327"/>
                <a:gd name="T3" fmla="*/ 135 h 136"/>
                <a:gd name="T4" fmla="*/ 0 w 327"/>
                <a:gd name="T5" fmla="*/ 50 h 136"/>
                <a:gd name="T6" fmla="*/ 14 w 327"/>
                <a:gd name="T7" fmla="*/ 0 h 136"/>
                <a:gd name="T8" fmla="*/ 326 w 327"/>
                <a:gd name="T9" fmla="*/ 86 h 136"/>
              </a:gdLst>
              <a:ahLst/>
              <a:cxnLst>
                <a:cxn ang="0">
                  <a:pos x="T0" y="T1"/>
                </a:cxn>
                <a:cxn ang="0">
                  <a:pos x="T2" y="T3"/>
                </a:cxn>
                <a:cxn ang="0">
                  <a:pos x="T4" y="T5"/>
                </a:cxn>
                <a:cxn ang="0">
                  <a:pos x="T6" y="T7"/>
                </a:cxn>
                <a:cxn ang="0">
                  <a:pos x="T8" y="T9"/>
                </a:cxn>
              </a:cxnLst>
              <a:rect l="0" t="0" r="r" b="b"/>
              <a:pathLst>
                <a:path w="327" h="136">
                  <a:moveTo>
                    <a:pt x="326" y="86"/>
                  </a:moveTo>
                  <a:lnTo>
                    <a:pt x="313" y="135"/>
                  </a:lnTo>
                  <a:lnTo>
                    <a:pt x="0" y="50"/>
                  </a:lnTo>
                  <a:lnTo>
                    <a:pt x="14" y="0"/>
                  </a:lnTo>
                  <a:lnTo>
                    <a:pt x="326" y="86"/>
                  </a:lnTo>
                </a:path>
              </a:pathLst>
            </a:custGeom>
            <a:solidFill>
              <a:schemeClr val="accent3"/>
            </a:solidFill>
            <a:ln>
              <a:noFill/>
            </a:ln>
            <a:effectLst/>
          </p:spPr>
          <p:txBody>
            <a:bodyPr wrap="none" anchor="ctr"/>
            <a:lstStyle/>
            <a:p>
              <a:endParaRPr lang="en-US" sz="6532" dirty="0">
                <a:latin typeface="Fira Sans Light" panose="020B0403050000020004" pitchFamily="34" charset="0"/>
              </a:endParaRPr>
            </a:p>
          </p:txBody>
        </p:sp>
        <p:sp>
          <p:nvSpPr>
            <p:cNvPr id="237" name="Freeform 53">
              <a:extLst>
                <a:ext uri="{FF2B5EF4-FFF2-40B4-BE49-F238E27FC236}">
                  <a16:creationId xmlns:a16="http://schemas.microsoft.com/office/drawing/2014/main" id="{30B5CD1C-60A5-0749-B47B-04396A84BDE1}"/>
                </a:ext>
              </a:extLst>
            </p:cNvPr>
            <p:cNvSpPr>
              <a:spLocks noChangeArrowheads="1"/>
            </p:cNvSpPr>
            <p:nvPr/>
          </p:nvSpPr>
          <p:spPr bwMode="auto">
            <a:xfrm>
              <a:off x="11460282" y="4380470"/>
              <a:ext cx="172995" cy="123568"/>
            </a:xfrm>
            <a:custGeom>
              <a:avLst/>
              <a:gdLst>
                <a:gd name="T0" fmla="*/ 247 w 248"/>
                <a:gd name="T1" fmla="*/ 44 h 177"/>
                <a:gd name="T2" fmla="*/ 26 w 248"/>
                <a:gd name="T3" fmla="*/ 176 h 177"/>
                <a:gd name="T4" fmla="*/ 0 w 248"/>
                <a:gd name="T5" fmla="*/ 133 h 177"/>
                <a:gd name="T6" fmla="*/ 221 w 248"/>
                <a:gd name="T7" fmla="*/ 0 h 177"/>
                <a:gd name="T8" fmla="*/ 247 w 248"/>
                <a:gd name="T9" fmla="*/ 44 h 177"/>
              </a:gdLst>
              <a:ahLst/>
              <a:cxnLst>
                <a:cxn ang="0">
                  <a:pos x="T0" y="T1"/>
                </a:cxn>
                <a:cxn ang="0">
                  <a:pos x="T2" y="T3"/>
                </a:cxn>
                <a:cxn ang="0">
                  <a:pos x="T4" y="T5"/>
                </a:cxn>
                <a:cxn ang="0">
                  <a:pos x="T6" y="T7"/>
                </a:cxn>
                <a:cxn ang="0">
                  <a:pos x="T8" y="T9"/>
                </a:cxn>
              </a:cxnLst>
              <a:rect l="0" t="0" r="r" b="b"/>
              <a:pathLst>
                <a:path w="248" h="177">
                  <a:moveTo>
                    <a:pt x="247" y="44"/>
                  </a:moveTo>
                  <a:lnTo>
                    <a:pt x="26" y="176"/>
                  </a:lnTo>
                  <a:lnTo>
                    <a:pt x="0" y="133"/>
                  </a:lnTo>
                  <a:lnTo>
                    <a:pt x="221" y="0"/>
                  </a:lnTo>
                  <a:lnTo>
                    <a:pt x="247" y="44"/>
                  </a:lnTo>
                </a:path>
              </a:pathLst>
            </a:custGeom>
            <a:solidFill>
              <a:schemeClr val="accent3"/>
            </a:solidFill>
            <a:ln>
              <a:noFill/>
            </a:ln>
            <a:effectLst/>
          </p:spPr>
          <p:txBody>
            <a:bodyPr wrap="none" anchor="ctr"/>
            <a:lstStyle/>
            <a:p>
              <a:endParaRPr lang="en-US" sz="6532" dirty="0">
                <a:latin typeface="Fira Sans Light" panose="020B0403050000020004" pitchFamily="34" charset="0"/>
              </a:endParaRPr>
            </a:p>
          </p:txBody>
        </p:sp>
      </p:grpSp>
      <p:grpSp>
        <p:nvGrpSpPr>
          <p:cNvPr id="12" name="Group 11">
            <a:extLst>
              <a:ext uri="{FF2B5EF4-FFF2-40B4-BE49-F238E27FC236}">
                <a16:creationId xmlns:a16="http://schemas.microsoft.com/office/drawing/2014/main" id="{343D1749-6F46-7749-AAC5-D273CABD4EF0}"/>
              </a:ext>
            </a:extLst>
          </p:cNvPr>
          <p:cNvGrpSpPr/>
          <p:nvPr/>
        </p:nvGrpSpPr>
        <p:grpSpPr>
          <a:xfrm>
            <a:off x="7730001" y="10014020"/>
            <a:ext cx="645641" cy="1071950"/>
            <a:chOff x="5371490" y="815546"/>
            <a:chExt cx="645641" cy="1071950"/>
          </a:xfrm>
        </p:grpSpPr>
        <p:sp>
          <p:nvSpPr>
            <p:cNvPr id="238" name="Freeform 54">
              <a:extLst>
                <a:ext uri="{FF2B5EF4-FFF2-40B4-BE49-F238E27FC236}">
                  <a16:creationId xmlns:a16="http://schemas.microsoft.com/office/drawing/2014/main" id="{C4F0CE9A-E3F4-3B4F-87CA-B200B74308C2}"/>
                </a:ext>
              </a:extLst>
            </p:cNvPr>
            <p:cNvSpPr>
              <a:spLocks noChangeArrowheads="1"/>
            </p:cNvSpPr>
            <p:nvPr/>
          </p:nvSpPr>
          <p:spPr bwMode="auto">
            <a:xfrm>
              <a:off x="5433274" y="815546"/>
              <a:ext cx="515895" cy="1071950"/>
            </a:xfrm>
            <a:custGeom>
              <a:avLst/>
              <a:gdLst>
                <a:gd name="T0" fmla="*/ 90 w 736"/>
                <a:gd name="T1" fmla="*/ 0 h 1532"/>
                <a:gd name="T2" fmla="*/ 645 w 736"/>
                <a:gd name="T3" fmla="*/ 0 h 1532"/>
                <a:gd name="T4" fmla="*/ 645 w 736"/>
                <a:gd name="T5" fmla="*/ 0 h 1532"/>
                <a:gd name="T6" fmla="*/ 726 w 736"/>
                <a:gd name="T7" fmla="*/ 81 h 1532"/>
                <a:gd name="T8" fmla="*/ 735 w 736"/>
                <a:gd name="T9" fmla="*/ 287 h 1532"/>
                <a:gd name="T10" fmla="*/ 735 w 736"/>
                <a:gd name="T11" fmla="*/ 1375 h 1532"/>
                <a:gd name="T12" fmla="*/ 735 w 736"/>
                <a:gd name="T13" fmla="*/ 1375 h 1532"/>
                <a:gd name="T14" fmla="*/ 533 w 736"/>
                <a:gd name="T15" fmla="*/ 1531 h 1532"/>
                <a:gd name="T16" fmla="*/ 203 w 736"/>
                <a:gd name="T17" fmla="*/ 1531 h 1532"/>
                <a:gd name="T18" fmla="*/ 203 w 736"/>
                <a:gd name="T19" fmla="*/ 1531 h 1532"/>
                <a:gd name="T20" fmla="*/ 0 w 736"/>
                <a:gd name="T21" fmla="*/ 1375 h 1532"/>
                <a:gd name="T22" fmla="*/ 0 w 736"/>
                <a:gd name="T23" fmla="*/ 287 h 1532"/>
                <a:gd name="T24" fmla="*/ 9 w 736"/>
                <a:gd name="T25" fmla="*/ 81 h 1532"/>
                <a:gd name="T26" fmla="*/ 9 w 736"/>
                <a:gd name="T27" fmla="*/ 81 h 1532"/>
                <a:gd name="T28" fmla="*/ 90 w 736"/>
                <a:gd name="T29" fmla="*/ 0 h 15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36" h="1532">
                  <a:moveTo>
                    <a:pt x="90" y="0"/>
                  </a:moveTo>
                  <a:lnTo>
                    <a:pt x="645" y="0"/>
                  </a:lnTo>
                  <a:lnTo>
                    <a:pt x="645" y="0"/>
                  </a:lnTo>
                  <a:cubicBezTo>
                    <a:pt x="689" y="0"/>
                    <a:pt x="726" y="37"/>
                    <a:pt x="726" y="81"/>
                  </a:cubicBezTo>
                  <a:lnTo>
                    <a:pt x="735" y="287"/>
                  </a:lnTo>
                  <a:lnTo>
                    <a:pt x="735" y="1375"/>
                  </a:lnTo>
                  <a:lnTo>
                    <a:pt x="735" y="1375"/>
                  </a:lnTo>
                  <a:cubicBezTo>
                    <a:pt x="735" y="1487"/>
                    <a:pt x="644" y="1531"/>
                    <a:pt x="533" y="1531"/>
                  </a:cubicBezTo>
                  <a:lnTo>
                    <a:pt x="203" y="1531"/>
                  </a:lnTo>
                  <a:lnTo>
                    <a:pt x="203" y="1531"/>
                  </a:lnTo>
                  <a:cubicBezTo>
                    <a:pt x="91" y="1531"/>
                    <a:pt x="0" y="1487"/>
                    <a:pt x="0" y="1375"/>
                  </a:cubicBezTo>
                  <a:lnTo>
                    <a:pt x="0" y="287"/>
                  </a:lnTo>
                  <a:lnTo>
                    <a:pt x="9" y="81"/>
                  </a:lnTo>
                  <a:lnTo>
                    <a:pt x="9" y="81"/>
                  </a:lnTo>
                  <a:cubicBezTo>
                    <a:pt x="9" y="37"/>
                    <a:pt x="46" y="0"/>
                    <a:pt x="90" y="0"/>
                  </a:cubicBezTo>
                </a:path>
              </a:pathLst>
            </a:custGeom>
            <a:solidFill>
              <a:schemeClr val="accent1">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39" name="Freeform 55">
              <a:extLst>
                <a:ext uri="{FF2B5EF4-FFF2-40B4-BE49-F238E27FC236}">
                  <a16:creationId xmlns:a16="http://schemas.microsoft.com/office/drawing/2014/main" id="{821DE48D-22FC-9146-9B01-FDD15AAEB0B8}"/>
                </a:ext>
              </a:extLst>
            </p:cNvPr>
            <p:cNvSpPr>
              <a:spLocks noChangeArrowheads="1"/>
            </p:cNvSpPr>
            <p:nvPr/>
          </p:nvSpPr>
          <p:spPr bwMode="auto">
            <a:xfrm>
              <a:off x="5470344" y="849528"/>
              <a:ext cx="444843" cy="1000897"/>
            </a:xfrm>
            <a:custGeom>
              <a:avLst/>
              <a:gdLst>
                <a:gd name="T0" fmla="*/ 595 w 636"/>
                <a:gd name="T1" fmla="*/ 0 h 1430"/>
                <a:gd name="T2" fmla="*/ 595 w 636"/>
                <a:gd name="T3" fmla="*/ 0 h 1430"/>
                <a:gd name="T4" fmla="*/ 625 w 636"/>
                <a:gd name="T5" fmla="*/ 30 h 1430"/>
                <a:gd name="T6" fmla="*/ 625 w 636"/>
                <a:gd name="T7" fmla="*/ 32 h 1430"/>
                <a:gd name="T8" fmla="*/ 635 w 636"/>
                <a:gd name="T9" fmla="*/ 238 h 1430"/>
                <a:gd name="T10" fmla="*/ 635 w 636"/>
                <a:gd name="T11" fmla="*/ 1324 h 1430"/>
                <a:gd name="T12" fmla="*/ 635 w 636"/>
                <a:gd name="T13" fmla="*/ 1324 h 1430"/>
                <a:gd name="T14" fmla="*/ 483 w 636"/>
                <a:gd name="T15" fmla="*/ 1429 h 1430"/>
                <a:gd name="T16" fmla="*/ 153 w 636"/>
                <a:gd name="T17" fmla="*/ 1429 h 1430"/>
                <a:gd name="T18" fmla="*/ 153 w 636"/>
                <a:gd name="T19" fmla="*/ 1429 h 1430"/>
                <a:gd name="T20" fmla="*/ 0 w 636"/>
                <a:gd name="T21" fmla="*/ 1324 h 1430"/>
                <a:gd name="T22" fmla="*/ 0 w 636"/>
                <a:gd name="T23" fmla="*/ 238 h 1430"/>
                <a:gd name="T24" fmla="*/ 10 w 636"/>
                <a:gd name="T25" fmla="*/ 31 h 1430"/>
                <a:gd name="T26" fmla="*/ 10 w 636"/>
                <a:gd name="T27" fmla="*/ 30 h 1430"/>
                <a:gd name="T28" fmla="*/ 10 w 636"/>
                <a:gd name="T29" fmla="*/ 30 h 1430"/>
                <a:gd name="T30" fmla="*/ 40 w 636"/>
                <a:gd name="T31" fmla="*/ 0 h 1430"/>
                <a:gd name="T32" fmla="*/ 595 w 636"/>
                <a:gd name="T33" fmla="*/ 0 h 14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36" h="1430">
                  <a:moveTo>
                    <a:pt x="595" y="0"/>
                  </a:moveTo>
                  <a:lnTo>
                    <a:pt x="595" y="0"/>
                  </a:lnTo>
                  <a:cubicBezTo>
                    <a:pt x="611" y="0"/>
                    <a:pt x="625" y="14"/>
                    <a:pt x="625" y="30"/>
                  </a:cubicBezTo>
                  <a:lnTo>
                    <a:pt x="625" y="32"/>
                  </a:lnTo>
                  <a:lnTo>
                    <a:pt x="635" y="238"/>
                  </a:lnTo>
                  <a:lnTo>
                    <a:pt x="635" y="1324"/>
                  </a:lnTo>
                  <a:lnTo>
                    <a:pt x="635" y="1324"/>
                  </a:lnTo>
                  <a:cubicBezTo>
                    <a:pt x="635" y="1394"/>
                    <a:pt x="584" y="1429"/>
                    <a:pt x="483" y="1429"/>
                  </a:cubicBezTo>
                  <a:lnTo>
                    <a:pt x="153" y="1429"/>
                  </a:lnTo>
                  <a:lnTo>
                    <a:pt x="153" y="1429"/>
                  </a:lnTo>
                  <a:cubicBezTo>
                    <a:pt x="51" y="1429"/>
                    <a:pt x="0" y="1394"/>
                    <a:pt x="0" y="1324"/>
                  </a:cubicBezTo>
                  <a:lnTo>
                    <a:pt x="0" y="238"/>
                  </a:lnTo>
                  <a:lnTo>
                    <a:pt x="10" y="31"/>
                  </a:lnTo>
                  <a:lnTo>
                    <a:pt x="10" y="30"/>
                  </a:lnTo>
                  <a:lnTo>
                    <a:pt x="10" y="30"/>
                  </a:lnTo>
                  <a:cubicBezTo>
                    <a:pt x="10" y="14"/>
                    <a:pt x="24" y="0"/>
                    <a:pt x="40" y="0"/>
                  </a:cubicBezTo>
                  <a:lnTo>
                    <a:pt x="595"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40" name="Freeform 56">
              <a:extLst>
                <a:ext uri="{FF2B5EF4-FFF2-40B4-BE49-F238E27FC236}">
                  <a16:creationId xmlns:a16="http://schemas.microsoft.com/office/drawing/2014/main" id="{A27F7301-5548-1949-A2B3-D96AEAAC76C8}"/>
                </a:ext>
              </a:extLst>
            </p:cNvPr>
            <p:cNvSpPr>
              <a:spLocks noChangeArrowheads="1"/>
            </p:cNvSpPr>
            <p:nvPr/>
          </p:nvSpPr>
          <p:spPr bwMode="auto">
            <a:xfrm>
              <a:off x="5566110" y="849528"/>
              <a:ext cx="253313" cy="1000897"/>
            </a:xfrm>
            <a:custGeom>
              <a:avLst/>
              <a:gdLst>
                <a:gd name="T0" fmla="*/ 15 w 360"/>
                <a:gd name="T1" fmla="*/ 1429 h 1430"/>
                <a:gd name="T2" fmla="*/ 345 w 360"/>
                <a:gd name="T3" fmla="*/ 1429 h 1430"/>
                <a:gd name="T4" fmla="*/ 345 w 360"/>
                <a:gd name="T5" fmla="*/ 1429 h 1430"/>
                <a:gd name="T6" fmla="*/ 359 w 360"/>
                <a:gd name="T7" fmla="*/ 1429 h 1430"/>
                <a:gd name="T8" fmla="*/ 359 w 360"/>
                <a:gd name="T9" fmla="*/ 87 h 1430"/>
                <a:gd name="T10" fmla="*/ 358 w 360"/>
                <a:gd name="T11" fmla="*/ 0 h 1430"/>
                <a:gd name="T12" fmla="*/ 2 w 360"/>
                <a:gd name="T13" fmla="*/ 0 h 1430"/>
                <a:gd name="T14" fmla="*/ 0 w 360"/>
                <a:gd name="T15" fmla="*/ 87 h 1430"/>
                <a:gd name="T16" fmla="*/ 0 w 360"/>
                <a:gd name="T17" fmla="*/ 1429 h 1430"/>
                <a:gd name="T18" fmla="*/ 0 w 360"/>
                <a:gd name="T19" fmla="*/ 1429 h 1430"/>
                <a:gd name="T20" fmla="*/ 15 w 360"/>
                <a:gd name="T21" fmla="*/ 1429 h 14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60" h="1430">
                  <a:moveTo>
                    <a:pt x="15" y="1429"/>
                  </a:moveTo>
                  <a:lnTo>
                    <a:pt x="345" y="1429"/>
                  </a:lnTo>
                  <a:lnTo>
                    <a:pt x="345" y="1429"/>
                  </a:lnTo>
                  <a:cubicBezTo>
                    <a:pt x="350" y="1429"/>
                    <a:pt x="355" y="1429"/>
                    <a:pt x="359" y="1429"/>
                  </a:cubicBezTo>
                  <a:lnTo>
                    <a:pt x="359" y="87"/>
                  </a:lnTo>
                  <a:lnTo>
                    <a:pt x="358" y="0"/>
                  </a:lnTo>
                  <a:lnTo>
                    <a:pt x="2" y="0"/>
                  </a:lnTo>
                  <a:lnTo>
                    <a:pt x="0" y="87"/>
                  </a:lnTo>
                  <a:lnTo>
                    <a:pt x="0" y="1429"/>
                  </a:lnTo>
                  <a:lnTo>
                    <a:pt x="0" y="1429"/>
                  </a:lnTo>
                  <a:cubicBezTo>
                    <a:pt x="5" y="1429"/>
                    <a:pt x="9" y="1429"/>
                    <a:pt x="15" y="1429"/>
                  </a:cubicBezTo>
                </a:path>
              </a:pathLst>
            </a:custGeom>
            <a:solidFill>
              <a:schemeClr val="accent1">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41" name="Freeform 57">
              <a:extLst>
                <a:ext uri="{FF2B5EF4-FFF2-40B4-BE49-F238E27FC236}">
                  <a16:creationId xmlns:a16="http://schemas.microsoft.com/office/drawing/2014/main" id="{92B476A3-BCCC-7A4D-88A9-4C5ACBC977B5}"/>
                </a:ext>
              </a:extLst>
            </p:cNvPr>
            <p:cNvSpPr>
              <a:spLocks noChangeArrowheads="1"/>
            </p:cNvSpPr>
            <p:nvPr/>
          </p:nvSpPr>
          <p:spPr bwMode="auto">
            <a:xfrm>
              <a:off x="5482701" y="1726858"/>
              <a:ext cx="114301" cy="114299"/>
            </a:xfrm>
            <a:custGeom>
              <a:avLst/>
              <a:gdLst>
                <a:gd name="T0" fmla="*/ 25 w 161"/>
                <a:gd name="T1" fmla="*/ 0 h 161"/>
                <a:gd name="T2" fmla="*/ 25 w 161"/>
                <a:gd name="T3" fmla="*/ 0 h 161"/>
                <a:gd name="T4" fmla="*/ 51 w 161"/>
                <a:gd name="T5" fmla="*/ 25 h 161"/>
                <a:gd name="T6" fmla="*/ 51 w 161"/>
                <a:gd name="T7" fmla="*/ 25 h 161"/>
                <a:gd name="T8" fmla="*/ 135 w 161"/>
                <a:gd name="T9" fmla="*/ 109 h 161"/>
                <a:gd name="T10" fmla="*/ 135 w 161"/>
                <a:gd name="T11" fmla="*/ 109 h 161"/>
                <a:gd name="T12" fmla="*/ 160 w 161"/>
                <a:gd name="T13" fmla="*/ 134 h 161"/>
                <a:gd name="T14" fmla="*/ 160 w 161"/>
                <a:gd name="T15" fmla="*/ 134 h 161"/>
                <a:gd name="T16" fmla="*/ 135 w 161"/>
                <a:gd name="T17" fmla="*/ 160 h 161"/>
                <a:gd name="T18" fmla="*/ 135 w 161"/>
                <a:gd name="T19" fmla="*/ 160 h 161"/>
                <a:gd name="T20" fmla="*/ 0 w 161"/>
                <a:gd name="T21" fmla="*/ 25 h 161"/>
                <a:gd name="T22" fmla="*/ 0 w 161"/>
                <a:gd name="T23" fmla="*/ 25 h 161"/>
                <a:gd name="T24" fmla="*/ 25 w 161"/>
                <a:gd name="T25" fmla="*/ 0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1" h="161">
                  <a:moveTo>
                    <a:pt x="25" y="0"/>
                  </a:moveTo>
                  <a:lnTo>
                    <a:pt x="25" y="0"/>
                  </a:lnTo>
                  <a:cubicBezTo>
                    <a:pt x="39" y="0"/>
                    <a:pt x="51" y="11"/>
                    <a:pt x="51" y="25"/>
                  </a:cubicBezTo>
                  <a:lnTo>
                    <a:pt x="51" y="25"/>
                  </a:lnTo>
                  <a:cubicBezTo>
                    <a:pt x="51" y="72"/>
                    <a:pt x="88" y="109"/>
                    <a:pt x="135" y="109"/>
                  </a:cubicBezTo>
                  <a:lnTo>
                    <a:pt x="135" y="109"/>
                  </a:lnTo>
                  <a:cubicBezTo>
                    <a:pt x="149" y="109"/>
                    <a:pt x="160" y="120"/>
                    <a:pt x="160" y="134"/>
                  </a:cubicBezTo>
                  <a:lnTo>
                    <a:pt x="160" y="134"/>
                  </a:lnTo>
                  <a:cubicBezTo>
                    <a:pt x="160" y="148"/>
                    <a:pt x="149" y="160"/>
                    <a:pt x="135" y="160"/>
                  </a:cubicBezTo>
                  <a:lnTo>
                    <a:pt x="135" y="160"/>
                  </a:lnTo>
                  <a:cubicBezTo>
                    <a:pt x="61" y="160"/>
                    <a:pt x="0" y="99"/>
                    <a:pt x="0" y="25"/>
                  </a:cubicBezTo>
                  <a:lnTo>
                    <a:pt x="0" y="25"/>
                  </a:lnTo>
                  <a:cubicBezTo>
                    <a:pt x="0" y="11"/>
                    <a:pt x="11" y="0"/>
                    <a:pt x="25" y="0"/>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42" name="Freeform 58">
              <a:extLst>
                <a:ext uri="{FF2B5EF4-FFF2-40B4-BE49-F238E27FC236}">
                  <a16:creationId xmlns:a16="http://schemas.microsoft.com/office/drawing/2014/main" id="{5C34F7BC-4C44-194D-A3A5-1D654F14ADA9}"/>
                </a:ext>
              </a:extLst>
            </p:cNvPr>
            <p:cNvSpPr>
              <a:spLocks noChangeArrowheads="1"/>
            </p:cNvSpPr>
            <p:nvPr/>
          </p:nvSpPr>
          <p:spPr bwMode="auto">
            <a:xfrm>
              <a:off x="5788531" y="1726858"/>
              <a:ext cx="114299" cy="114299"/>
            </a:xfrm>
            <a:custGeom>
              <a:avLst/>
              <a:gdLst>
                <a:gd name="T0" fmla="*/ 135 w 161"/>
                <a:gd name="T1" fmla="*/ 0 h 161"/>
                <a:gd name="T2" fmla="*/ 135 w 161"/>
                <a:gd name="T3" fmla="*/ 0 h 161"/>
                <a:gd name="T4" fmla="*/ 160 w 161"/>
                <a:gd name="T5" fmla="*/ 25 h 161"/>
                <a:gd name="T6" fmla="*/ 160 w 161"/>
                <a:gd name="T7" fmla="*/ 25 h 161"/>
                <a:gd name="T8" fmla="*/ 26 w 161"/>
                <a:gd name="T9" fmla="*/ 160 h 161"/>
                <a:gd name="T10" fmla="*/ 26 w 161"/>
                <a:gd name="T11" fmla="*/ 160 h 161"/>
                <a:gd name="T12" fmla="*/ 0 w 161"/>
                <a:gd name="T13" fmla="*/ 134 h 161"/>
                <a:gd name="T14" fmla="*/ 0 w 161"/>
                <a:gd name="T15" fmla="*/ 134 h 161"/>
                <a:gd name="T16" fmla="*/ 26 w 161"/>
                <a:gd name="T17" fmla="*/ 109 h 161"/>
                <a:gd name="T18" fmla="*/ 26 w 161"/>
                <a:gd name="T19" fmla="*/ 109 h 161"/>
                <a:gd name="T20" fmla="*/ 110 w 161"/>
                <a:gd name="T21" fmla="*/ 25 h 161"/>
                <a:gd name="T22" fmla="*/ 110 w 161"/>
                <a:gd name="T23" fmla="*/ 25 h 161"/>
                <a:gd name="T24" fmla="*/ 135 w 161"/>
                <a:gd name="T25" fmla="*/ 0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1" h="161">
                  <a:moveTo>
                    <a:pt x="135" y="0"/>
                  </a:moveTo>
                  <a:lnTo>
                    <a:pt x="135" y="0"/>
                  </a:lnTo>
                  <a:cubicBezTo>
                    <a:pt x="149" y="0"/>
                    <a:pt x="160" y="11"/>
                    <a:pt x="160" y="25"/>
                  </a:cubicBezTo>
                  <a:lnTo>
                    <a:pt x="160" y="25"/>
                  </a:lnTo>
                  <a:cubicBezTo>
                    <a:pt x="160" y="99"/>
                    <a:pt x="100" y="160"/>
                    <a:pt x="26" y="160"/>
                  </a:cubicBezTo>
                  <a:lnTo>
                    <a:pt x="26" y="160"/>
                  </a:lnTo>
                  <a:cubicBezTo>
                    <a:pt x="12" y="160"/>
                    <a:pt x="0" y="148"/>
                    <a:pt x="0" y="134"/>
                  </a:cubicBezTo>
                  <a:lnTo>
                    <a:pt x="0" y="134"/>
                  </a:lnTo>
                  <a:cubicBezTo>
                    <a:pt x="0" y="120"/>
                    <a:pt x="12" y="109"/>
                    <a:pt x="26" y="109"/>
                  </a:cubicBezTo>
                  <a:lnTo>
                    <a:pt x="26" y="109"/>
                  </a:lnTo>
                  <a:cubicBezTo>
                    <a:pt x="72" y="109"/>
                    <a:pt x="110" y="72"/>
                    <a:pt x="110" y="25"/>
                  </a:cubicBezTo>
                  <a:lnTo>
                    <a:pt x="110" y="25"/>
                  </a:lnTo>
                  <a:cubicBezTo>
                    <a:pt x="110" y="11"/>
                    <a:pt x="121" y="0"/>
                    <a:pt x="135" y="0"/>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43" name="Freeform 59">
              <a:extLst>
                <a:ext uri="{FF2B5EF4-FFF2-40B4-BE49-F238E27FC236}">
                  <a16:creationId xmlns:a16="http://schemas.microsoft.com/office/drawing/2014/main" id="{9EF94BC3-1FE6-7846-84D2-DC101495736C}"/>
                </a:ext>
              </a:extLst>
            </p:cNvPr>
            <p:cNvSpPr>
              <a:spLocks noChangeArrowheads="1"/>
            </p:cNvSpPr>
            <p:nvPr/>
          </p:nvSpPr>
          <p:spPr bwMode="auto">
            <a:xfrm>
              <a:off x="5498147" y="932935"/>
              <a:ext cx="392326" cy="639463"/>
            </a:xfrm>
            <a:custGeom>
              <a:avLst/>
              <a:gdLst>
                <a:gd name="T0" fmla="*/ 519 w 558"/>
                <a:gd name="T1" fmla="*/ 0 h 914"/>
                <a:gd name="T2" fmla="*/ 519 w 558"/>
                <a:gd name="T3" fmla="*/ 0 h 914"/>
                <a:gd name="T4" fmla="*/ 549 w 558"/>
                <a:gd name="T5" fmla="*/ 21 h 914"/>
                <a:gd name="T6" fmla="*/ 549 w 558"/>
                <a:gd name="T7" fmla="*/ 23 h 914"/>
                <a:gd name="T8" fmla="*/ 557 w 558"/>
                <a:gd name="T9" fmla="*/ 80 h 914"/>
                <a:gd name="T10" fmla="*/ 557 w 558"/>
                <a:gd name="T11" fmla="*/ 814 h 914"/>
                <a:gd name="T12" fmla="*/ 557 w 558"/>
                <a:gd name="T13" fmla="*/ 814 h 914"/>
                <a:gd name="T14" fmla="*/ 422 w 558"/>
                <a:gd name="T15" fmla="*/ 913 h 914"/>
                <a:gd name="T16" fmla="*/ 135 w 558"/>
                <a:gd name="T17" fmla="*/ 913 h 914"/>
                <a:gd name="T18" fmla="*/ 135 w 558"/>
                <a:gd name="T19" fmla="*/ 913 h 914"/>
                <a:gd name="T20" fmla="*/ 0 w 558"/>
                <a:gd name="T21" fmla="*/ 814 h 914"/>
                <a:gd name="T22" fmla="*/ 0 w 558"/>
                <a:gd name="T23" fmla="*/ 80 h 914"/>
                <a:gd name="T24" fmla="*/ 9 w 558"/>
                <a:gd name="T25" fmla="*/ 23 h 914"/>
                <a:gd name="T26" fmla="*/ 9 w 558"/>
                <a:gd name="T27" fmla="*/ 21 h 914"/>
                <a:gd name="T28" fmla="*/ 9 w 558"/>
                <a:gd name="T29" fmla="*/ 21 h 914"/>
                <a:gd name="T30" fmla="*/ 38 w 558"/>
                <a:gd name="T31" fmla="*/ 0 h 914"/>
                <a:gd name="T32" fmla="*/ 519 w 558"/>
                <a:gd name="T33" fmla="*/ 0 h 9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58" h="914">
                  <a:moveTo>
                    <a:pt x="519" y="0"/>
                  </a:moveTo>
                  <a:lnTo>
                    <a:pt x="519" y="0"/>
                  </a:lnTo>
                  <a:cubicBezTo>
                    <a:pt x="536" y="0"/>
                    <a:pt x="549" y="10"/>
                    <a:pt x="549" y="21"/>
                  </a:cubicBezTo>
                  <a:lnTo>
                    <a:pt x="549" y="23"/>
                  </a:lnTo>
                  <a:lnTo>
                    <a:pt x="557" y="80"/>
                  </a:lnTo>
                  <a:lnTo>
                    <a:pt x="557" y="814"/>
                  </a:lnTo>
                  <a:lnTo>
                    <a:pt x="557" y="814"/>
                  </a:lnTo>
                  <a:cubicBezTo>
                    <a:pt x="557" y="869"/>
                    <a:pt x="497" y="913"/>
                    <a:pt x="422" y="913"/>
                  </a:cubicBezTo>
                  <a:lnTo>
                    <a:pt x="135" y="913"/>
                  </a:lnTo>
                  <a:lnTo>
                    <a:pt x="135" y="913"/>
                  </a:lnTo>
                  <a:cubicBezTo>
                    <a:pt x="61" y="913"/>
                    <a:pt x="0" y="869"/>
                    <a:pt x="0" y="814"/>
                  </a:cubicBezTo>
                  <a:lnTo>
                    <a:pt x="0" y="80"/>
                  </a:lnTo>
                  <a:lnTo>
                    <a:pt x="9" y="23"/>
                  </a:lnTo>
                  <a:lnTo>
                    <a:pt x="9" y="21"/>
                  </a:lnTo>
                  <a:lnTo>
                    <a:pt x="9" y="21"/>
                  </a:lnTo>
                  <a:cubicBezTo>
                    <a:pt x="9" y="10"/>
                    <a:pt x="22" y="0"/>
                    <a:pt x="38" y="0"/>
                  </a:cubicBezTo>
                  <a:lnTo>
                    <a:pt x="519" y="0"/>
                  </a:lnTo>
                </a:path>
              </a:pathLst>
            </a:custGeom>
            <a:solidFill>
              <a:schemeClr val="accent6">
                <a:lumMod val="50000"/>
              </a:schemeClr>
            </a:solidFill>
            <a:ln>
              <a:noFill/>
            </a:ln>
            <a:effectLst/>
          </p:spPr>
          <p:txBody>
            <a:bodyPr wrap="none" anchor="ctr"/>
            <a:lstStyle/>
            <a:p>
              <a:endParaRPr lang="en-US" sz="6532" dirty="0">
                <a:latin typeface="Fira Sans Light" panose="020B0403050000020004" pitchFamily="34" charset="0"/>
              </a:endParaRPr>
            </a:p>
          </p:txBody>
        </p:sp>
        <p:sp>
          <p:nvSpPr>
            <p:cNvPr id="244" name="Freeform 60">
              <a:extLst>
                <a:ext uri="{FF2B5EF4-FFF2-40B4-BE49-F238E27FC236}">
                  <a16:creationId xmlns:a16="http://schemas.microsoft.com/office/drawing/2014/main" id="{D8476049-ADF4-B544-8396-5097B7550FF4}"/>
                </a:ext>
              </a:extLst>
            </p:cNvPr>
            <p:cNvSpPr>
              <a:spLocks noChangeArrowheads="1"/>
            </p:cNvSpPr>
            <p:nvPr/>
          </p:nvSpPr>
          <p:spPr bwMode="auto">
            <a:xfrm>
              <a:off x="5498147" y="932935"/>
              <a:ext cx="194618" cy="639463"/>
            </a:xfrm>
            <a:custGeom>
              <a:avLst/>
              <a:gdLst>
                <a:gd name="T0" fmla="*/ 135 w 279"/>
                <a:gd name="T1" fmla="*/ 913 h 914"/>
                <a:gd name="T2" fmla="*/ 278 w 279"/>
                <a:gd name="T3" fmla="*/ 913 h 914"/>
                <a:gd name="T4" fmla="*/ 278 w 279"/>
                <a:gd name="T5" fmla="*/ 0 h 914"/>
                <a:gd name="T6" fmla="*/ 38 w 279"/>
                <a:gd name="T7" fmla="*/ 0 h 914"/>
                <a:gd name="T8" fmla="*/ 38 w 279"/>
                <a:gd name="T9" fmla="*/ 0 h 914"/>
                <a:gd name="T10" fmla="*/ 9 w 279"/>
                <a:gd name="T11" fmla="*/ 21 h 914"/>
                <a:gd name="T12" fmla="*/ 9 w 279"/>
                <a:gd name="T13" fmla="*/ 23 h 914"/>
                <a:gd name="T14" fmla="*/ 0 w 279"/>
                <a:gd name="T15" fmla="*/ 80 h 914"/>
                <a:gd name="T16" fmla="*/ 0 w 279"/>
                <a:gd name="T17" fmla="*/ 814 h 914"/>
                <a:gd name="T18" fmla="*/ 0 w 279"/>
                <a:gd name="T19" fmla="*/ 814 h 914"/>
                <a:gd name="T20" fmla="*/ 135 w 279"/>
                <a:gd name="T21" fmla="*/ 913 h 9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79" h="914">
                  <a:moveTo>
                    <a:pt x="135" y="913"/>
                  </a:moveTo>
                  <a:lnTo>
                    <a:pt x="278" y="913"/>
                  </a:lnTo>
                  <a:lnTo>
                    <a:pt x="278" y="0"/>
                  </a:lnTo>
                  <a:lnTo>
                    <a:pt x="38" y="0"/>
                  </a:lnTo>
                  <a:lnTo>
                    <a:pt x="38" y="0"/>
                  </a:lnTo>
                  <a:cubicBezTo>
                    <a:pt x="22" y="0"/>
                    <a:pt x="9" y="10"/>
                    <a:pt x="9" y="21"/>
                  </a:cubicBezTo>
                  <a:lnTo>
                    <a:pt x="9" y="23"/>
                  </a:lnTo>
                  <a:lnTo>
                    <a:pt x="0" y="80"/>
                  </a:lnTo>
                  <a:lnTo>
                    <a:pt x="0" y="814"/>
                  </a:lnTo>
                  <a:lnTo>
                    <a:pt x="0" y="814"/>
                  </a:lnTo>
                  <a:cubicBezTo>
                    <a:pt x="0" y="869"/>
                    <a:pt x="61" y="913"/>
                    <a:pt x="135" y="913"/>
                  </a:cubicBezTo>
                </a:path>
              </a:pathLst>
            </a:custGeom>
            <a:solidFill>
              <a:schemeClr val="accent6">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45" name="Freeform 61">
              <a:extLst>
                <a:ext uri="{FF2B5EF4-FFF2-40B4-BE49-F238E27FC236}">
                  <a16:creationId xmlns:a16="http://schemas.microsoft.com/office/drawing/2014/main" id="{B9B6C2AD-4892-2F45-A5A4-5C54D4ABE154}"/>
                </a:ext>
              </a:extLst>
            </p:cNvPr>
            <p:cNvSpPr>
              <a:spLocks noChangeArrowheads="1"/>
            </p:cNvSpPr>
            <p:nvPr/>
          </p:nvSpPr>
          <p:spPr bwMode="auto">
            <a:xfrm>
              <a:off x="5816333" y="1353065"/>
              <a:ext cx="95766" cy="182263"/>
            </a:xfrm>
            <a:custGeom>
              <a:avLst/>
              <a:gdLst>
                <a:gd name="T0" fmla="*/ 38 w 135"/>
                <a:gd name="T1" fmla="*/ 0 h 261"/>
                <a:gd name="T2" fmla="*/ 134 w 135"/>
                <a:gd name="T3" fmla="*/ 245 h 261"/>
                <a:gd name="T4" fmla="*/ 96 w 135"/>
                <a:gd name="T5" fmla="*/ 260 h 261"/>
                <a:gd name="T6" fmla="*/ 0 w 135"/>
                <a:gd name="T7" fmla="*/ 15 h 261"/>
                <a:gd name="T8" fmla="*/ 38 w 135"/>
                <a:gd name="T9" fmla="*/ 0 h 261"/>
              </a:gdLst>
              <a:ahLst/>
              <a:cxnLst>
                <a:cxn ang="0">
                  <a:pos x="T0" y="T1"/>
                </a:cxn>
                <a:cxn ang="0">
                  <a:pos x="T2" y="T3"/>
                </a:cxn>
                <a:cxn ang="0">
                  <a:pos x="T4" y="T5"/>
                </a:cxn>
                <a:cxn ang="0">
                  <a:pos x="T6" y="T7"/>
                </a:cxn>
                <a:cxn ang="0">
                  <a:pos x="T8" y="T9"/>
                </a:cxn>
              </a:cxnLst>
              <a:rect l="0" t="0" r="r" b="b"/>
              <a:pathLst>
                <a:path w="135" h="261">
                  <a:moveTo>
                    <a:pt x="38" y="0"/>
                  </a:moveTo>
                  <a:lnTo>
                    <a:pt x="134" y="245"/>
                  </a:lnTo>
                  <a:lnTo>
                    <a:pt x="96" y="260"/>
                  </a:lnTo>
                  <a:lnTo>
                    <a:pt x="0" y="15"/>
                  </a:lnTo>
                  <a:lnTo>
                    <a:pt x="38"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46" name="Freeform 62">
              <a:extLst>
                <a:ext uri="{FF2B5EF4-FFF2-40B4-BE49-F238E27FC236}">
                  <a16:creationId xmlns:a16="http://schemas.microsoft.com/office/drawing/2014/main" id="{56F06EB0-FCEB-BC40-B87D-DB6EF24153EE}"/>
                </a:ext>
              </a:extLst>
            </p:cNvPr>
            <p:cNvSpPr>
              <a:spLocks noChangeArrowheads="1"/>
            </p:cNvSpPr>
            <p:nvPr/>
          </p:nvSpPr>
          <p:spPr bwMode="auto">
            <a:xfrm>
              <a:off x="5844137" y="1192427"/>
              <a:ext cx="55605" cy="27804"/>
            </a:xfrm>
            <a:custGeom>
              <a:avLst/>
              <a:gdLst>
                <a:gd name="T0" fmla="*/ 0 w 78"/>
                <a:gd name="T1" fmla="*/ 0 h 41"/>
                <a:gd name="T2" fmla="*/ 77 w 78"/>
                <a:gd name="T3" fmla="*/ 0 h 41"/>
                <a:gd name="T4" fmla="*/ 77 w 78"/>
                <a:gd name="T5" fmla="*/ 40 h 41"/>
                <a:gd name="T6" fmla="*/ 0 w 78"/>
                <a:gd name="T7" fmla="*/ 40 h 41"/>
                <a:gd name="T8" fmla="*/ 0 w 78"/>
                <a:gd name="T9" fmla="*/ 0 h 41"/>
              </a:gdLst>
              <a:ahLst/>
              <a:cxnLst>
                <a:cxn ang="0">
                  <a:pos x="T0" y="T1"/>
                </a:cxn>
                <a:cxn ang="0">
                  <a:pos x="T2" y="T3"/>
                </a:cxn>
                <a:cxn ang="0">
                  <a:pos x="T4" y="T5"/>
                </a:cxn>
                <a:cxn ang="0">
                  <a:pos x="T6" y="T7"/>
                </a:cxn>
                <a:cxn ang="0">
                  <a:pos x="T8" y="T9"/>
                </a:cxn>
              </a:cxnLst>
              <a:rect l="0" t="0" r="r" b="b"/>
              <a:pathLst>
                <a:path w="78" h="41">
                  <a:moveTo>
                    <a:pt x="0" y="0"/>
                  </a:moveTo>
                  <a:lnTo>
                    <a:pt x="77" y="0"/>
                  </a:lnTo>
                  <a:lnTo>
                    <a:pt x="77" y="40"/>
                  </a:lnTo>
                  <a:lnTo>
                    <a:pt x="0" y="40"/>
                  </a:lnTo>
                  <a:lnTo>
                    <a:pt x="0"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47" name="Freeform 63">
              <a:extLst>
                <a:ext uri="{FF2B5EF4-FFF2-40B4-BE49-F238E27FC236}">
                  <a16:creationId xmlns:a16="http://schemas.microsoft.com/office/drawing/2014/main" id="{EA05B40B-C11C-0B40-BE9A-1E1552A25FE7}"/>
                </a:ext>
              </a:extLst>
            </p:cNvPr>
            <p:cNvSpPr>
              <a:spLocks noChangeArrowheads="1"/>
            </p:cNvSpPr>
            <p:nvPr/>
          </p:nvSpPr>
          <p:spPr bwMode="auto">
            <a:xfrm>
              <a:off x="5831780" y="920578"/>
              <a:ext cx="67962" cy="83409"/>
            </a:xfrm>
            <a:custGeom>
              <a:avLst/>
              <a:gdLst>
                <a:gd name="T0" fmla="*/ 62 w 97"/>
                <a:gd name="T1" fmla="*/ 0 h 118"/>
                <a:gd name="T2" fmla="*/ 96 w 97"/>
                <a:gd name="T3" fmla="*/ 22 h 118"/>
                <a:gd name="T4" fmla="*/ 34 w 97"/>
                <a:gd name="T5" fmla="*/ 117 h 118"/>
                <a:gd name="T6" fmla="*/ 0 w 97"/>
                <a:gd name="T7" fmla="*/ 95 h 118"/>
                <a:gd name="T8" fmla="*/ 62 w 97"/>
                <a:gd name="T9" fmla="*/ 0 h 118"/>
              </a:gdLst>
              <a:ahLst/>
              <a:cxnLst>
                <a:cxn ang="0">
                  <a:pos x="T0" y="T1"/>
                </a:cxn>
                <a:cxn ang="0">
                  <a:pos x="T2" y="T3"/>
                </a:cxn>
                <a:cxn ang="0">
                  <a:pos x="T4" y="T5"/>
                </a:cxn>
                <a:cxn ang="0">
                  <a:pos x="T6" y="T7"/>
                </a:cxn>
                <a:cxn ang="0">
                  <a:pos x="T8" y="T9"/>
                </a:cxn>
              </a:cxnLst>
              <a:rect l="0" t="0" r="r" b="b"/>
              <a:pathLst>
                <a:path w="97" h="118">
                  <a:moveTo>
                    <a:pt x="62" y="0"/>
                  </a:moveTo>
                  <a:lnTo>
                    <a:pt x="96" y="22"/>
                  </a:lnTo>
                  <a:lnTo>
                    <a:pt x="34" y="117"/>
                  </a:lnTo>
                  <a:lnTo>
                    <a:pt x="0" y="95"/>
                  </a:lnTo>
                  <a:lnTo>
                    <a:pt x="62"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48" name="Freeform 64">
              <a:extLst>
                <a:ext uri="{FF2B5EF4-FFF2-40B4-BE49-F238E27FC236}">
                  <a16:creationId xmlns:a16="http://schemas.microsoft.com/office/drawing/2014/main" id="{3A93D090-9941-DF4E-AF10-3CF8273EB343}"/>
                </a:ext>
              </a:extLst>
            </p:cNvPr>
            <p:cNvSpPr>
              <a:spLocks noChangeArrowheads="1"/>
            </p:cNvSpPr>
            <p:nvPr/>
          </p:nvSpPr>
          <p:spPr bwMode="auto">
            <a:xfrm>
              <a:off x="5467256" y="1353065"/>
              <a:ext cx="95764" cy="182263"/>
            </a:xfrm>
            <a:custGeom>
              <a:avLst/>
              <a:gdLst>
                <a:gd name="T0" fmla="*/ 96 w 135"/>
                <a:gd name="T1" fmla="*/ 0 h 261"/>
                <a:gd name="T2" fmla="*/ 134 w 135"/>
                <a:gd name="T3" fmla="*/ 15 h 261"/>
                <a:gd name="T4" fmla="*/ 37 w 135"/>
                <a:gd name="T5" fmla="*/ 260 h 261"/>
                <a:gd name="T6" fmla="*/ 0 w 135"/>
                <a:gd name="T7" fmla="*/ 245 h 261"/>
                <a:gd name="T8" fmla="*/ 96 w 135"/>
                <a:gd name="T9" fmla="*/ 0 h 261"/>
              </a:gdLst>
              <a:ahLst/>
              <a:cxnLst>
                <a:cxn ang="0">
                  <a:pos x="T0" y="T1"/>
                </a:cxn>
                <a:cxn ang="0">
                  <a:pos x="T2" y="T3"/>
                </a:cxn>
                <a:cxn ang="0">
                  <a:pos x="T4" y="T5"/>
                </a:cxn>
                <a:cxn ang="0">
                  <a:pos x="T6" y="T7"/>
                </a:cxn>
                <a:cxn ang="0">
                  <a:pos x="T8" y="T9"/>
                </a:cxn>
              </a:cxnLst>
              <a:rect l="0" t="0" r="r" b="b"/>
              <a:pathLst>
                <a:path w="135" h="261">
                  <a:moveTo>
                    <a:pt x="96" y="0"/>
                  </a:moveTo>
                  <a:lnTo>
                    <a:pt x="134" y="15"/>
                  </a:lnTo>
                  <a:lnTo>
                    <a:pt x="37" y="260"/>
                  </a:lnTo>
                  <a:lnTo>
                    <a:pt x="0" y="245"/>
                  </a:lnTo>
                  <a:lnTo>
                    <a:pt x="96"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49" name="Freeform 65">
              <a:extLst>
                <a:ext uri="{FF2B5EF4-FFF2-40B4-BE49-F238E27FC236}">
                  <a16:creationId xmlns:a16="http://schemas.microsoft.com/office/drawing/2014/main" id="{8338E364-FCF9-5743-B1E0-6D9235051238}"/>
                </a:ext>
              </a:extLst>
            </p:cNvPr>
            <p:cNvSpPr>
              <a:spLocks noChangeArrowheads="1"/>
            </p:cNvSpPr>
            <p:nvPr/>
          </p:nvSpPr>
          <p:spPr bwMode="auto">
            <a:xfrm>
              <a:off x="5479612" y="1192427"/>
              <a:ext cx="52515" cy="27804"/>
            </a:xfrm>
            <a:custGeom>
              <a:avLst/>
              <a:gdLst>
                <a:gd name="T0" fmla="*/ 0 w 77"/>
                <a:gd name="T1" fmla="*/ 0 h 41"/>
                <a:gd name="T2" fmla="*/ 76 w 77"/>
                <a:gd name="T3" fmla="*/ 0 h 41"/>
                <a:gd name="T4" fmla="*/ 76 w 77"/>
                <a:gd name="T5" fmla="*/ 40 h 41"/>
                <a:gd name="T6" fmla="*/ 0 w 77"/>
                <a:gd name="T7" fmla="*/ 40 h 41"/>
                <a:gd name="T8" fmla="*/ 0 w 77"/>
                <a:gd name="T9" fmla="*/ 0 h 41"/>
              </a:gdLst>
              <a:ahLst/>
              <a:cxnLst>
                <a:cxn ang="0">
                  <a:pos x="T0" y="T1"/>
                </a:cxn>
                <a:cxn ang="0">
                  <a:pos x="T2" y="T3"/>
                </a:cxn>
                <a:cxn ang="0">
                  <a:pos x="T4" y="T5"/>
                </a:cxn>
                <a:cxn ang="0">
                  <a:pos x="T6" y="T7"/>
                </a:cxn>
                <a:cxn ang="0">
                  <a:pos x="T8" y="T9"/>
                </a:cxn>
              </a:cxnLst>
              <a:rect l="0" t="0" r="r" b="b"/>
              <a:pathLst>
                <a:path w="77" h="41">
                  <a:moveTo>
                    <a:pt x="0" y="0"/>
                  </a:moveTo>
                  <a:lnTo>
                    <a:pt x="76" y="0"/>
                  </a:lnTo>
                  <a:lnTo>
                    <a:pt x="76" y="40"/>
                  </a:lnTo>
                  <a:lnTo>
                    <a:pt x="0" y="40"/>
                  </a:lnTo>
                  <a:lnTo>
                    <a:pt x="0"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50" name="Freeform 66">
              <a:extLst>
                <a:ext uri="{FF2B5EF4-FFF2-40B4-BE49-F238E27FC236}">
                  <a16:creationId xmlns:a16="http://schemas.microsoft.com/office/drawing/2014/main" id="{5A6EE280-38CC-C44F-8557-A7F53E7BC526}"/>
                </a:ext>
              </a:extLst>
            </p:cNvPr>
            <p:cNvSpPr>
              <a:spLocks noChangeArrowheads="1"/>
            </p:cNvSpPr>
            <p:nvPr/>
          </p:nvSpPr>
          <p:spPr bwMode="auto">
            <a:xfrm>
              <a:off x="5479612" y="920578"/>
              <a:ext cx="67962" cy="83409"/>
            </a:xfrm>
            <a:custGeom>
              <a:avLst/>
              <a:gdLst>
                <a:gd name="T0" fmla="*/ 35 w 97"/>
                <a:gd name="T1" fmla="*/ 0 h 118"/>
                <a:gd name="T2" fmla="*/ 96 w 97"/>
                <a:gd name="T3" fmla="*/ 95 h 118"/>
                <a:gd name="T4" fmla="*/ 62 w 97"/>
                <a:gd name="T5" fmla="*/ 117 h 118"/>
                <a:gd name="T6" fmla="*/ 0 w 97"/>
                <a:gd name="T7" fmla="*/ 22 h 118"/>
                <a:gd name="T8" fmla="*/ 35 w 97"/>
                <a:gd name="T9" fmla="*/ 0 h 118"/>
              </a:gdLst>
              <a:ahLst/>
              <a:cxnLst>
                <a:cxn ang="0">
                  <a:pos x="T0" y="T1"/>
                </a:cxn>
                <a:cxn ang="0">
                  <a:pos x="T2" y="T3"/>
                </a:cxn>
                <a:cxn ang="0">
                  <a:pos x="T4" y="T5"/>
                </a:cxn>
                <a:cxn ang="0">
                  <a:pos x="T6" y="T7"/>
                </a:cxn>
                <a:cxn ang="0">
                  <a:pos x="T8" y="T9"/>
                </a:cxn>
              </a:cxnLst>
              <a:rect l="0" t="0" r="r" b="b"/>
              <a:pathLst>
                <a:path w="97" h="118">
                  <a:moveTo>
                    <a:pt x="35" y="0"/>
                  </a:moveTo>
                  <a:lnTo>
                    <a:pt x="96" y="95"/>
                  </a:lnTo>
                  <a:lnTo>
                    <a:pt x="62" y="117"/>
                  </a:lnTo>
                  <a:lnTo>
                    <a:pt x="0" y="22"/>
                  </a:lnTo>
                  <a:lnTo>
                    <a:pt x="35"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51" name="Freeform 67">
              <a:extLst>
                <a:ext uri="{FF2B5EF4-FFF2-40B4-BE49-F238E27FC236}">
                  <a16:creationId xmlns:a16="http://schemas.microsoft.com/office/drawing/2014/main" id="{91397588-CB61-554C-9BC5-C8B0EE2DA446}"/>
                </a:ext>
              </a:extLst>
            </p:cNvPr>
            <p:cNvSpPr>
              <a:spLocks noChangeArrowheads="1"/>
            </p:cNvSpPr>
            <p:nvPr/>
          </p:nvSpPr>
          <p:spPr bwMode="auto">
            <a:xfrm>
              <a:off x="5791619" y="830993"/>
              <a:ext cx="117389" cy="37070"/>
            </a:xfrm>
            <a:custGeom>
              <a:avLst/>
              <a:gdLst>
                <a:gd name="T0" fmla="*/ 25 w 169"/>
                <a:gd name="T1" fmla="*/ 0 h 52"/>
                <a:gd name="T2" fmla="*/ 143 w 169"/>
                <a:gd name="T3" fmla="*/ 0 h 52"/>
                <a:gd name="T4" fmla="*/ 143 w 169"/>
                <a:gd name="T5" fmla="*/ 0 h 52"/>
                <a:gd name="T6" fmla="*/ 168 w 169"/>
                <a:gd name="T7" fmla="*/ 25 h 52"/>
                <a:gd name="T8" fmla="*/ 168 w 169"/>
                <a:gd name="T9" fmla="*/ 25 h 52"/>
                <a:gd name="T10" fmla="*/ 143 w 169"/>
                <a:gd name="T11" fmla="*/ 51 h 52"/>
                <a:gd name="T12" fmla="*/ 25 w 169"/>
                <a:gd name="T13" fmla="*/ 51 h 52"/>
                <a:gd name="T14" fmla="*/ 25 w 169"/>
                <a:gd name="T15" fmla="*/ 51 h 52"/>
                <a:gd name="T16" fmla="*/ 0 w 169"/>
                <a:gd name="T17" fmla="*/ 25 h 52"/>
                <a:gd name="T18" fmla="*/ 0 w 169"/>
                <a:gd name="T19" fmla="*/ 25 h 52"/>
                <a:gd name="T20" fmla="*/ 25 w 169"/>
                <a:gd name="T21" fmla="*/ 0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9" h="52">
                  <a:moveTo>
                    <a:pt x="25" y="0"/>
                  </a:moveTo>
                  <a:lnTo>
                    <a:pt x="143" y="0"/>
                  </a:lnTo>
                  <a:lnTo>
                    <a:pt x="143" y="0"/>
                  </a:lnTo>
                  <a:cubicBezTo>
                    <a:pt x="157" y="0"/>
                    <a:pt x="168" y="11"/>
                    <a:pt x="168" y="25"/>
                  </a:cubicBezTo>
                  <a:lnTo>
                    <a:pt x="168" y="25"/>
                  </a:lnTo>
                  <a:cubicBezTo>
                    <a:pt x="168" y="39"/>
                    <a:pt x="157" y="51"/>
                    <a:pt x="143" y="51"/>
                  </a:cubicBezTo>
                  <a:lnTo>
                    <a:pt x="25" y="51"/>
                  </a:lnTo>
                  <a:lnTo>
                    <a:pt x="25" y="51"/>
                  </a:lnTo>
                  <a:cubicBezTo>
                    <a:pt x="11" y="51"/>
                    <a:pt x="0" y="39"/>
                    <a:pt x="0" y="25"/>
                  </a:cubicBezTo>
                  <a:lnTo>
                    <a:pt x="0" y="25"/>
                  </a:lnTo>
                  <a:cubicBezTo>
                    <a:pt x="0" y="11"/>
                    <a:pt x="11" y="0"/>
                    <a:pt x="25" y="0"/>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52" name="Freeform 68">
              <a:extLst>
                <a:ext uri="{FF2B5EF4-FFF2-40B4-BE49-F238E27FC236}">
                  <a16:creationId xmlns:a16="http://schemas.microsoft.com/office/drawing/2014/main" id="{02D45A7D-E38B-744F-B7C7-9B4F423E9DFF}"/>
                </a:ext>
              </a:extLst>
            </p:cNvPr>
            <p:cNvSpPr>
              <a:spLocks noChangeArrowheads="1"/>
            </p:cNvSpPr>
            <p:nvPr/>
          </p:nvSpPr>
          <p:spPr bwMode="auto">
            <a:xfrm>
              <a:off x="5476522" y="830993"/>
              <a:ext cx="117389" cy="37070"/>
            </a:xfrm>
            <a:custGeom>
              <a:avLst/>
              <a:gdLst>
                <a:gd name="T0" fmla="*/ 25 w 169"/>
                <a:gd name="T1" fmla="*/ 0 h 52"/>
                <a:gd name="T2" fmla="*/ 143 w 169"/>
                <a:gd name="T3" fmla="*/ 0 h 52"/>
                <a:gd name="T4" fmla="*/ 143 w 169"/>
                <a:gd name="T5" fmla="*/ 0 h 52"/>
                <a:gd name="T6" fmla="*/ 168 w 169"/>
                <a:gd name="T7" fmla="*/ 25 h 52"/>
                <a:gd name="T8" fmla="*/ 168 w 169"/>
                <a:gd name="T9" fmla="*/ 25 h 52"/>
                <a:gd name="T10" fmla="*/ 143 w 169"/>
                <a:gd name="T11" fmla="*/ 51 h 52"/>
                <a:gd name="T12" fmla="*/ 25 w 169"/>
                <a:gd name="T13" fmla="*/ 51 h 52"/>
                <a:gd name="T14" fmla="*/ 25 w 169"/>
                <a:gd name="T15" fmla="*/ 51 h 52"/>
                <a:gd name="T16" fmla="*/ 0 w 169"/>
                <a:gd name="T17" fmla="*/ 25 h 52"/>
                <a:gd name="T18" fmla="*/ 0 w 169"/>
                <a:gd name="T19" fmla="*/ 25 h 52"/>
                <a:gd name="T20" fmla="*/ 25 w 169"/>
                <a:gd name="T21" fmla="*/ 0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9" h="52">
                  <a:moveTo>
                    <a:pt x="25" y="0"/>
                  </a:moveTo>
                  <a:lnTo>
                    <a:pt x="143" y="0"/>
                  </a:lnTo>
                  <a:lnTo>
                    <a:pt x="143" y="0"/>
                  </a:lnTo>
                  <a:cubicBezTo>
                    <a:pt x="157" y="0"/>
                    <a:pt x="168" y="11"/>
                    <a:pt x="168" y="25"/>
                  </a:cubicBezTo>
                  <a:lnTo>
                    <a:pt x="168" y="25"/>
                  </a:lnTo>
                  <a:cubicBezTo>
                    <a:pt x="168" y="39"/>
                    <a:pt x="157" y="51"/>
                    <a:pt x="143" y="51"/>
                  </a:cubicBezTo>
                  <a:lnTo>
                    <a:pt x="25" y="51"/>
                  </a:lnTo>
                  <a:lnTo>
                    <a:pt x="25" y="51"/>
                  </a:lnTo>
                  <a:cubicBezTo>
                    <a:pt x="11" y="51"/>
                    <a:pt x="0" y="39"/>
                    <a:pt x="0" y="25"/>
                  </a:cubicBezTo>
                  <a:lnTo>
                    <a:pt x="0" y="25"/>
                  </a:lnTo>
                  <a:cubicBezTo>
                    <a:pt x="0" y="11"/>
                    <a:pt x="11" y="0"/>
                    <a:pt x="25" y="0"/>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53" name="Freeform 69">
              <a:extLst>
                <a:ext uri="{FF2B5EF4-FFF2-40B4-BE49-F238E27FC236}">
                  <a16:creationId xmlns:a16="http://schemas.microsoft.com/office/drawing/2014/main" id="{368456A8-9E1D-B94C-9944-BD7BDA27E240}"/>
                </a:ext>
              </a:extLst>
            </p:cNvPr>
            <p:cNvSpPr>
              <a:spLocks noChangeArrowheads="1"/>
            </p:cNvSpPr>
            <p:nvPr/>
          </p:nvSpPr>
          <p:spPr bwMode="auto">
            <a:xfrm>
              <a:off x="5918277" y="1455009"/>
              <a:ext cx="98854" cy="40158"/>
            </a:xfrm>
            <a:custGeom>
              <a:avLst/>
              <a:gdLst>
                <a:gd name="T0" fmla="*/ 27 w 140"/>
                <a:gd name="T1" fmla="*/ 0 h 56"/>
                <a:gd name="T2" fmla="*/ 111 w 140"/>
                <a:gd name="T3" fmla="*/ 0 h 56"/>
                <a:gd name="T4" fmla="*/ 111 w 140"/>
                <a:gd name="T5" fmla="*/ 0 h 56"/>
                <a:gd name="T6" fmla="*/ 139 w 140"/>
                <a:gd name="T7" fmla="*/ 28 h 56"/>
                <a:gd name="T8" fmla="*/ 139 w 140"/>
                <a:gd name="T9" fmla="*/ 28 h 56"/>
                <a:gd name="T10" fmla="*/ 111 w 140"/>
                <a:gd name="T11" fmla="*/ 55 h 56"/>
                <a:gd name="T12" fmla="*/ 27 w 140"/>
                <a:gd name="T13" fmla="*/ 55 h 56"/>
                <a:gd name="T14" fmla="*/ 27 w 140"/>
                <a:gd name="T15" fmla="*/ 55 h 56"/>
                <a:gd name="T16" fmla="*/ 0 w 140"/>
                <a:gd name="T17" fmla="*/ 28 h 56"/>
                <a:gd name="T18" fmla="*/ 0 w 140"/>
                <a:gd name="T19" fmla="*/ 28 h 56"/>
                <a:gd name="T20" fmla="*/ 27 w 140"/>
                <a:gd name="T21" fmla="*/ 0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0" h="56">
                  <a:moveTo>
                    <a:pt x="27" y="0"/>
                  </a:moveTo>
                  <a:lnTo>
                    <a:pt x="111" y="0"/>
                  </a:lnTo>
                  <a:lnTo>
                    <a:pt x="111" y="0"/>
                  </a:lnTo>
                  <a:cubicBezTo>
                    <a:pt x="127" y="0"/>
                    <a:pt x="139" y="13"/>
                    <a:pt x="139" y="28"/>
                  </a:cubicBezTo>
                  <a:lnTo>
                    <a:pt x="139" y="28"/>
                  </a:lnTo>
                  <a:cubicBezTo>
                    <a:pt x="139" y="43"/>
                    <a:pt x="127" y="55"/>
                    <a:pt x="111" y="55"/>
                  </a:cubicBezTo>
                  <a:lnTo>
                    <a:pt x="27" y="55"/>
                  </a:lnTo>
                  <a:lnTo>
                    <a:pt x="27" y="55"/>
                  </a:lnTo>
                  <a:cubicBezTo>
                    <a:pt x="12" y="55"/>
                    <a:pt x="0" y="43"/>
                    <a:pt x="0" y="28"/>
                  </a:cubicBezTo>
                  <a:lnTo>
                    <a:pt x="0" y="28"/>
                  </a:lnTo>
                  <a:cubicBezTo>
                    <a:pt x="0" y="13"/>
                    <a:pt x="12" y="0"/>
                    <a:pt x="27" y="0"/>
                  </a:cubicBezTo>
                </a:path>
              </a:pathLst>
            </a:custGeom>
            <a:solidFill>
              <a:schemeClr val="accent1">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54" name="Freeform 70">
              <a:extLst>
                <a:ext uri="{FF2B5EF4-FFF2-40B4-BE49-F238E27FC236}">
                  <a16:creationId xmlns:a16="http://schemas.microsoft.com/office/drawing/2014/main" id="{708DDB70-931F-5340-AD9F-F1F5F7DA7AA2}"/>
                </a:ext>
              </a:extLst>
            </p:cNvPr>
            <p:cNvSpPr>
              <a:spLocks noChangeArrowheads="1"/>
            </p:cNvSpPr>
            <p:nvPr/>
          </p:nvSpPr>
          <p:spPr bwMode="auto">
            <a:xfrm>
              <a:off x="5371490" y="1455009"/>
              <a:ext cx="98854" cy="40158"/>
            </a:xfrm>
            <a:custGeom>
              <a:avLst/>
              <a:gdLst>
                <a:gd name="T0" fmla="*/ 27 w 140"/>
                <a:gd name="T1" fmla="*/ 0 h 56"/>
                <a:gd name="T2" fmla="*/ 111 w 140"/>
                <a:gd name="T3" fmla="*/ 0 h 56"/>
                <a:gd name="T4" fmla="*/ 111 w 140"/>
                <a:gd name="T5" fmla="*/ 0 h 56"/>
                <a:gd name="T6" fmla="*/ 139 w 140"/>
                <a:gd name="T7" fmla="*/ 28 h 56"/>
                <a:gd name="T8" fmla="*/ 139 w 140"/>
                <a:gd name="T9" fmla="*/ 28 h 56"/>
                <a:gd name="T10" fmla="*/ 111 w 140"/>
                <a:gd name="T11" fmla="*/ 55 h 56"/>
                <a:gd name="T12" fmla="*/ 27 w 140"/>
                <a:gd name="T13" fmla="*/ 55 h 56"/>
                <a:gd name="T14" fmla="*/ 27 w 140"/>
                <a:gd name="T15" fmla="*/ 55 h 56"/>
                <a:gd name="T16" fmla="*/ 0 w 140"/>
                <a:gd name="T17" fmla="*/ 28 h 56"/>
                <a:gd name="T18" fmla="*/ 0 w 140"/>
                <a:gd name="T19" fmla="*/ 28 h 56"/>
                <a:gd name="T20" fmla="*/ 27 w 140"/>
                <a:gd name="T21" fmla="*/ 0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0" h="56">
                  <a:moveTo>
                    <a:pt x="27" y="0"/>
                  </a:moveTo>
                  <a:lnTo>
                    <a:pt x="111" y="0"/>
                  </a:lnTo>
                  <a:lnTo>
                    <a:pt x="111" y="0"/>
                  </a:lnTo>
                  <a:cubicBezTo>
                    <a:pt x="127" y="0"/>
                    <a:pt x="139" y="13"/>
                    <a:pt x="139" y="28"/>
                  </a:cubicBezTo>
                  <a:lnTo>
                    <a:pt x="139" y="28"/>
                  </a:lnTo>
                  <a:cubicBezTo>
                    <a:pt x="139" y="43"/>
                    <a:pt x="127" y="55"/>
                    <a:pt x="111" y="55"/>
                  </a:cubicBezTo>
                  <a:lnTo>
                    <a:pt x="27" y="55"/>
                  </a:lnTo>
                  <a:lnTo>
                    <a:pt x="27" y="55"/>
                  </a:lnTo>
                  <a:cubicBezTo>
                    <a:pt x="12" y="55"/>
                    <a:pt x="0" y="43"/>
                    <a:pt x="0" y="28"/>
                  </a:cubicBezTo>
                  <a:lnTo>
                    <a:pt x="0" y="28"/>
                  </a:lnTo>
                  <a:cubicBezTo>
                    <a:pt x="0" y="13"/>
                    <a:pt x="12" y="0"/>
                    <a:pt x="27" y="0"/>
                  </a:cubicBezTo>
                </a:path>
              </a:pathLst>
            </a:custGeom>
            <a:solidFill>
              <a:schemeClr val="accent1">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55" name="Freeform 71">
              <a:extLst>
                <a:ext uri="{FF2B5EF4-FFF2-40B4-BE49-F238E27FC236}">
                  <a16:creationId xmlns:a16="http://schemas.microsoft.com/office/drawing/2014/main" id="{73B490FB-9F66-5941-9F51-5E694CE2E499}"/>
                </a:ext>
              </a:extLst>
            </p:cNvPr>
            <p:cNvSpPr>
              <a:spLocks noChangeArrowheads="1"/>
            </p:cNvSpPr>
            <p:nvPr/>
          </p:nvSpPr>
          <p:spPr bwMode="auto">
            <a:xfrm>
              <a:off x="5529039" y="982362"/>
              <a:ext cx="330542" cy="410863"/>
            </a:xfrm>
            <a:custGeom>
              <a:avLst/>
              <a:gdLst>
                <a:gd name="T0" fmla="*/ 438 w 471"/>
                <a:gd name="T1" fmla="*/ 0 h 586"/>
                <a:gd name="T2" fmla="*/ 438 w 471"/>
                <a:gd name="T3" fmla="*/ 0 h 586"/>
                <a:gd name="T4" fmla="*/ 463 w 471"/>
                <a:gd name="T5" fmla="*/ 14 h 586"/>
                <a:gd name="T6" fmla="*/ 463 w 471"/>
                <a:gd name="T7" fmla="*/ 14 h 586"/>
                <a:gd name="T8" fmla="*/ 470 w 471"/>
                <a:gd name="T9" fmla="*/ 521 h 586"/>
                <a:gd name="T10" fmla="*/ 470 w 471"/>
                <a:gd name="T11" fmla="*/ 521 h 586"/>
                <a:gd name="T12" fmla="*/ 355 w 471"/>
                <a:gd name="T13" fmla="*/ 585 h 586"/>
                <a:gd name="T14" fmla="*/ 114 w 471"/>
                <a:gd name="T15" fmla="*/ 585 h 586"/>
                <a:gd name="T16" fmla="*/ 114 w 471"/>
                <a:gd name="T17" fmla="*/ 585 h 586"/>
                <a:gd name="T18" fmla="*/ 0 w 471"/>
                <a:gd name="T19" fmla="*/ 521 h 586"/>
                <a:gd name="T20" fmla="*/ 6 w 471"/>
                <a:gd name="T21" fmla="*/ 14 h 586"/>
                <a:gd name="T22" fmla="*/ 6 w 471"/>
                <a:gd name="T23" fmla="*/ 14 h 586"/>
                <a:gd name="T24" fmla="*/ 6 w 471"/>
                <a:gd name="T25" fmla="*/ 14 h 586"/>
                <a:gd name="T26" fmla="*/ 31 w 471"/>
                <a:gd name="T27" fmla="*/ 0 h 586"/>
                <a:gd name="T28" fmla="*/ 438 w 471"/>
                <a:gd name="T29" fmla="*/ 0 h 5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71" h="586">
                  <a:moveTo>
                    <a:pt x="438" y="0"/>
                  </a:moveTo>
                  <a:lnTo>
                    <a:pt x="438" y="0"/>
                  </a:lnTo>
                  <a:cubicBezTo>
                    <a:pt x="452" y="0"/>
                    <a:pt x="463" y="5"/>
                    <a:pt x="463" y="14"/>
                  </a:cubicBezTo>
                  <a:lnTo>
                    <a:pt x="463" y="14"/>
                  </a:lnTo>
                  <a:lnTo>
                    <a:pt x="470" y="521"/>
                  </a:lnTo>
                  <a:lnTo>
                    <a:pt x="470" y="521"/>
                  </a:lnTo>
                  <a:cubicBezTo>
                    <a:pt x="470" y="557"/>
                    <a:pt x="419" y="585"/>
                    <a:pt x="355" y="585"/>
                  </a:cubicBezTo>
                  <a:lnTo>
                    <a:pt x="114" y="585"/>
                  </a:lnTo>
                  <a:lnTo>
                    <a:pt x="114" y="585"/>
                  </a:lnTo>
                  <a:cubicBezTo>
                    <a:pt x="51" y="585"/>
                    <a:pt x="0" y="557"/>
                    <a:pt x="0" y="521"/>
                  </a:cubicBezTo>
                  <a:lnTo>
                    <a:pt x="6" y="14"/>
                  </a:lnTo>
                  <a:lnTo>
                    <a:pt x="6" y="14"/>
                  </a:lnTo>
                  <a:lnTo>
                    <a:pt x="6" y="14"/>
                  </a:lnTo>
                  <a:cubicBezTo>
                    <a:pt x="6" y="5"/>
                    <a:pt x="17" y="0"/>
                    <a:pt x="31" y="0"/>
                  </a:cubicBezTo>
                  <a:lnTo>
                    <a:pt x="438" y="0"/>
                  </a:lnTo>
                </a:path>
              </a:pathLst>
            </a:custGeom>
            <a:solidFill>
              <a:schemeClr val="accent1">
                <a:lumMod val="75000"/>
              </a:schemeClr>
            </a:solidFill>
            <a:ln>
              <a:noFill/>
            </a:ln>
            <a:effectLst/>
          </p:spPr>
          <p:txBody>
            <a:bodyPr wrap="none" anchor="ctr"/>
            <a:lstStyle/>
            <a:p>
              <a:endParaRPr lang="en-US" sz="6532" dirty="0">
                <a:latin typeface="Fira Sans Light" panose="020B0403050000020004" pitchFamily="34" charset="0"/>
              </a:endParaRPr>
            </a:p>
          </p:txBody>
        </p:sp>
      </p:grpSp>
      <p:grpSp>
        <p:nvGrpSpPr>
          <p:cNvPr id="10" name="Group 9">
            <a:extLst>
              <a:ext uri="{FF2B5EF4-FFF2-40B4-BE49-F238E27FC236}">
                <a16:creationId xmlns:a16="http://schemas.microsoft.com/office/drawing/2014/main" id="{678E92EF-111A-BC4D-A7AE-C8CC38BC93E9}"/>
              </a:ext>
            </a:extLst>
          </p:cNvPr>
          <p:cNvGrpSpPr/>
          <p:nvPr/>
        </p:nvGrpSpPr>
        <p:grpSpPr>
          <a:xfrm flipH="1">
            <a:off x="11523594" y="8861338"/>
            <a:ext cx="1116286" cy="673443"/>
            <a:chOff x="7320769" y="8683712"/>
            <a:chExt cx="1115196" cy="673443"/>
          </a:xfrm>
        </p:grpSpPr>
        <p:sp>
          <p:nvSpPr>
            <p:cNvPr id="256" name="Freeform 72">
              <a:extLst>
                <a:ext uri="{FF2B5EF4-FFF2-40B4-BE49-F238E27FC236}">
                  <a16:creationId xmlns:a16="http://schemas.microsoft.com/office/drawing/2014/main" id="{BE0DD0E2-9553-494D-8F34-5E60FD2BAA26}"/>
                </a:ext>
              </a:extLst>
            </p:cNvPr>
            <p:cNvSpPr>
              <a:spLocks noChangeArrowheads="1"/>
            </p:cNvSpPr>
            <p:nvPr/>
          </p:nvSpPr>
          <p:spPr bwMode="auto">
            <a:xfrm>
              <a:off x="7320769" y="8751674"/>
              <a:ext cx="1115196" cy="537519"/>
            </a:xfrm>
            <a:custGeom>
              <a:avLst/>
              <a:gdLst>
                <a:gd name="T0" fmla="*/ 0 w 1594"/>
                <a:gd name="T1" fmla="*/ 672 h 767"/>
                <a:gd name="T2" fmla="*/ 0 w 1594"/>
                <a:gd name="T3" fmla="*/ 94 h 767"/>
                <a:gd name="T4" fmla="*/ 0 w 1594"/>
                <a:gd name="T5" fmla="*/ 94 h 767"/>
                <a:gd name="T6" fmla="*/ 84 w 1594"/>
                <a:gd name="T7" fmla="*/ 10 h 767"/>
                <a:gd name="T8" fmla="*/ 178 w 1594"/>
                <a:gd name="T9" fmla="*/ 0 h 767"/>
                <a:gd name="T10" fmla="*/ 1383 w 1594"/>
                <a:gd name="T11" fmla="*/ 0 h 767"/>
                <a:gd name="T12" fmla="*/ 1383 w 1594"/>
                <a:gd name="T13" fmla="*/ 0 h 767"/>
                <a:gd name="T14" fmla="*/ 1593 w 1594"/>
                <a:gd name="T15" fmla="*/ 211 h 767"/>
                <a:gd name="T16" fmla="*/ 1593 w 1594"/>
                <a:gd name="T17" fmla="*/ 555 h 767"/>
                <a:gd name="T18" fmla="*/ 1593 w 1594"/>
                <a:gd name="T19" fmla="*/ 555 h 767"/>
                <a:gd name="T20" fmla="*/ 1383 w 1594"/>
                <a:gd name="T21" fmla="*/ 766 h 767"/>
                <a:gd name="T22" fmla="*/ 178 w 1594"/>
                <a:gd name="T23" fmla="*/ 766 h 767"/>
                <a:gd name="T24" fmla="*/ 84 w 1594"/>
                <a:gd name="T25" fmla="*/ 757 h 767"/>
                <a:gd name="T26" fmla="*/ 84 w 1594"/>
                <a:gd name="T27" fmla="*/ 757 h 767"/>
                <a:gd name="T28" fmla="*/ 0 w 1594"/>
                <a:gd name="T29" fmla="*/ 672 h 7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594" h="767">
                  <a:moveTo>
                    <a:pt x="0" y="672"/>
                  </a:moveTo>
                  <a:lnTo>
                    <a:pt x="0" y="94"/>
                  </a:lnTo>
                  <a:lnTo>
                    <a:pt x="0" y="94"/>
                  </a:lnTo>
                  <a:cubicBezTo>
                    <a:pt x="0" y="47"/>
                    <a:pt x="37" y="10"/>
                    <a:pt x="84" y="10"/>
                  </a:cubicBezTo>
                  <a:lnTo>
                    <a:pt x="178" y="0"/>
                  </a:lnTo>
                  <a:lnTo>
                    <a:pt x="1383" y="0"/>
                  </a:lnTo>
                  <a:lnTo>
                    <a:pt x="1383" y="0"/>
                  </a:lnTo>
                  <a:cubicBezTo>
                    <a:pt x="1499" y="0"/>
                    <a:pt x="1593" y="95"/>
                    <a:pt x="1593" y="211"/>
                  </a:cubicBezTo>
                  <a:lnTo>
                    <a:pt x="1593" y="555"/>
                  </a:lnTo>
                  <a:lnTo>
                    <a:pt x="1593" y="555"/>
                  </a:lnTo>
                  <a:cubicBezTo>
                    <a:pt x="1593" y="671"/>
                    <a:pt x="1499" y="766"/>
                    <a:pt x="1383" y="766"/>
                  </a:cubicBezTo>
                  <a:lnTo>
                    <a:pt x="178" y="766"/>
                  </a:lnTo>
                  <a:lnTo>
                    <a:pt x="84" y="757"/>
                  </a:lnTo>
                  <a:lnTo>
                    <a:pt x="84" y="757"/>
                  </a:lnTo>
                  <a:cubicBezTo>
                    <a:pt x="37" y="757"/>
                    <a:pt x="0" y="719"/>
                    <a:pt x="0" y="672"/>
                  </a:cubicBezTo>
                </a:path>
              </a:pathLst>
            </a:custGeom>
            <a:solidFill>
              <a:schemeClr val="accent2">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57" name="Freeform 73">
              <a:extLst>
                <a:ext uri="{FF2B5EF4-FFF2-40B4-BE49-F238E27FC236}">
                  <a16:creationId xmlns:a16="http://schemas.microsoft.com/office/drawing/2014/main" id="{403518F4-7D35-724F-A706-A36B268488F3}"/>
                </a:ext>
              </a:extLst>
            </p:cNvPr>
            <p:cNvSpPr>
              <a:spLocks noChangeArrowheads="1"/>
            </p:cNvSpPr>
            <p:nvPr/>
          </p:nvSpPr>
          <p:spPr bwMode="auto">
            <a:xfrm>
              <a:off x="7988034" y="8683712"/>
              <a:ext cx="40158" cy="101942"/>
            </a:xfrm>
            <a:custGeom>
              <a:avLst/>
              <a:gdLst>
                <a:gd name="T0" fmla="*/ 0 w 59"/>
                <a:gd name="T1" fmla="*/ 117 h 146"/>
                <a:gd name="T2" fmla="*/ 0 w 59"/>
                <a:gd name="T3" fmla="*/ 29 h 146"/>
                <a:gd name="T4" fmla="*/ 0 w 59"/>
                <a:gd name="T5" fmla="*/ 29 h 146"/>
                <a:gd name="T6" fmla="*/ 29 w 59"/>
                <a:gd name="T7" fmla="*/ 0 h 146"/>
                <a:gd name="T8" fmla="*/ 29 w 59"/>
                <a:gd name="T9" fmla="*/ 0 h 146"/>
                <a:gd name="T10" fmla="*/ 58 w 59"/>
                <a:gd name="T11" fmla="*/ 29 h 146"/>
                <a:gd name="T12" fmla="*/ 58 w 59"/>
                <a:gd name="T13" fmla="*/ 117 h 146"/>
                <a:gd name="T14" fmla="*/ 58 w 59"/>
                <a:gd name="T15" fmla="*/ 117 h 146"/>
                <a:gd name="T16" fmla="*/ 29 w 59"/>
                <a:gd name="T17" fmla="*/ 145 h 146"/>
                <a:gd name="T18" fmla="*/ 29 w 59"/>
                <a:gd name="T19" fmla="*/ 145 h 146"/>
                <a:gd name="T20" fmla="*/ 0 w 59"/>
                <a:gd name="T21" fmla="*/ 117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9" h="146">
                  <a:moveTo>
                    <a:pt x="0" y="117"/>
                  </a:moveTo>
                  <a:lnTo>
                    <a:pt x="0" y="29"/>
                  </a:lnTo>
                  <a:lnTo>
                    <a:pt x="0" y="29"/>
                  </a:lnTo>
                  <a:cubicBezTo>
                    <a:pt x="0" y="13"/>
                    <a:pt x="13" y="0"/>
                    <a:pt x="29" y="0"/>
                  </a:cubicBezTo>
                  <a:lnTo>
                    <a:pt x="29" y="0"/>
                  </a:lnTo>
                  <a:cubicBezTo>
                    <a:pt x="45" y="0"/>
                    <a:pt x="58" y="13"/>
                    <a:pt x="58" y="29"/>
                  </a:cubicBezTo>
                  <a:lnTo>
                    <a:pt x="58" y="117"/>
                  </a:lnTo>
                  <a:lnTo>
                    <a:pt x="58" y="117"/>
                  </a:lnTo>
                  <a:cubicBezTo>
                    <a:pt x="58" y="132"/>
                    <a:pt x="45" y="145"/>
                    <a:pt x="29" y="145"/>
                  </a:cubicBezTo>
                  <a:lnTo>
                    <a:pt x="29" y="145"/>
                  </a:lnTo>
                  <a:cubicBezTo>
                    <a:pt x="13" y="145"/>
                    <a:pt x="0" y="132"/>
                    <a:pt x="0" y="117"/>
                  </a:cubicBezTo>
                </a:path>
              </a:pathLst>
            </a:custGeom>
            <a:solidFill>
              <a:schemeClr val="accent2">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58" name="Freeform 74">
              <a:extLst>
                <a:ext uri="{FF2B5EF4-FFF2-40B4-BE49-F238E27FC236}">
                  <a16:creationId xmlns:a16="http://schemas.microsoft.com/office/drawing/2014/main" id="{53D22347-C883-EE4F-B52F-4DA5716CD82B}"/>
                </a:ext>
              </a:extLst>
            </p:cNvPr>
            <p:cNvSpPr>
              <a:spLocks noChangeArrowheads="1"/>
            </p:cNvSpPr>
            <p:nvPr/>
          </p:nvSpPr>
          <p:spPr bwMode="auto">
            <a:xfrm>
              <a:off x="7988034" y="9255211"/>
              <a:ext cx="40158" cy="101944"/>
            </a:xfrm>
            <a:custGeom>
              <a:avLst/>
              <a:gdLst>
                <a:gd name="T0" fmla="*/ 0 w 59"/>
                <a:gd name="T1" fmla="*/ 117 h 146"/>
                <a:gd name="T2" fmla="*/ 0 w 59"/>
                <a:gd name="T3" fmla="*/ 29 h 146"/>
                <a:gd name="T4" fmla="*/ 0 w 59"/>
                <a:gd name="T5" fmla="*/ 29 h 146"/>
                <a:gd name="T6" fmla="*/ 29 w 59"/>
                <a:gd name="T7" fmla="*/ 0 h 146"/>
                <a:gd name="T8" fmla="*/ 29 w 59"/>
                <a:gd name="T9" fmla="*/ 0 h 146"/>
                <a:gd name="T10" fmla="*/ 58 w 59"/>
                <a:gd name="T11" fmla="*/ 29 h 146"/>
                <a:gd name="T12" fmla="*/ 58 w 59"/>
                <a:gd name="T13" fmla="*/ 117 h 146"/>
                <a:gd name="T14" fmla="*/ 58 w 59"/>
                <a:gd name="T15" fmla="*/ 117 h 146"/>
                <a:gd name="T16" fmla="*/ 29 w 59"/>
                <a:gd name="T17" fmla="*/ 145 h 146"/>
                <a:gd name="T18" fmla="*/ 29 w 59"/>
                <a:gd name="T19" fmla="*/ 145 h 146"/>
                <a:gd name="T20" fmla="*/ 0 w 59"/>
                <a:gd name="T21" fmla="*/ 117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9" h="146">
                  <a:moveTo>
                    <a:pt x="0" y="117"/>
                  </a:moveTo>
                  <a:lnTo>
                    <a:pt x="0" y="29"/>
                  </a:lnTo>
                  <a:lnTo>
                    <a:pt x="0" y="29"/>
                  </a:lnTo>
                  <a:cubicBezTo>
                    <a:pt x="0" y="13"/>
                    <a:pt x="13" y="0"/>
                    <a:pt x="29" y="0"/>
                  </a:cubicBezTo>
                  <a:lnTo>
                    <a:pt x="29" y="0"/>
                  </a:lnTo>
                  <a:cubicBezTo>
                    <a:pt x="45" y="0"/>
                    <a:pt x="58" y="13"/>
                    <a:pt x="58" y="29"/>
                  </a:cubicBezTo>
                  <a:lnTo>
                    <a:pt x="58" y="117"/>
                  </a:lnTo>
                  <a:lnTo>
                    <a:pt x="58" y="117"/>
                  </a:lnTo>
                  <a:cubicBezTo>
                    <a:pt x="58" y="133"/>
                    <a:pt x="45" y="145"/>
                    <a:pt x="29" y="145"/>
                  </a:cubicBezTo>
                  <a:lnTo>
                    <a:pt x="29" y="145"/>
                  </a:lnTo>
                  <a:cubicBezTo>
                    <a:pt x="13" y="145"/>
                    <a:pt x="0" y="133"/>
                    <a:pt x="0" y="117"/>
                  </a:cubicBezTo>
                </a:path>
              </a:pathLst>
            </a:custGeom>
            <a:solidFill>
              <a:schemeClr val="accent2">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59" name="Freeform 75">
              <a:extLst>
                <a:ext uri="{FF2B5EF4-FFF2-40B4-BE49-F238E27FC236}">
                  <a16:creationId xmlns:a16="http://schemas.microsoft.com/office/drawing/2014/main" id="{B71FAA94-80B2-5B47-962E-41F49C992802}"/>
                </a:ext>
              </a:extLst>
            </p:cNvPr>
            <p:cNvSpPr>
              <a:spLocks noChangeArrowheads="1"/>
            </p:cNvSpPr>
            <p:nvPr/>
          </p:nvSpPr>
          <p:spPr bwMode="auto">
            <a:xfrm>
              <a:off x="7354749" y="8785654"/>
              <a:ext cx="1047236" cy="469557"/>
            </a:xfrm>
            <a:custGeom>
              <a:avLst/>
              <a:gdLst>
                <a:gd name="T0" fmla="*/ 0 w 1497"/>
                <a:gd name="T1" fmla="*/ 46 h 670"/>
                <a:gd name="T2" fmla="*/ 0 w 1497"/>
                <a:gd name="T3" fmla="*/ 46 h 670"/>
                <a:gd name="T4" fmla="*/ 35 w 1497"/>
                <a:gd name="T5" fmla="*/ 10 h 670"/>
                <a:gd name="T6" fmla="*/ 38 w 1497"/>
                <a:gd name="T7" fmla="*/ 10 h 670"/>
                <a:gd name="T8" fmla="*/ 131 w 1497"/>
                <a:gd name="T9" fmla="*/ 0 h 670"/>
                <a:gd name="T10" fmla="*/ 1334 w 1497"/>
                <a:gd name="T11" fmla="*/ 0 h 670"/>
                <a:gd name="T12" fmla="*/ 1334 w 1497"/>
                <a:gd name="T13" fmla="*/ 0 h 670"/>
                <a:gd name="T14" fmla="*/ 1496 w 1497"/>
                <a:gd name="T15" fmla="*/ 163 h 670"/>
                <a:gd name="T16" fmla="*/ 1496 w 1497"/>
                <a:gd name="T17" fmla="*/ 507 h 670"/>
                <a:gd name="T18" fmla="*/ 1496 w 1497"/>
                <a:gd name="T19" fmla="*/ 507 h 670"/>
                <a:gd name="T20" fmla="*/ 1334 w 1497"/>
                <a:gd name="T21" fmla="*/ 669 h 670"/>
                <a:gd name="T22" fmla="*/ 131 w 1497"/>
                <a:gd name="T23" fmla="*/ 669 h 670"/>
                <a:gd name="T24" fmla="*/ 38 w 1497"/>
                <a:gd name="T25" fmla="*/ 660 h 670"/>
                <a:gd name="T26" fmla="*/ 35 w 1497"/>
                <a:gd name="T27" fmla="*/ 660 h 670"/>
                <a:gd name="T28" fmla="*/ 35 w 1497"/>
                <a:gd name="T29" fmla="*/ 660 h 670"/>
                <a:gd name="T30" fmla="*/ 0 w 1497"/>
                <a:gd name="T31" fmla="*/ 624 h 670"/>
                <a:gd name="T32" fmla="*/ 0 w 1497"/>
                <a:gd name="T33" fmla="*/ 46 h 6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497" h="670">
                  <a:moveTo>
                    <a:pt x="0" y="46"/>
                  </a:moveTo>
                  <a:lnTo>
                    <a:pt x="0" y="46"/>
                  </a:lnTo>
                  <a:cubicBezTo>
                    <a:pt x="0" y="26"/>
                    <a:pt x="15" y="10"/>
                    <a:pt x="35" y="10"/>
                  </a:cubicBezTo>
                  <a:lnTo>
                    <a:pt x="38" y="10"/>
                  </a:lnTo>
                  <a:lnTo>
                    <a:pt x="131" y="0"/>
                  </a:lnTo>
                  <a:lnTo>
                    <a:pt x="1334" y="0"/>
                  </a:lnTo>
                  <a:lnTo>
                    <a:pt x="1334" y="0"/>
                  </a:lnTo>
                  <a:cubicBezTo>
                    <a:pt x="1423" y="0"/>
                    <a:pt x="1496" y="73"/>
                    <a:pt x="1496" y="163"/>
                  </a:cubicBezTo>
                  <a:lnTo>
                    <a:pt x="1496" y="507"/>
                  </a:lnTo>
                  <a:lnTo>
                    <a:pt x="1496" y="507"/>
                  </a:lnTo>
                  <a:cubicBezTo>
                    <a:pt x="1496" y="597"/>
                    <a:pt x="1423" y="669"/>
                    <a:pt x="1334" y="669"/>
                  </a:cubicBezTo>
                  <a:lnTo>
                    <a:pt x="131" y="669"/>
                  </a:lnTo>
                  <a:lnTo>
                    <a:pt x="38" y="660"/>
                  </a:lnTo>
                  <a:lnTo>
                    <a:pt x="35" y="660"/>
                  </a:lnTo>
                  <a:lnTo>
                    <a:pt x="35" y="660"/>
                  </a:lnTo>
                  <a:cubicBezTo>
                    <a:pt x="15" y="660"/>
                    <a:pt x="0" y="643"/>
                    <a:pt x="0" y="624"/>
                  </a:cubicBezTo>
                  <a:lnTo>
                    <a:pt x="0" y="46"/>
                  </a:ln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60" name="Freeform 76">
              <a:extLst>
                <a:ext uri="{FF2B5EF4-FFF2-40B4-BE49-F238E27FC236}">
                  <a16:creationId xmlns:a16="http://schemas.microsoft.com/office/drawing/2014/main" id="{FDAE85A5-ADA9-6047-BDF2-E76450B829A1}"/>
                </a:ext>
              </a:extLst>
            </p:cNvPr>
            <p:cNvSpPr>
              <a:spLocks noChangeArrowheads="1"/>
            </p:cNvSpPr>
            <p:nvPr/>
          </p:nvSpPr>
          <p:spPr bwMode="auto">
            <a:xfrm>
              <a:off x="8272239" y="9122377"/>
              <a:ext cx="117389" cy="117389"/>
            </a:xfrm>
            <a:custGeom>
              <a:avLst/>
              <a:gdLst>
                <a:gd name="T0" fmla="*/ 0 w 167"/>
                <a:gd name="T1" fmla="*/ 140 h 167"/>
                <a:gd name="T2" fmla="*/ 0 w 167"/>
                <a:gd name="T3" fmla="*/ 140 h 167"/>
                <a:gd name="T4" fmla="*/ 27 w 167"/>
                <a:gd name="T5" fmla="*/ 113 h 167"/>
                <a:gd name="T6" fmla="*/ 27 w 167"/>
                <a:gd name="T7" fmla="*/ 113 h 167"/>
                <a:gd name="T8" fmla="*/ 113 w 167"/>
                <a:gd name="T9" fmla="*/ 26 h 167"/>
                <a:gd name="T10" fmla="*/ 113 w 167"/>
                <a:gd name="T11" fmla="*/ 26 h 167"/>
                <a:gd name="T12" fmla="*/ 140 w 167"/>
                <a:gd name="T13" fmla="*/ 0 h 167"/>
                <a:gd name="T14" fmla="*/ 140 w 167"/>
                <a:gd name="T15" fmla="*/ 0 h 167"/>
                <a:gd name="T16" fmla="*/ 166 w 167"/>
                <a:gd name="T17" fmla="*/ 26 h 167"/>
                <a:gd name="T18" fmla="*/ 166 w 167"/>
                <a:gd name="T19" fmla="*/ 26 h 167"/>
                <a:gd name="T20" fmla="*/ 27 w 167"/>
                <a:gd name="T21" fmla="*/ 166 h 167"/>
                <a:gd name="T22" fmla="*/ 27 w 167"/>
                <a:gd name="T23" fmla="*/ 166 h 167"/>
                <a:gd name="T24" fmla="*/ 0 w 167"/>
                <a:gd name="T25" fmla="*/ 140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7" h="167">
                  <a:moveTo>
                    <a:pt x="0" y="140"/>
                  </a:moveTo>
                  <a:lnTo>
                    <a:pt x="0" y="140"/>
                  </a:lnTo>
                  <a:cubicBezTo>
                    <a:pt x="0" y="125"/>
                    <a:pt x="12" y="113"/>
                    <a:pt x="27" y="113"/>
                  </a:cubicBezTo>
                  <a:lnTo>
                    <a:pt x="27" y="113"/>
                  </a:lnTo>
                  <a:cubicBezTo>
                    <a:pt x="75" y="113"/>
                    <a:pt x="113" y="74"/>
                    <a:pt x="113" y="26"/>
                  </a:cubicBezTo>
                  <a:lnTo>
                    <a:pt x="113" y="26"/>
                  </a:lnTo>
                  <a:cubicBezTo>
                    <a:pt x="113" y="11"/>
                    <a:pt x="126" y="0"/>
                    <a:pt x="140" y="0"/>
                  </a:cubicBezTo>
                  <a:lnTo>
                    <a:pt x="140" y="0"/>
                  </a:lnTo>
                  <a:cubicBezTo>
                    <a:pt x="154" y="0"/>
                    <a:pt x="166" y="11"/>
                    <a:pt x="166" y="26"/>
                  </a:cubicBezTo>
                  <a:lnTo>
                    <a:pt x="166" y="26"/>
                  </a:lnTo>
                  <a:cubicBezTo>
                    <a:pt x="166" y="103"/>
                    <a:pt x="103" y="166"/>
                    <a:pt x="27" y="166"/>
                  </a:cubicBezTo>
                  <a:lnTo>
                    <a:pt x="27" y="166"/>
                  </a:lnTo>
                  <a:cubicBezTo>
                    <a:pt x="12" y="166"/>
                    <a:pt x="0" y="154"/>
                    <a:pt x="0" y="140"/>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61" name="Freeform 77">
              <a:extLst>
                <a:ext uri="{FF2B5EF4-FFF2-40B4-BE49-F238E27FC236}">
                  <a16:creationId xmlns:a16="http://schemas.microsoft.com/office/drawing/2014/main" id="{74470410-1275-E044-929E-AB9B1F4417F4}"/>
                </a:ext>
              </a:extLst>
            </p:cNvPr>
            <p:cNvSpPr>
              <a:spLocks noChangeArrowheads="1"/>
            </p:cNvSpPr>
            <p:nvPr/>
          </p:nvSpPr>
          <p:spPr bwMode="auto">
            <a:xfrm>
              <a:off x="8272239" y="8801101"/>
              <a:ext cx="117389" cy="117389"/>
            </a:xfrm>
            <a:custGeom>
              <a:avLst/>
              <a:gdLst>
                <a:gd name="T0" fmla="*/ 0 w 167"/>
                <a:gd name="T1" fmla="*/ 26 h 167"/>
                <a:gd name="T2" fmla="*/ 0 w 167"/>
                <a:gd name="T3" fmla="*/ 26 h 167"/>
                <a:gd name="T4" fmla="*/ 27 w 167"/>
                <a:gd name="T5" fmla="*/ 0 h 167"/>
                <a:gd name="T6" fmla="*/ 27 w 167"/>
                <a:gd name="T7" fmla="*/ 0 h 167"/>
                <a:gd name="T8" fmla="*/ 166 w 167"/>
                <a:gd name="T9" fmla="*/ 140 h 167"/>
                <a:gd name="T10" fmla="*/ 166 w 167"/>
                <a:gd name="T11" fmla="*/ 140 h 167"/>
                <a:gd name="T12" fmla="*/ 140 w 167"/>
                <a:gd name="T13" fmla="*/ 166 h 167"/>
                <a:gd name="T14" fmla="*/ 140 w 167"/>
                <a:gd name="T15" fmla="*/ 166 h 167"/>
                <a:gd name="T16" fmla="*/ 113 w 167"/>
                <a:gd name="T17" fmla="*/ 140 h 167"/>
                <a:gd name="T18" fmla="*/ 113 w 167"/>
                <a:gd name="T19" fmla="*/ 140 h 167"/>
                <a:gd name="T20" fmla="*/ 27 w 167"/>
                <a:gd name="T21" fmla="*/ 52 h 167"/>
                <a:gd name="T22" fmla="*/ 27 w 167"/>
                <a:gd name="T23" fmla="*/ 52 h 167"/>
                <a:gd name="T24" fmla="*/ 0 w 167"/>
                <a:gd name="T25" fmla="*/ 26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7" h="167">
                  <a:moveTo>
                    <a:pt x="0" y="26"/>
                  </a:moveTo>
                  <a:lnTo>
                    <a:pt x="0" y="26"/>
                  </a:lnTo>
                  <a:cubicBezTo>
                    <a:pt x="0" y="11"/>
                    <a:pt x="12" y="0"/>
                    <a:pt x="27" y="0"/>
                  </a:cubicBezTo>
                  <a:lnTo>
                    <a:pt x="27" y="0"/>
                  </a:lnTo>
                  <a:cubicBezTo>
                    <a:pt x="103" y="0"/>
                    <a:pt x="166" y="62"/>
                    <a:pt x="166" y="140"/>
                  </a:cubicBezTo>
                  <a:lnTo>
                    <a:pt x="166" y="140"/>
                  </a:lnTo>
                  <a:cubicBezTo>
                    <a:pt x="166" y="154"/>
                    <a:pt x="154" y="166"/>
                    <a:pt x="140" y="166"/>
                  </a:cubicBezTo>
                  <a:lnTo>
                    <a:pt x="140" y="166"/>
                  </a:lnTo>
                  <a:cubicBezTo>
                    <a:pt x="126" y="166"/>
                    <a:pt x="113" y="154"/>
                    <a:pt x="113" y="140"/>
                  </a:cubicBezTo>
                  <a:lnTo>
                    <a:pt x="113" y="140"/>
                  </a:lnTo>
                  <a:cubicBezTo>
                    <a:pt x="113" y="91"/>
                    <a:pt x="75" y="52"/>
                    <a:pt x="27" y="52"/>
                  </a:cubicBezTo>
                  <a:lnTo>
                    <a:pt x="27" y="52"/>
                  </a:lnTo>
                  <a:cubicBezTo>
                    <a:pt x="12" y="52"/>
                    <a:pt x="0" y="41"/>
                    <a:pt x="0" y="26"/>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62" name="Freeform 78">
              <a:extLst>
                <a:ext uri="{FF2B5EF4-FFF2-40B4-BE49-F238E27FC236}">
                  <a16:creationId xmlns:a16="http://schemas.microsoft.com/office/drawing/2014/main" id="{5139B298-675F-7044-9F1A-3DCB32E37193}"/>
                </a:ext>
              </a:extLst>
            </p:cNvPr>
            <p:cNvSpPr>
              <a:spLocks noChangeArrowheads="1"/>
            </p:cNvSpPr>
            <p:nvPr/>
          </p:nvSpPr>
          <p:spPr bwMode="auto">
            <a:xfrm>
              <a:off x="7444336" y="8816546"/>
              <a:ext cx="667265" cy="407773"/>
            </a:xfrm>
            <a:custGeom>
              <a:avLst/>
              <a:gdLst>
                <a:gd name="T0" fmla="*/ 0 w 951"/>
                <a:gd name="T1" fmla="*/ 40 h 582"/>
                <a:gd name="T2" fmla="*/ 0 w 951"/>
                <a:gd name="T3" fmla="*/ 40 h 582"/>
                <a:gd name="T4" fmla="*/ 22 w 951"/>
                <a:gd name="T5" fmla="*/ 9 h 582"/>
                <a:gd name="T6" fmla="*/ 24 w 951"/>
                <a:gd name="T7" fmla="*/ 9 h 582"/>
                <a:gd name="T8" fmla="*/ 84 w 951"/>
                <a:gd name="T9" fmla="*/ 0 h 582"/>
                <a:gd name="T10" fmla="*/ 848 w 951"/>
                <a:gd name="T11" fmla="*/ 0 h 582"/>
                <a:gd name="T12" fmla="*/ 848 w 951"/>
                <a:gd name="T13" fmla="*/ 0 h 582"/>
                <a:gd name="T14" fmla="*/ 950 w 951"/>
                <a:gd name="T15" fmla="*/ 141 h 582"/>
                <a:gd name="T16" fmla="*/ 950 w 951"/>
                <a:gd name="T17" fmla="*/ 440 h 582"/>
                <a:gd name="T18" fmla="*/ 950 w 951"/>
                <a:gd name="T19" fmla="*/ 440 h 582"/>
                <a:gd name="T20" fmla="*/ 848 w 951"/>
                <a:gd name="T21" fmla="*/ 581 h 582"/>
                <a:gd name="T22" fmla="*/ 84 w 951"/>
                <a:gd name="T23" fmla="*/ 581 h 582"/>
                <a:gd name="T24" fmla="*/ 24 w 951"/>
                <a:gd name="T25" fmla="*/ 572 h 582"/>
                <a:gd name="T26" fmla="*/ 22 w 951"/>
                <a:gd name="T27" fmla="*/ 572 h 582"/>
                <a:gd name="T28" fmla="*/ 22 w 951"/>
                <a:gd name="T29" fmla="*/ 572 h 582"/>
                <a:gd name="T30" fmla="*/ 0 w 951"/>
                <a:gd name="T31" fmla="*/ 542 h 582"/>
                <a:gd name="T32" fmla="*/ 0 w 951"/>
                <a:gd name="T33" fmla="*/ 40 h 5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51" h="582">
                  <a:moveTo>
                    <a:pt x="0" y="40"/>
                  </a:moveTo>
                  <a:lnTo>
                    <a:pt x="0" y="40"/>
                  </a:lnTo>
                  <a:cubicBezTo>
                    <a:pt x="0" y="23"/>
                    <a:pt x="10" y="9"/>
                    <a:pt x="22" y="9"/>
                  </a:cubicBezTo>
                  <a:lnTo>
                    <a:pt x="24" y="9"/>
                  </a:lnTo>
                  <a:lnTo>
                    <a:pt x="84" y="0"/>
                  </a:lnTo>
                  <a:lnTo>
                    <a:pt x="848" y="0"/>
                  </a:lnTo>
                  <a:lnTo>
                    <a:pt x="848" y="0"/>
                  </a:lnTo>
                  <a:cubicBezTo>
                    <a:pt x="905" y="0"/>
                    <a:pt x="950" y="64"/>
                    <a:pt x="950" y="141"/>
                  </a:cubicBezTo>
                  <a:lnTo>
                    <a:pt x="950" y="440"/>
                  </a:lnTo>
                  <a:lnTo>
                    <a:pt x="950" y="440"/>
                  </a:lnTo>
                  <a:cubicBezTo>
                    <a:pt x="950" y="518"/>
                    <a:pt x="905" y="581"/>
                    <a:pt x="848" y="581"/>
                  </a:cubicBezTo>
                  <a:lnTo>
                    <a:pt x="84" y="581"/>
                  </a:lnTo>
                  <a:lnTo>
                    <a:pt x="24" y="572"/>
                  </a:lnTo>
                  <a:lnTo>
                    <a:pt x="22" y="572"/>
                  </a:lnTo>
                  <a:lnTo>
                    <a:pt x="22" y="572"/>
                  </a:lnTo>
                  <a:cubicBezTo>
                    <a:pt x="10" y="572"/>
                    <a:pt x="0" y="559"/>
                    <a:pt x="0" y="542"/>
                  </a:cubicBezTo>
                  <a:lnTo>
                    <a:pt x="0" y="40"/>
                  </a:lnTo>
                </a:path>
              </a:pathLst>
            </a:custGeom>
            <a:solidFill>
              <a:schemeClr val="accent6">
                <a:lumMod val="50000"/>
              </a:schemeClr>
            </a:solidFill>
            <a:ln>
              <a:noFill/>
            </a:ln>
            <a:effectLst/>
          </p:spPr>
          <p:txBody>
            <a:bodyPr wrap="none" anchor="ctr"/>
            <a:lstStyle/>
            <a:p>
              <a:endParaRPr lang="en-US" sz="6532" dirty="0">
                <a:latin typeface="Fira Sans Light" panose="020B0403050000020004" pitchFamily="34" charset="0"/>
              </a:endParaRPr>
            </a:p>
          </p:txBody>
        </p:sp>
        <p:sp>
          <p:nvSpPr>
            <p:cNvPr id="263" name="Freeform 79">
              <a:extLst>
                <a:ext uri="{FF2B5EF4-FFF2-40B4-BE49-F238E27FC236}">
                  <a16:creationId xmlns:a16="http://schemas.microsoft.com/office/drawing/2014/main" id="{36FE639D-5485-4A43-88D1-27AC83891B46}"/>
                </a:ext>
              </a:extLst>
            </p:cNvPr>
            <p:cNvSpPr>
              <a:spLocks noChangeArrowheads="1"/>
            </p:cNvSpPr>
            <p:nvPr/>
          </p:nvSpPr>
          <p:spPr bwMode="auto">
            <a:xfrm>
              <a:off x="7444336" y="9020432"/>
              <a:ext cx="667265" cy="203886"/>
            </a:xfrm>
            <a:custGeom>
              <a:avLst/>
              <a:gdLst>
                <a:gd name="T0" fmla="*/ 950 w 951"/>
                <a:gd name="T1" fmla="*/ 149 h 291"/>
                <a:gd name="T2" fmla="*/ 950 w 951"/>
                <a:gd name="T3" fmla="*/ 0 h 291"/>
                <a:gd name="T4" fmla="*/ 0 w 951"/>
                <a:gd name="T5" fmla="*/ 0 h 291"/>
                <a:gd name="T6" fmla="*/ 0 w 951"/>
                <a:gd name="T7" fmla="*/ 251 h 291"/>
                <a:gd name="T8" fmla="*/ 0 w 951"/>
                <a:gd name="T9" fmla="*/ 251 h 291"/>
                <a:gd name="T10" fmla="*/ 22 w 951"/>
                <a:gd name="T11" fmla="*/ 281 h 291"/>
                <a:gd name="T12" fmla="*/ 24 w 951"/>
                <a:gd name="T13" fmla="*/ 281 h 291"/>
                <a:gd name="T14" fmla="*/ 84 w 951"/>
                <a:gd name="T15" fmla="*/ 290 h 291"/>
                <a:gd name="T16" fmla="*/ 848 w 951"/>
                <a:gd name="T17" fmla="*/ 290 h 291"/>
                <a:gd name="T18" fmla="*/ 848 w 951"/>
                <a:gd name="T19" fmla="*/ 290 h 291"/>
                <a:gd name="T20" fmla="*/ 950 w 951"/>
                <a:gd name="T21" fmla="*/ 149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51" h="291">
                  <a:moveTo>
                    <a:pt x="950" y="149"/>
                  </a:moveTo>
                  <a:lnTo>
                    <a:pt x="950" y="0"/>
                  </a:lnTo>
                  <a:lnTo>
                    <a:pt x="0" y="0"/>
                  </a:lnTo>
                  <a:lnTo>
                    <a:pt x="0" y="251"/>
                  </a:lnTo>
                  <a:lnTo>
                    <a:pt x="0" y="251"/>
                  </a:lnTo>
                  <a:cubicBezTo>
                    <a:pt x="0" y="268"/>
                    <a:pt x="10" y="281"/>
                    <a:pt x="22" y="281"/>
                  </a:cubicBezTo>
                  <a:lnTo>
                    <a:pt x="24" y="281"/>
                  </a:lnTo>
                  <a:lnTo>
                    <a:pt x="84" y="290"/>
                  </a:lnTo>
                  <a:lnTo>
                    <a:pt x="848" y="290"/>
                  </a:lnTo>
                  <a:lnTo>
                    <a:pt x="848" y="290"/>
                  </a:lnTo>
                  <a:cubicBezTo>
                    <a:pt x="905" y="290"/>
                    <a:pt x="950" y="227"/>
                    <a:pt x="950" y="149"/>
                  </a:cubicBezTo>
                </a:path>
              </a:pathLst>
            </a:custGeom>
            <a:solidFill>
              <a:schemeClr val="accent6">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64" name="Freeform 80">
              <a:extLst>
                <a:ext uri="{FF2B5EF4-FFF2-40B4-BE49-F238E27FC236}">
                  <a16:creationId xmlns:a16="http://schemas.microsoft.com/office/drawing/2014/main" id="{F2925599-00A6-144A-9378-BE26B31C2F4C}"/>
                </a:ext>
              </a:extLst>
            </p:cNvPr>
            <p:cNvSpPr>
              <a:spLocks noChangeArrowheads="1"/>
            </p:cNvSpPr>
            <p:nvPr/>
          </p:nvSpPr>
          <p:spPr bwMode="auto">
            <a:xfrm>
              <a:off x="7493763" y="8850528"/>
              <a:ext cx="426308" cy="342899"/>
            </a:xfrm>
            <a:custGeom>
              <a:avLst/>
              <a:gdLst>
                <a:gd name="T0" fmla="*/ 0 w 610"/>
                <a:gd name="T1" fmla="*/ 33 h 491"/>
                <a:gd name="T2" fmla="*/ 0 w 610"/>
                <a:gd name="T3" fmla="*/ 33 h 491"/>
                <a:gd name="T4" fmla="*/ 14 w 610"/>
                <a:gd name="T5" fmla="*/ 7 h 491"/>
                <a:gd name="T6" fmla="*/ 15 w 610"/>
                <a:gd name="T7" fmla="*/ 7 h 491"/>
                <a:gd name="T8" fmla="*/ 542 w 610"/>
                <a:gd name="T9" fmla="*/ 0 h 491"/>
                <a:gd name="T10" fmla="*/ 542 w 610"/>
                <a:gd name="T11" fmla="*/ 0 h 491"/>
                <a:gd name="T12" fmla="*/ 609 w 610"/>
                <a:gd name="T13" fmla="*/ 119 h 491"/>
                <a:gd name="T14" fmla="*/ 609 w 610"/>
                <a:gd name="T15" fmla="*/ 371 h 491"/>
                <a:gd name="T16" fmla="*/ 609 w 610"/>
                <a:gd name="T17" fmla="*/ 371 h 491"/>
                <a:gd name="T18" fmla="*/ 542 w 610"/>
                <a:gd name="T19" fmla="*/ 490 h 491"/>
                <a:gd name="T20" fmla="*/ 15 w 610"/>
                <a:gd name="T21" fmla="*/ 483 h 491"/>
                <a:gd name="T22" fmla="*/ 14 w 610"/>
                <a:gd name="T23" fmla="*/ 483 h 491"/>
                <a:gd name="T24" fmla="*/ 14 w 610"/>
                <a:gd name="T25" fmla="*/ 483 h 491"/>
                <a:gd name="T26" fmla="*/ 0 w 610"/>
                <a:gd name="T27" fmla="*/ 457 h 491"/>
                <a:gd name="T28" fmla="*/ 0 w 610"/>
                <a:gd name="T29" fmla="*/ 33 h 4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10" h="491">
                  <a:moveTo>
                    <a:pt x="0" y="33"/>
                  </a:moveTo>
                  <a:lnTo>
                    <a:pt x="0" y="33"/>
                  </a:lnTo>
                  <a:cubicBezTo>
                    <a:pt x="0" y="18"/>
                    <a:pt x="6" y="7"/>
                    <a:pt x="14" y="7"/>
                  </a:cubicBezTo>
                  <a:lnTo>
                    <a:pt x="15" y="7"/>
                  </a:lnTo>
                  <a:lnTo>
                    <a:pt x="542" y="0"/>
                  </a:lnTo>
                  <a:lnTo>
                    <a:pt x="542" y="0"/>
                  </a:lnTo>
                  <a:cubicBezTo>
                    <a:pt x="579" y="0"/>
                    <a:pt x="609" y="53"/>
                    <a:pt x="609" y="119"/>
                  </a:cubicBezTo>
                  <a:lnTo>
                    <a:pt x="609" y="371"/>
                  </a:lnTo>
                  <a:lnTo>
                    <a:pt x="609" y="371"/>
                  </a:lnTo>
                  <a:cubicBezTo>
                    <a:pt x="609" y="437"/>
                    <a:pt x="579" y="490"/>
                    <a:pt x="542" y="490"/>
                  </a:cubicBezTo>
                  <a:lnTo>
                    <a:pt x="15" y="483"/>
                  </a:lnTo>
                  <a:lnTo>
                    <a:pt x="14" y="483"/>
                  </a:lnTo>
                  <a:lnTo>
                    <a:pt x="14" y="483"/>
                  </a:lnTo>
                  <a:cubicBezTo>
                    <a:pt x="6" y="483"/>
                    <a:pt x="0" y="471"/>
                    <a:pt x="0" y="457"/>
                  </a:cubicBezTo>
                  <a:lnTo>
                    <a:pt x="0" y="33"/>
                  </a:ln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65" name="Freeform 81">
              <a:extLst>
                <a:ext uri="{FF2B5EF4-FFF2-40B4-BE49-F238E27FC236}">
                  <a16:creationId xmlns:a16="http://schemas.microsoft.com/office/drawing/2014/main" id="{9FFA2488-133F-2446-A99B-4C35F8086417}"/>
                </a:ext>
              </a:extLst>
            </p:cNvPr>
            <p:cNvSpPr>
              <a:spLocks noChangeArrowheads="1"/>
            </p:cNvSpPr>
            <p:nvPr/>
          </p:nvSpPr>
          <p:spPr bwMode="auto">
            <a:xfrm>
              <a:off x="7870644" y="8788744"/>
              <a:ext cx="210065" cy="105032"/>
            </a:xfrm>
            <a:custGeom>
              <a:avLst/>
              <a:gdLst>
                <a:gd name="T0" fmla="*/ 0 w 301"/>
                <a:gd name="T1" fmla="*/ 124 h 149"/>
                <a:gd name="T2" fmla="*/ 0 w 301"/>
                <a:gd name="T3" fmla="*/ 124 h 149"/>
                <a:gd name="T4" fmla="*/ 13 w 301"/>
                <a:gd name="T5" fmla="*/ 105 h 149"/>
                <a:gd name="T6" fmla="*/ 269 w 301"/>
                <a:gd name="T7" fmla="*/ 5 h 149"/>
                <a:gd name="T8" fmla="*/ 269 w 301"/>
                <a:gd name="T9" fmla="*/ 5 h 149"/>
                <a:gd name="T10" fmla="*/ 296 w 301"/>
                <a:gd name="T11" fmla="*/ 17 h 149"/>
                <a:gd name="T12" fmla="*/ 296 w 301"/>
                <a:gd name="T13" fmla="*/ 17 h 149"/>
                <a:gd name="T14" fmla="*/ 285 w 301"/>
                <a:gd name="T15" fmla="*/ 44 h 149"/>
                <a:gd name="T16" fmla="*/ 29 w 301"/>
                <a:gd name="T17" fmla="*/ 144 h 149"/>
                <a:gd name="T18" fmla="*/ 29 w 301"/>
                <a:gd name="T19" fmla="*/ 144 h 149"/>
                <a:gd name="T20" fmla="*/ 2 w 301"/>
                <a:gd name="T21" fmla="*/ 132 h 149"/>
                <a:gd name="T22" fmla="*/ 2 w 301"/>
                <a:gd name="T23" fmla="*/ 132 h 149"/>
                <a:gd name="T24" fmla="*/ 0 w 301"/>
                <a:gd name="T25" fmla="*/ 124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01" h="149">
                  <a:moveTo>
                    <a:pt x="0" y="124"/>
                  </a:moveTo>
                  <a:lnTo>
                    <a:pt x="0" y="124"/>
                  </a:lnTo>
                  <a:cubicBezTo>
                    <a:pt x="0" y="116"/>
                    <a:pt x="5" y="108"/>
                    <a:pt x="13" y="105"/>
                  </a:cubicBezTo>
                  <a:lnTo>
                    <a:pt x="269" y="5"/>
                  </a:lnTo>
                  <a:lnTo>
                    <a:pt x="269" y="5"/>
                  </a:lnTo>
                  <a:cubicBezTo>
                    <a:pt x="280" y="0"/>
                    <a:pt x="292" y="6"/>
                    <a:pt x="296" y="17"/>
                  </a:cubicBezTo>
                  <a:lnTo>
                    <a:pt x="296" y="17"/>
                  </a:lnTo>
                  <a:cubicBezTo>
                    <a:pt x="300" y="28"/>
                    <a:pt x="295" y="40"/>
                    <a:pt x="285" y="44"/>
                  </a:cubicBezTo>
                  <a:lnTo>
                    <a:pt x="29" y="144"/>
                  </a:lnTo>
                  <a:lnTo>
                    <a:pt x="29" y="144"/>
                  </a:lnTo>
                  <a:cubicBezTo>
                    <a:pt x="18" y="148"/>
                    <a:pt x="6" y="143"/>
                    <a:pt x="2" y="132"/>
                  </a:cubicBezTo>
                  <a:lnTo>
                    <a:pt x="2" y="132"/>
                  </a:lnTo>
                  <a:cubicBezTo>
                    <a:pt x="0" y="129"/>
                    <a:pt x="0" y="127"/>
                    <a:pt x="0" y="124"/>
                  </a:cubicBez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66" name="Freeform 82">
              <a:extLst>
                <a:ext uri="{FF2B5EF4-FFF2-40B4-BE49-F238E27FC236}">
                  <a16:creationId xmlns:a16="http://schemas.microsoft.com/office/drawing/2014/main" id="{36547952-3F6F-594A-A27C-FF440A7D5C17}"/>
                </a:ext>
              </a:extLst>
            </p:cNvPr>
            <p:cNvSpPr>
              <a:spLocks noChangeArrowheads="1"/>
            </p:cNvSpPr>
            <p:nvPr/>
          </p:nvSpPr>
          <p:spPr bwMode="auto">
            <a:xfrm>
              <a:off x="7713095" y="8791832"/>
              <a:ext cx="30892" cy="86497"/>
            </a:xfrm>
            <a:custGeom>
              <a:avLst/>
              <a:gdLst>
                <a:gd name="T0" fmla="*/ 0 w 43"/>
                <a:gd name="T1" fmla="*/ 101 h 123"/>
                <a:gd name="T2" fmla="*/ 0 w 43"/>
                <a:gd name="T3" fmla="*/ 21 h 123"/>
                <a:gd name="T4" fmla="*/ 0 w 43"/>
                <a:gd name="T5" fmla="*/ 21 h 123"/>
                <a:gd name="T6" fmla="*/ 21 w 43"/>
                <a:gd name="T7" fmla="*/ 0 h 123"/>
                <a:gd name="T8" fmla="*/ 21 w 43"/>
                <a:gd name="T9" fmla="*/ 0 h 123"/>
                <a:gd name="T10" fmla="*/ 42 w 43"/>
                <a:gd name="T11" fmla="*/ 21 h 123"/>
                <a:gd name="T12" fmla="*/ 42 w 43"/>
                <a:gd name="T13" fmla="*/ 101 h 123"/>
                <a:gd name="T14" fmla="*/ 42 w 43"/>
                <a:gd name="T15" fmla="*/ 101 h 123"/>
                <a:gd name="T16" fmla="*/ 21 w 43"/>
                <a:gd name="T17" fmla="*/ 122 h 123"/>
                <a:gd name="T18" fmla="*/ 21 w 43"/>
                <a:gd name="T19" fmla="*/ 122 h 123"/>
                <a:gd name="T20" fmla="*/ 0 w 43"/>
                <a:gd name="T21" fmla="*/ 101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3" h="123">
                  <a:moveTo>
                    <a:pt x="0" y="101"/>
                  </a:moveTo>
                  <a:lnTo>
                    <a:pt x="0" y="21"/>
                  </a:lnTo>
                  <a:lnTo>
                    <a:pt x="0" y="21"/>
                  </a:lnTo>
                  <a:cubicBezTo>
                    <a:pt x="0" y="9"/>
                    <a:pt x="9" y="0"/>
                    <a:pt x="21" y="0"/>
                  </a:cubicBezTo>
                  <a:lnTo>
                    <a:pt x="21" y="0"/>
                  </a:lnTo>
                  <a:cubicBezTo>
                    <a:pt x="33" y="0"/>
                    <a:pt x="42" y="9"/>
                    <a:pt x="42" y="21"/>
                  </a:cubicBezTo>
                  <a:lnTo>
                    <a:pt x="42" y="101"/>
                  </a:lnTo>
                  <a:lnTo>
                    <a:pt x="42" y="101"/>
                  </a:lnTo>
                  <a:cubicBezTo>
                    <a:pt x="42" y="112"/>
                    <a:pt x="33" y="122"/>
                    <a:pt x="21" y="122"/>
                  </a:cubicBezTo>
                  <a:lnTo>
                    <a:pt x="21" y="122"/>
                  </a:lnTo>
                  <a:cubicBezTo>
                    <a:pt x="9" y="122"/>
                    <a:pt x="0" y="112"/>
                    <a:pt x="0" y="101"/>
                  </a:cubicBez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67" name="Freeform 83">
              <a:extLst>
                <a:ext uri="{FF2B5EF4-FFF2-40B4-BE49-F238E27FC236}">
                  <a16:creationId xmlns:a16="http://schemas.microsoft.com/office/drawing/2014/main" id="{FEF8EAF3-37E2-844D-84C6-C69E7AA21040}"/>
                </a:ext>
              </a:extLst>
            </p:cNvPr>
            <p:cNvSpPr>
              <a:spLocks noChangeArrowheads="1"/>
            </p:cNvSpPr>
            <p:nvPr/>
          </p:nvSpPr>
          <p:spPr bwMode="auto">
            <a:xfrm>
              <a:off x="7422711" y="8801101"/>
              <a:ext cx="101944" cy="80319"/>
            </a:xfrm>
            <a:custGeom>
              <a:avLst/>
              <a:gdLst>
                <a:gd name="T0" fmla="*/ 0 w 145"/>
                <a:gd name="T1" fmla="*/ 24 h 114"/>
                <a:gd name="T2" fmla="*/ 0 w 145"/>
                <a:gd name="T3" fmla="*/ 24 h 114"/>
                <a:gd name="T4" fmla="*/ 3 w 145"/>
                <a:gd name="T5" fmla="*/ 13 h 114"/>
                <a:gd name="T6" fmla="*/ 3 w 145"/>
                <a:gd name="T7" fmla="*/ 13 h 114"/>
                <a:gd name="T8" fmla="*/ 33 w 145"/>
                <a:gd name="T9" fmla="*/ 7 h 114"/>
                <a:gd name="T10" fmla="*/ 132 w 145"/>
                <a:gd name="T11" fmla="*/ 71 h 114"/>
                <a:gd name="T12" fmla="*/ 132 w 145"/>
                <a:gd name="T13" fmla="*/ 71 h 114"/>
                <a:gd name="T14" fmla="*/ 138 w 145"/>
                <a:gd name="T15" fmla="*/ 100 h 114"/>
                <a:gd name="T16" fmla="*/ 138 w 145"/>
                <a:gd name="T17" fmla="*/ 100 h 114"/>
                <a:gd name="T18" fmla="*/ 108 w 145"/>
                <a:gd name="T19" fmla="*/ 107 h 114"/>
                <a:gd name="T20" fmla="*/ 10 w 145"/>
                <a:gd name="T21" fmla="*/ 43 h 114"/>
                <a:gd name="T22" fmla="*/ 10 w 145"/>
                <a:gd name="T23" fmla="*/ 43 h 114"/>
                <a:gd name="T24" fmla="*/ 0 w 145"/>
                <a:gd name="T25" fmla="*/ 2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45" h="114">
                  <a:moveTo>
                    <a:pt x="0" y="24"/>
                  </a:moveTo>
                  <a:lnTo>
                    <a:pt x="0" y="24"/>
                  </a:lnTo>
                  <a:cubicBezTo>
                    <a:pt x="0" y="21"/>
                    <a:pt x="1" y="17"/>
                    <a:pt x="3" y="13"/>
                  </a:cubicBezTo>
                  <a:lnTo>
                    <a:pt x="3" y="13"/>
                  </a:lnTo>
                  <a:cubicBezTo>
                    <a:pt x="10" y="3"/>
                    <a:pt x="23" y="0"/>
                    <a:pt x="33" y="7"/>
                  </a:cubicBezTo>
                  <a:lnTo>
                    <a:pt x="132" y="71"/>
                  </a:lnTo>
                  <a:lnTo>
                    <a:pt x="132" y="71"/>
                  </a:lnTo>
                  <a:cubicBezTo>
                    <a:pt x="141" y="77"/>
                    <a:pt x="144" y="91"/>
                    <a:pt x="138" y="100"/>
                  </a:cubicBezTo>
                  <a:lnTo>
                    <a:pt x="138" y="100"/>
                  </a:lnTo>
                  <a:cubicBezTo>
                    <a:pt x="131" y="110"/>
                    <a:pt x="118" y="113"/>
                    <a:pt x="108" y="107"/>
                  </a:cubicBezTo>
                  <a:lnTo>
                    <a:pt x="10" y="43"/>
                  </a:lnTo>
                  <a:lnTo>
                    <a:pt x="10" y="43"/>
                  </a:lnTo>
                  <a:cubicBezTo>
                    <a:pt x="3" y="38"/>
                    <a:pt x="0" y="32"/>
                    <a:pt x="0" y="24"/>
                  </a:cubicBez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68" name="Freeform 84">
              <a:extLst>
                <a:ext uri="{FF2B5EF4-FFF2-40B4-BE49-F238E27FC236}">
                  <a16:creationId xmlns:a16="http://schemas.microsoft.com/office/drawing/2014/main" id="{58A2731D-9163-C148-BADF-B7F35F67019A}"/>
                </a:ext>
              </a:extLst>
            </p:cNvPr>
            <p:cNvSpPr>
              <a:spLocks noChangeArrowheads="1"/>
            </p:cNvSpPr>
            <p:nvPr/>
          </p:nvSpPr>
          <p:spPr bwMode="auto">
            <a:xfrm>
              <a:off x="7870644" y="9153269"/>
              <a:ext cx="210065" cy="105032"/>
            </a:xfrm>
            <a:custGeom>
              <a:avLst/>
              <a:gdLst>
                <a:gd name="T0" fmla="*/ 0 w 301"/>
                <a:gd name="T1" fmla="*/ 25 h 149"/>
                <a:gd name="T2" fmla="*/ 0 w 301"/>
                <a:gd name="T3" fmla="*/ 25 h 149"/>
                <a:gd name="T4" fmla="*/ 2 w 301"/>
                <a:gd name="T5" fmla="*/ 17 h 149"/>
                <a:gd name="T6" fmla="*/ 2 w 301"/>
                <a:gd name="T7" fmla="*/ 17 h 149"/>
                <a:gd name="T8" fmla="*/ 29 w 301"/>
                <a:gd name="T9" fmla="*/ 5 h 149"/>
                <a:gd name="T10" fmla="*/ 285 w 301"/>
                <a:gd name="T11" fmla="*/ 105 h 149"/>
                <a:gd name="T12" fmla="*/ 285 w 301"/>
                <a:gd name="T13" fmla="*/ 105 h 149"/>
                <a:gd name="T14" fmla="*/ 296 w 301"/>
                <a:gd name="T15" fmla="*/ 132 h 149"/>
                <a:gd name="T16" fmla="*/ 296 w 301"/>
                <a:gd name="T17" fmla="*/ 132 h 149"/>
                <a:gd name="T18" fmla="*/ 269 w 301"/>
                <a:gd name="T19" fmla="*/ 144 h 149"/>
                <a:gd name="T20" fmla="*/ 13 w 301"/>
                <a:gd name="T21" fmla="*/ 45 h 149"/>
                <a:gd name="T22" fmla="*/ 13 w 301"/>
                <a:gd name="T23" fmla="*/ 45 h 149"/>
                <a:gd name="T24" fmla="*/ 0 w 301"/>
                <a:gd name="T25" fmla="*/ 25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01" h="149">
                  <a:moveTo>
                    <a:pt x="0" y="25"/>
                  </a:moveTo>
                  <a:lnTo>
                    <a:pt x="0" y="25"/>
                  </a:lnTo>
                  <a:cubicBezTo>
                    <a:pt x="0" y="22"/>
                    <a:pt x="0" y="19"/>
                    <a:pt x="2" y="17"/>
                  </a:cubicBezTo>
                  <a:lnTo>
                    <a:pt x="2" y="17"/>
                  </a:lnTo>
                  <a:cubicBezTo>
                    <a:pt x="6" y="6"/>
                    <a:pt x="18" y="0"/>
                    <a:pt x="29" y="5"/>
                  </a:cubicBezTo>
                  <a:lnTo>
                    <a:pt x="285" y="105"/>
                  </a:lnTo>
                  <a:lnTo>
                    <a:pt x="285" y="105"/>
                  </a:lnTo>
                  <a:cubicBezTo>
                    <a:pt x="295" y="109"/>
                    <a:pt x="300" y="121"/>
                    <a:pt x="296" y="132"/>
                  </a:cubicBezTo>
                  <a:lnTo>
                    <a:pt x="296" y="132"/>
                  </a:lnTo>
                  <a:cubicBezTo>
                    <a:pt x="292" y="143"/>
                    <a:pt x="280" y="148"/>
                    <a:pt x="269" y="144"/>
                  </a:cubicBezTo>
                  <a:lnTo>
                    <a:pt x="13" y="45"/>
                  </a:lnTo>
                  <a:lnTo>
                    <a:pt x="13" y="45"/>
                  </a:lnTo>
                  <a:cubicBezTo>
                    <a:pt x="5" y="41"/>
                    <a:pt x="0" y="33"/>
                    <a:pt x="0" y="25"/>
                  </a:cubicBez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69" name="Freeform 85">
              <a:extLst>
                <a:ext uri="{FF2B5EF4-FFF2-40B4-BE49-F238E27FC236}">
                  <a16:creationId xmlns:a16="http://schemas.microsoft.com/office/drawing/2014/main" id="{A4D8427F-EF07-0248-A271-49F34512D22C}"/>
                </a:ext>
              </a:extLst>
            </p:cNvPr>
            <p:cNvSpPr>
              <a:spLocks noChangeArrowheads="1"/>
            </p:cNvSpPr>
            <p:nvPr/>
          </p:nvSpPr>
          <p:spPr bwMode="auto">
            <a:xfrm>
              <a:off x="7713095" y="9171804"/>
              <a:ext cx="30892" cy="86497"/>
            </a:xfrm>
            <a:custGeom>
              <a:avLst/>
              <a:gdLst>
                <a:gd name="T0" fmla="*/ 0 w 43"/>
                <a:gd name="T1" fmla="*/ 100 h 123"/>
                <a:gd name="T2" fmla="*/ 0 w 43"/>
                <a:gd name="T3" fmla="*/ 21 h 123"/>
                <a:gd name="T4" fmla="*/ 0 w 43"/>
                <a:gd name="T5" fmla="*/ 21 h 123"/>
                <a:gd name="T6" fmla="*/ 21 w 43"/>
                <a:gd name="T7" fmla="*/ 0 h 123"/>
                <a:gd name="T8" fmla="*/ 21 w 43"/>
                <a:gd name="T9" fmla="*/ 0 h 123"/>
                <a:gd name="T10" fmla="*/ 42 w 43"/>
                <a:gd name="T11" fmla="*/ 21 h 123"/>
                <a:gd name="T12" fmla="*/ 42 w 43"/>
                <a:gd name="T13" fmla="*/ 100 h 123"/>
                <a:gd name="T14" fmla="*/ 42 w 43"/>
                <a:gd name="T15" fmla="*/ 100 h 123"/>
                <a:gd name="T16" fmla="*/ 21 w 43"/>
                <a:gd name="T17" fmla="*/ 122 h 123"/>
                <a:gd name="T18" fmla="*/ 21 w 43"/>
                <a:gd name="T19" fmla="*/ 122 h 123"/>
                <a:gd name="T20" fmla="*/ 0 w 43"/>
                <a:gd name="T21" fmla="*/ 100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3" h="123">
                  <a:moveTo>
                    <a:pt x="0" y="100"/>
                  </a:moveTo>
                  <a:lnTo>
                    <a:pt x="0" y="21"/>
                  </a:lnTo>
                  <a:lnTo>
                    <a:pt x="0" y="21"/>
                  </a:lnTo>
                  <a:cubicBezTo>
                    <a:pt x="0" y="9"/>
                    <a:pt x="9" y="0"/>
                    <a:pt x="21" y="0"/>
                  </a:cubicBezTo>
                  <a:lnTo>
                    <a:pt x="21" y="0"/>
                  </a:lnTo>
                  <a:cubicBezTo>
                    <a:pt x="33" y="0"/>
                    <a:pt x="42" y="9"/>
                    <a:pt x="42" y="21"/>
                  </a:cubicBezTo>
                  <a:lnTo>
                    <a:pt x="42" y="100"/>
                  </a:lnTo>
                  <a:lnTo>
                    <a:pt x="42" y="100"/>
                  </a:lnTo>
                  <a:cubicBezTo>
                    <a:pt x="42" y="112"/>
                    <a:pt x="33" y="122"/>
                    <a:pt x="21" y="122"/>
                  </a:cubicBezTo>
                  <a:lnTo>
                    <a:pt x="21" y="122"/>
                  </a:lnTo>
                  <a:cubicBezTo>
                    <a:pt x="9" y="122"/>
                    <a:pt x="0" y="112"/>
                    <a:pt x="0" y="100"/>
                  </a:cubicBez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70" name="Freeform 86">
              <a:extLst>
                <a:ext uri="{FF2B5EF4-FFF2-40B4-BE49-F238E27FC236}">
                  <a16:creationId xmlns:a16="http://schemas.microsoft.com/office/drawing/2014/main" id="{DBBAFB7E-2170-DB45-A032-4CD2C3B80C93}"/>
                </a:ext>
              </a:extLst>
            </p:cNvPr>
            <p:cNvSpPr>
              <a:spLocks noChangeArrowheads="1"/>
            </p:cNvSpPr>
            <p:nvPr/>
          </p:nvSpPr>
          <p:spPr bwMode="auto">
            <a:xfrm>
              <a:off x="7422711" y="9168714"/>
              <a:ext cx="101944" cy="80319"/>
            </a:xfrm>
            <a:custGeom>
              <a:avLst/>
              <a:gdLst>
                <a:gd name="T0" fmla="*/ 0 w 145"/>
                <a:gd name="T1" fmla="*/ 88 h 113"/>
                <a:gd name="T2" fmla="*/ 0 w 145"/>
                <a:gd name="T3" fmla="*/ 88 h 113"/>
                <a:gd name="T4" fmla="*/ 10 w 145"/>
                <a:gd name="T5" fmla="*/ 70 h 113"/>
                <a:gd name="T6" fmla="*/ 108 w 145"/>
                <a:gd name="T7" fmla="*/ 6 h 113"/>
                <a:gd name="T8" fmla="*/ 108 w 145"/>
                <a:gd name="T9" fmla="*/ 6 h 113"/>
                <a:gd name="T10" fmla="*/ 138 w 145"/>
                <a:gd name="T11" fmla="*/ 12 h 113"/>
                <a:gd name="T12" fmla="*/ 138 w 145"/>
                <a:gd name="T13" fmla="*/ 12 h 113"/>
                <a:gd name="T14" fmla="*/ 132 w 145"/>
                <a:gd name="T15" fmla="*/ 42 h 113"/>
                <a:gd name="T16" fmla="*/ 33 w 145"/>
                <a:gd name="T17" fmla="*/ 106 h 113"/>
                <a:gd name="T18" fmla="*/ 33 w 145"/>
                <a:gd name="T19" fmla="*/ 106 h 113"/>
                <a:gd name="T20" fmla="*/ 3 w 145"/>
                <a:gd name="T21" fmla="*/ 100 h 113"/>
                <a:gd name="T22" fmla="*/ 3 w 145"/>
                <a:gd name="T23" fmla="*/ 100 h 113"/>
                <a:gd name="T24" fmla="*/ 0 w 145"/>
                <a:gd name="T25" fmla="*/ 88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45" h="113">
                  <a:moveTo>
                    <a:pt x="0" y="88"/>
                  </a:moveTo>
                  <a:lnTo>
                    <a:pt x="0" y="88"/>
                  </a:lnTo>
                  <a:cubicBezTo>
                    <a:pt x="0" y="81"/>
                    <a:pt x="3" y="75"/>
                    <a:pt x="10" y="70"/>
                  </a:cubicBezTo>
                  <a:lnTo>
                    <a:pt x="108" y="6"/>
                  </a:lnTo>
                  <a:lnTo>
                    <a:pt x="108" y="6"/>
                  </a:lnTo>
                  <a:cubicBezTo>
                    <a:pt x="118" y="0"/>
                    <a:pt x="131" y="2"/>
                    <a:pt x="138" y="12"/>
                  </a:cubicBezTo>
                  <a:lnTo>
                    <a:pt x="138" y="12"/>
                  </a:lnTo>
                  <a:cubicBezTo>
                    <a:pt x="144" y="22"/>
                    <a:pt x="141" y="35"/>
                    <a:pt x="132" y="42"/>
                  </a:cubicBezTo>
                  <a:lnTo>
                    <a:pt x="33" y="106"/>
                  </a:lnTo>
                  <a:lnTo>
                    <a:pt x="33" y="106"/>
                  </a:lnTo>
                  <a:cubicBezTo>
                    <a:pt x="23" y="112"/>
                    <a:pt x="10" y="109"/>
                    <a:pt x="3" y="100"/>
                  </a:cubicBezTo>
                  <a:lnTo>
                    <a:pt x="3" y="100"/>
                  </a:lnTo>
                  <a:cubicBezTo>
                    <a:pt x="1" y="96"/>
                    <a:pt x="0" y="92"/>
                    <a:pt x="0" y="88"/>
                  </a:cubicBez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71" name="Freeform 87">
              <a:extLst>
                <a:ext uri="{FF2B5EF4-FFF2-40B4-BE49-F238E27FC236}">
                  <a16:creationId xmlns:a16="http://schemas.microsoft.com/office/drawing/2014/main" id="{2295625A-952D-0941-B4F7-DC2C0561BEC6}"/>
                </a:ext>
              </a:extLst>
            </p:cNvPr>
            <p:cNvSpPr>
              <a:spLocks noChangeArrowheads="1"/>
            </p:cNvSpPr>
            <p:nvPr/>
          </p:nvSpPr>
          <p:spPr bwMode="auto">
            <a:xfrm>
              <a:off x="7336214" y="8791832"/>
              <a:ext cx="37070" cy="123568"/>
            </a:xfrm>
            <a:custGeom>
              <a:avLst/>
              <a:gdLst>
                <a:gd name="T0" fmla="*/ 0 w 54"/>
                <a:gd name="T1" fmla="*/ 149 h 176"/>
                <a:gd name="T2" fmla="*/ 0 w 54"/>
                <a:gd name="T3" fmla="*/ 27 h 176"/>
                <a:gd name="T4" fmla="*/ 0 w 54"/>
                <a:gd name="T5" fmla="*/ 27 h 176"/>
                <a:gd name="T6" fmla="*/ 27 w 54"/>
                <a:gd name="T7" fmla="*/ 0 h 176"/>
                <a:gd name="T8" fmla="*/ 27 w 54"/>
                <a:gd name="T9" fmla="*/ 0 h 176"/>
                <a:gd name="T10" fmla="*/ 53 w 54"/>
                <a:gd name="T11" fmla="*/ 27 h 176"/>
                <a:gd name="T12" fmla="*/ 53 w 54"/>
                <a:gd name="T13" fmla="*/ 149 h 176"/>
                <a:gd name="T14" fmla="*/ 53 w 54"/>
                <a:gd name="T15" fmla="*/ 149 h 176"/>
                <a:gd name="T16" fmla="*/ 27 w 54"/>
                <a:gd name="T17" fmla="*/ 175 h 176"/>
                <a:gd name="T18" fmla="*/ 27 w 54"/>
                <a:gd name="T19" fmla="*/ 175 h 176"/>
                <a:gd name="T20" fmla="*/ 0 w 54"/>
                <a:gd name="T21" fmla="*/ 149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4" h="176">
                  <a:moveTo>
                    <a:pt x="0" y="149"/>
                  </a:moveTo>
                  <a:lnTo>
                    <a:pt x="0" y="27"/>
                  </a:lnTo>
                  <a:lnTo>
                    <a:pt x="0" y="27"/>
                  </a:lnTo>
                  <a:cubicBezTo>
                    <a:pt x="0" y="12"/>
                    <a:pt x="12" y="0"/>
                    <a:pt x="27" y="0"/>
                  </a:cubicBezTo>
                  <a:lnTo>
                    <a:pt x="27" y="0"/>
                  </a:lnTo>
                  <a:cubicBezTo>
                    <a:pt x="41" y="0"/>
                    <a:pt x="53" y="12"/>
                    <a:pt x="53" y="27"/>
                  </a:cubicBezTo>
                  <a:lnTo>
                    <a:pt x="53" y="149"/>
                  </a:lnTo>
                  <a:lnTo>
                    <a:pt x="53" y="149"/>
                  </a:lnTo>
                  <a:cubicBezTo>
                    <a:pt x="53" y="164"/>
                    <a:pt x="41" y="175"/>
                    <a:pt x="27" y="175"/>
                  </a:cubicBezTo>
                  <a:lnTo>
                    <a:pt x="27" y="175"/>
                  </a:lnTo>
                  <a:cubicBezTo>
                    <a:pt x="12" y="175"/>
                    <a:pt x="0" y="164"/>
                    <a:pt x="0" y="149"/>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72" name="Freeform 88">
              <a:extLst>
                <a:ext uri="{FF2B5EF4-FFF2-40B4-BE49-F238E27FC236}">
                  <a16:creationId xmlns:a16="http://schemas.microsoft.com/office/drawing/2014/main" id="{6F957389-D49B-A344-982B-D6212A15767E}"/>
                </a:ext>
              </a:extLst>
            </p:cNvPr>
            <p:cNvSpPr>
              <a:spLocks noChangeArrowheads="1"/>
            </p:cNvSpPr>
            <p:nvPr/>
          </p:nvSpPr>
          <p:spPr bwMode="auto">
            <a:xfrm>
              <a:off x="7336214" y="9122377"/>
              <a:ext cx="37070" cy="123568"/>
            </a:xfrm>
            <a:custGeom>
              <a:avLst/>
              <a:gdLst>
                <a:gd name="T0" fmla="*/ 0 w 54"/>
                <a:gd name="T1" fmla="*/ 149 h 177"/>
                <a:gd name="T2" fmla="*/ 0 w 54"/>
                <a:gd name="T3" fmla="*/ 26 h 177"/>
                <a:gd name="T4" fmla="*/ 0 w 54"/>
                <a:gd name="T5" fmla="*/ 26 h 177"/>
                <a:gd name="T6" fmla="*/ 27 w 54"/>
                <a:gd name="T7" fmla="*/ 0 h 177"/>
                <a:gd name="T8" fmla="*/ 27 w 54"/>
                <a:gd name="T9" fmla="*/ 0 h 177"/>
                <a:gd name="T10" fmla="*/ 53 w 54"/>
                <a:gd name="T11" fmla="*/ 26 h 177"/>
                <a:gd name="T12" fmla="*/ 53 w 54"/>
                <a:gd name="T13" fmla="*/ 149 h 177"/>
                <a:gd name="T14" fmla="*/ 53 w 54"/>
                <a:gd name="T15" fmla="*/ 149 h 177"/>
                <a:gd name="T16" fmla="*/ 27 w 54"/>
                <a:gd name="T17" fmla="*/ 176 h 177"/>
                <a:gd name="T18" fmla="*/ 27 w 54"/>
                <a:gd name="T19" fmla="*/ 176 h 177"/>
                <a:gd name="T20" fmla="*/ 0 w 54"/>
                <a:gd name="T21" fmla="*/ 149 h 1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4" h="177">
                  <a:moveTo>
                    <a:pt x="0" y="149"/>
                  </a:moveTo>
                  <a:lnTo>
                    <a:pt x="0" y="26"/>
                  </a:lnTo>
                  <a:lnTo>
                    <a:pt x="0" y="26"/>
                  </a:lnTo>
                  <a:cubicBezTo>
                    <a:pt x="0" y="12"/>
                    <a:pt x="12" y="0"/>
                    <a:pt x="27" y="0"/>
                  </a:cubicBezTo>
                  <a:lnTo>
                    <a:pt x="27" y="0"/>
                  </a:lnTo>
                  <a:cubicBezTo>
                    <a:pt x="41" y="0"/>
                    <a:pt x="53" y="12"/>
                    <a:pt x="53" y="26"/>
                  </a:cubicBezTo>
                  <a:lnTo>
                    <a:pt x="53" y="149"/>
                  </a:lnTo>
                  <a:lnTo>
                    <a:pt x="53" y="149"/>
                  </a:lnTo>
                  <a:cubicBezTo>
                    <a:pt x="53" y="164"/>
                    <a:pt x="41" y="176"/>
                    <a:pt x="27" y="176"/>
                  </a:cubicBezTo>
                  <a:lnTo>
                    <a:pt x="27" y="176"/>
                  </a:lnTo>
                  <a:cubicBezTo>
                    <a:pt x="12" y="176"/>
                    <a:pt x="0" y="164"/>
                    <a:pt x="0" y="149"/>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grpSp>
      <p:grpSp>
        <p:nvGrpSpPr>
          <p:cNvPr id="23" name="Group 22">
            <a:extLst>
              <a:ext uri="{FF2B5EF4-FFF2-40B4-BE49-F238E27FC236}">
                <a16:creationId xmlns:a16="http://schemas.microsoft.com/office/drawing/2014/main" id="{C956A66C-1FB0-B440-BF62-8D2D8C0FA6A4}"/>
              </a:ext>
            </a:extLst>
          </p:cNvPr>
          <p:cNvGrpSpPr/>
          <p:nvPr/>
        </p:nvGrpSpPr>
        <p:grpSpPr>
          <a:xfrm>
            <a:off x="22356063" y="45760"/>
            <a:ext cx="1700213" cy="1700213"/>
            <a:chOff x="3526751" y="3930679"/>
            <a:chExt cx="1700213" cy="1700213"/>
          </a:xfrm>
        </p:grpSpPr>
        <p:sp>
          <p:nvSpPr>
            <p:cNvPr id="301" name="Oval 300">
              <a:extLst>
                <a:ext uri="{FF2B5EF4-FFF2-40B4-BE49-F238E27FC236}">
                  <a16:creationId xmlns:a16="http://schemas.microsoft.com/office/drawing/2014/main" id="{2AB777DB-2090-9C49-8D78-8FFAE5639BE6}"/>
                </a:ext>
              </a:extLst>
            </p:cNvPr>
            <p:cNvSpPr/>
            <p:nvPr/>
          </p:nvSpPr>
          <p:spPr>
            <a:xfrm>
              <a:off x="3526751" y="3930679"/>
              <a:ext cx="1700213" cy="1700213"/>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Fira Sans Light" panose="020B0403050000020004" pitchFamily="34" charset="0"/>
              </a:endParaRPr>
            </a:p>
          </p:txBody>
        </p:sp>
        <p:sp>
          <p:nvSpPr>
            <p:cNvPr id="302" name="Oval 301">
              <a:extLst>
                <a:ext uri="{FF2B5EF4-FFF2-40B4-BE49-F238E27FC236}">
                  <a16:creationId xmlns:a16="http://schemas.microsoft.com/office/drawing/2014/main" id="{D8AED2CC-D899-ED4D-A425-EAFE4978C151}"/>
                </a:ext>
              </a:extLst>
            </p:cNvPr>
            <p:cNvSpPr/>
            <p:nvPr/>
          </p:nvSpPr>
          <p:spPr>
            <a:xfrm>
              <a:off x="3695106" y="4098407"/>
              <a:ext cx="1363502" cy="136350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Fira Sans Light" panose="020B0403050000020004" pitchFamily="34" charset="0"/>
              </a:endParaRPr>
            </a:p>
          </p:txBody>
        </p:sp>
      </p:grpSp>
      <p:sp>
        <p:nvSpPr>
          <p:cNvPr id="303" name="TextBox 302">
            <a:extLst>
              <a:ext uri="{FF2B5EF4-FFF2-40B4-BE49-F238E27FC236}">
                <a16:creationId xmlns:a16="http://schemas.microsoft.com/office/drawing/2014/main" id="{40657CEA-FBE3-EC41-978C-98EE79BD4FDE}"/>
              </a:ext>
            </a:extLst>
          </p:cNvPr>
          <p:cNvSpPr txBox="1"/>
          <p:nvPr/>
        </p:nvSpPr>
        <p:spPr>
          <a:xfrm>
            <a:off x="22273665" y="357279"/>
            <a:ext cx="1782611" cy="1015663"/>
          </a:xfrm>
          <a:prstGeom prst="rect">
            <a:avLst/>
          </a:prstGeom>
          <a:noFill/>
        </p:spPr>
        <p:txBody>
          <a:bodyPr wrap="square" rtlCol="0">
            <a:spAutoFit/>
          </a:bodyPr>
          <a:lstStyle/>
          <a:p>
            <a:pPr algn="ctr"/>
            <a:r>
              <a:rPr lang="en-US" sz="6000" b="1" dirty="0" smtClean="0">
                <a:solidFill>
                  <a:schemeClr val="accent4"/>
                </a:solidFill>
                <a:latin typeface="Fira Sans" panose="020B0503050000020004" pitchFamily="34" charset="0"/>
              </a:rPr>
              <a:t>Y4</a:t>
            </a:r>
            <a:endParaRPr lang="en-US" sz="6000" b="1" dirty="0">
              <a:solidFill>
                <a:schemeClr val="accent4"/>
              </a:solidFill>
              <a:latin typeface="Fira Sans" panose="020B0503050000020004" pitchFamily="34" charset="0"/>
            </a:endParaRPr>
          </a:p>
        </p:txBody>
      </p:sp>
      <p:sp>
        <p:nvSpPr>
          <p:cNvPr id="90" name="Subtitle 2">
            <a:extLst>
              <a:ext uri="{FF2B5EF4-FFF2-40B4-BE49-F238E27FC236}">
                <a16:creationId xmlns:a16="http://schemas.microsoft.com/office/drawing/2014/main" id="{4EC94491-6539-F941-898A-4BB887977E4E}"/>
              </a:ext>
            </a:extLst>
          </p:cNvPr>
          <p:cNvSpPr txBox="1">
            <a:spLocks/>
          </p:cNvSpPr>
          <p:nvPr/>
        </p:nvSpPr>
        <p:spPr>
          <a:xfrm>
            <a:off x="9247258" y="9230715"/>
            <a:ext cx="14581108" cy="5279461"/>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600"/>
              </a:lnSpc>
            </a:pPr>
            <a:r>
              <a:rPr lang="en-US" b="1" dirty="0" smtClean="0">
                <a:latin typeface="Fira Sans" panose="020B0503050000020004" pitchFamily="34" charset="0"/>
                <a:ea typeface="League Spartan" charset="0"/>
                <a:cs typeface="Poppins" pitchFamily="2" charset="77"/>
              </a:rPr>
              <a:t>Sound</a:t>
            </a:r>
          </a:p>
          <a:p>
            <a:pPr marL="457200" indent="-457200" algn="l">
              <a:lnSpc>
                <a:spcPts val="3600"/>
              </a:lnSpc>
              <a:buFont typeface="Arial" panose="020B0604020202020204" pitchFamily="34" charset="0"/>
              <a:buChar char="•"/>
            </a:pPr>
            <a:r>
              <a:rPr lang="en-US" dirty="0" smtClean="0">
                <a:latin typeface="Fira Sans" panose="020B0503050000020004" pitchFamily="34" charset="0"/>
                <a:ea typeface="League Spartan" charset="0"/>
                <a:cs typeface="Poppins" pitchFamily="2" charset="77"/>
              </a:rPr>
              <a:t>When an instrument is played, the air around or inside it vibrates. These vibrations travel as a sound wave. Sound waves travel through a medium, such as air or water to the ear</a:t>
            </a:r>
          </a:p>
          <a:p>
            <a:pPr marL="457200" indent="-457200" algn="l">
              <a:lnSpc>
                <a:spcPts val="3600"/>
              </a:lnSpc>
              <a:buFont typeface="Arial" panose="020B0604020202020204" pitchFamily="34" charset="0"/>
              <a:buChar char="•"/>
            </a:pPr>
            <a:r>
              <a:rPr lang="en-US" dirty="0" smtClean="0">
                <a:latin typeface="Fira Sans" panose="020B0503050000020004" pitchFamily="34" charset="0"/>
                <a:ea typeface="League Spartan" charset="0"/>
                <a:cs typeface="Poppins" pitchFamily="2" charset="77"/>
              </a:rPr>
              <a:t>Pitch is how high or low a sound is. Parts of an instrument that are shorter, tighter or thinner produce high-pitched sounds. Parts of an instrument that are longer, looser or fatter produce low pitched sounds</a:t>
            </a:r>
          </a:p>
          <a:p>
            <a:pPr marL="457200" indent="-457200" algn="l">
              <a:lnSpc>
                <a:spcPts val="3600"/>
              </a:lnSpc>
              <a:buFont typeface="Arial" panose="020B0604020202020204" pitchFamily="34" charset="0"/>
              <a:buChar char="•"/>
            </a:pPr>
            <a:r>
              <a:rPr lang="en-US" dirty="0" smtClean="0">
                <a:latin typeface="Fira Sans" panose="020B0503050000020004" pitchFamily="34" charset="0"/>
                <a:ea typeface="League Spartan" charset="0"/>
                <a:cs typeface="Poppins" pitchFamily="2" charset="77"/>
              </a:rPr>
              <a:t>Volume is how loud or quiet a sound is. The harder an instrument is hit, plucked or blown, the stronger the vibrations and the louder the sound</a:t>
            </a:r>
          </a:p>
          <a:p>
            <a:pPr marL="457200" indent="-457200" algn="l">
              <a:lnSpc>
                <a:spcPts val="3600"/>
              </a:lnSpc>
              <a:buFont typeface="Arial" panose="020B0604020202020204" pitchFamily="34" charset="0"/>
              <a:buChar char="•"/>
            </a:pPr>
            <a:r>
              <a:rPr lang="en-US" dirty="0" smtClean="0">
                <a:latin typeface="Fira Sans" panose="020B0503050000020004" pitchFamily="34" charset="0"/>
                <a:ea typeface="League Spartan" charset="0"/>
                <a:cs typeface="Poppins" pitchFamily="2" charset="77"/>
              </a:rPr>
              <a:t>Sounds are louder closer to the sound source and fainter as the distance from the sound source increases</a:t>
            </a:r>
          </a:p>
          <a:p>
            <a:pPr marL="457200" indent="-457200" algn="l">
              <a:lnSpc>
                <a:spcPts val="3600"/>
              </a:lnSpc>
              <a:buFont typeface="Arial" panose="020B0604020202020204" pitchFamily="34" charset="0"/>
              <a:buChar char="•"/>
            </a:pPr>
            <a:endParaRPr lang="en-US" dirty="0" smtClean="0">
              <a:latin typeface="Fira Sans" panose="020B0503050000020004" pitchFamily="34" charset="0"/>
              <a:ea typeface="League Spartan" charset="0"/>
              <a:cs typeface="Poppins" pitchFamily="2" charset="77"/>
            </a:endParaRPr>
          </a:p>
          <a:p>
            <a:pPr marL="457200" indent="-457200" algn="l">
              <a:lnSpc>
                <a:spcPts val="3600"/>
              </a:lnSpc>
              <a:buFont typeface="Arial" panose="020B0604020202020204" pitchFamily="34" charset="0"/>
              <a:buChar char="•"/>
            </a:pPr>
            <a:endParaRPr lang="en-US" dirty="0" smtClean="0">
              <a:latin typeface="Fira Sans" panose="020B0503050000020004" pitchFamily="34" charset="0"/>
              <a:ea typeface="League Spartan" charset="0"/>
              <a:cs typeface="Poppins" pitchFamily="2" charset="77"/>
            </a:endParaRPr>
          </a:p>
        </p:txBody>
      </p:sp>
      <p:sp>
        <p:nvSpPr>
          <p:cNvPr id="91" name="Subtitle 2">
            <a:extLst>
              <a:ext uri="{FF2B5EF4-FFF2-40B4-BE49-F238E27FC236}">
                <a16:creationId xmlns:a16="http://schemas.microsoft.com/office/drawing/2014/main" id="{4EC94491-6539-F941-898A-4BB887977E4E}"/>
              </a:ext>
            </a:extLst>
          </p:cNvPr>
          <p:cNvSpPr txBox="1">
            <a:spLocks/>
          </p:cNvSpPr>
          <p:nvPr/>
        </p:nvSpPr>
        <p:spPr>
          <a:xfrm>
            <a:off x="203895" y="107002"/>
            <a:ext cx="12845355" cy="4596197"/>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600"/>
              </a:lnSpc>
            </a:pPr>
            <a:r>
              <a:rPr lang="en-US" b="1" dirty="0" smtClean="0">
                <a:latin typeface="Fira Sans" panose="020B0503050000020004" pitchFamily="34" charset="0"/>
                <a:ea typeface="League Spartan" charset="0"/>
                <a:cs typeface="Poppins" pitchFamily="2" charset="77"/>
              </a:rPr>
              <a:t>Misty mountain, winding river</a:t>
            </a:r>
          </a:p>
          <a:p>
            <a:pPr marL="457200" indent="-457200" algn="l">
              <a:lnSpc>
                <a:spcPts val="3600"/>
              </a:lnSpc>
              <a:buFont typeface="Arial" panose="020B0604020202020204" pitchFamily="34" charset="0"/>
              <a:buChar char="•"/>
            </a:pPr>
            <a:r>
              <a:rPr lang="en-US" dirty="0" smtClean="0">
                <a:latin typeface="Fira Sans" panose="020B0503050000020004" pitchFamily="34" charset="0"/>
                <a:ea typeface="League Spartan" charset="0"/>
                <a:cs typeface="Poppins" pitchFamily="2" charset="77"/>
              </a:rPr>
              <a:t>Humans can affect habitats in negative ways, such as littering, pollution and land development, or positive ways, such as garden ponds, bird boxes and wildflower areas</a:t>
            </a:r>
          </a:p>
          <a:p>
            <a:pPr marL="457200" indent="-457200" algn="l">
              <a:lnSpc>
                <a:spcPts val="3600"/>
              </a:lnSpc>
              <a:buFont typeface="Arial" panose="020B0604020202020204" pitchFamily="34" charset="0"/>
              <a:buChar char="•"/>
            </a:pPr>
            <a:r>
              <a:rPr lang="en-US" dirty="0" smtClean="0">
                <a:latin typeface="Fira Sans" panose="020B0503050000020004" pitchFamily="34" charset="0"/>
                <a:ea typeface="League Spartan" charset="0"/>
                <a:cs typeface="Poppins" pitchFamily="2" charset="77"/>
              </a:rPr>
              <a:t>Materials can be grouped according to whether they are solids, liquids or gases. Solids stay in one place and can be held. Some solids can be squashed, bent, twisted and stretched. Examples of solids include wood, metal, plastic and clay. Liquids move around (flow) easily and are difficult to hold. Liquids take the shape of the container in which they are held. Examples of liquids include water, juice and milk. Gases spread out to fill the available space and cannot be held. Examples of gases include oxygen, helium and carbon dioxide. Air is a mixture of gases. </a:t>
            </a:r>
          </a:p>
          <a:p>
            <a:pPr marL="457200" indent="-457200" algn="l">
              <a:lnSpc>
                <a:spcPts val="3600"/>
              </a:lnSpc>
              <a:buFont typeface="Arial" panose="020B0604020202020204" pitchFamily="34" charset="0"/>
              <a:buChar char="•"/>
            </a:pPr>
            <a:endParaRPr lang="en-US" dirty="0" smtClean="0">
              <a:latin typeface="Fira Sans" panose="020B0503050000020004" pitchFamily="34" charset="0"/>
              <a:ea typeface="League Spartan" charset="0"/>
              <a:cs typeface="Poppins" pitchFamily="2" charset="77"/>
            </a:endParaRPr>
          </a:p>
        </p:txBody>
      </p:sp>
      <p:sp>
        <p:nvSpPr>
          <p:cNvPr id="93" name="Subtitle 2">
            <a:extLst>
              <a:ext uri="{FF2B5EF4-FFF2-40B4-BE49-F238E27FC236}">
                <a16:creationId xmlns:a16="http://schemas.microsoft.com/office/drawing/2014/main" id="{4EC94491-6539-F941-898A-4BB887977E4E}"/>
              </a:ext>
            </a:extLst>
          </p:cNvPr>
          <p:cNvSpPr txBox="1">
            <a:spLocks/>
          </p:cNvSpPr>
          <p:nvPr/>
        </p:nvSpPr>
        <p:spPr>
          <a:xfrm>
            <a:off x="491536" y="8883725"/>
            <a:ext cx="5870044" cy="3986799"/>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600"/>
              </a:lnSpc>
            </a:pPr>
            <a:r>
              <a:rPr lang="en-US" b="1" dirty="0" smtClean="0">
                <a:latin typeface="Fira Sans" panose="020B0503050000020004" pitchFamily="34" charset="0"/>
                <a:ea typeface="League Spartan" charset="0"/>
                <a:cs typeface="Poppins" pitchFamily="2" charset="77"/>
              </a:rPr>
              <a:t>Grouping and classifying </a:t>
            </a:r>
          </a:p>
          <a:p>
            <a:pPr marL="457200" indent="-457200" algn="l">
              <a:lnSpc>
                <a:spcPts val="3600"/>
              </a:lnSpc>
              <a:buFont typeface="Arial" panose="020B0604020202020204" pitchFamily="34" charset="0"/>
              <a:buChar char="•"/>
            </a:pPr>
            <a:r>
              <a:rPr lang="en-US" dirty="0" smtClean="0">
                <a:latin typeface="Fira Sans" panose="020B0503050000020004" pitchFamily="34" charset="0"/>
                <a:ea typeface="League Spartan" charset="0"/>
                <a:cs typeface="Poppins" pitchFamily="2" charset="77"/>
              </a:rPr>
              <a:t>Scientists classify living things according to shared characteristics. Animals can be divided into six main groups: mammals, reptiles, amphibians, birds, fish and invertebrates. These groups can be further subdivided. Classification keys are scientific tools that aid the identification of living things  </a:t>
            </a:r>
          </a:p>
        </p:txBody>
      </p:sp>
      <p:sp>
        <p:nvSpPr>
          <p:cNvPr id="94" name="Subtitle 2">
            <a:extLst>
              <a:ext uri="{FF2B5EF4-FFF2-40B4-BE49-F238E27FC236}">
                <a16:creationId xmlns:a16="http://schemas.microsoft.com/office/drawing/2014/main" id="{4EC94491-6539-F941-898A-4BB887977E4E}"/>
              </a:ext>
            </a:extLst>
          </p:cNvPr>
          <p:cNvSpPr txBox="1">
            <a:spLocks/>
          </p:cNvSpPr>
          <p:nvPr/>
        </p:nvSpPr>
        <p:spPr>
          <a:xfrm>
            <a:off x="15018702" y="213488"/>
            <a:ext cx="7721480" cy="8972779"/>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600"/>
              </a:lnSpc>
            </a:pPr>
            <a:r>
              <a:rPr lang="en-US" b="1" dirty="0" smtClean="0">
                <a:latin typeface="Fira Sans" panose="020B0503050000020004" pitchFamily="34" charset="0"/>
                <a:ea typeface="League Spartan" charset="0"/>
                <a:cs typeface="Poppins" pitchFamily="2" charset="77"/>
              </a:rPr>
              <a:t>Electrical circuits and conductors</a:t>
            </a:r>
          </a:p>
          <a:p>
            <a:pPr marL="457200" indent="-457200" algn="l">
              <a:lnSpc>
                <a:spcPts val="3600"/>
              </a:lnSpc>
              <a:buFont typeface="Arial" panose="020B0604020202020204" pitchFamily="34" charset="0"/>
              <a:buChar char="•"/>
            </a:pPr>
            <a:r>
              <a:rPr lang="en-US" dirty="0" smtClean="0">
                <a:latin typeface="Fira Sans" panose="020B0503050000020004" pitchFamily="34" charset="0"/>
                <a:ea typeface="League Spartan" charset="0"/>
                <a:cs typeface="Poppins" pitchFamily="2" charset="77"/>
              </a:rPr>
              <a:t>Electricity is a type of energy. It is used to power many everyday items such as kettles, computers and televisions. Electricity can also come from batteries. Batteries eventually run out of power and need to be recycled or recharged. Batteries power devices that can be carried around, such as mobile phones and torches</a:t>
            </a:r>
          </a:p>
          <a:p>
            <a:pPr marL="457200" indent="-457200" algn="l">
              <a:lnSpc>
                <a:spcPts val="3600"/>
              </a:lnSpc>
              <a:buFont typeface="Arial" panose="020B0604020202020204" pitchFamily="34" charset="0"/>
              <a:buChar char="•"/>
            </a:pPr>
            <a:r>
              <a:rPr lang="en-US" dirty="0" smtClean="0">
                <a:latin typeface="Fira Sans" panose="020B0503050000020004" pitchFamily="34" charset="0"/>
                <a:ea typeface="League Spartan" charset="0"/>
                <a:cs typeface="Poppins" pitchFamily="2" charset="77"/>
              </a:rPr>
              <a:t>Electrical components include cells, wires, lamps, motors, switches and buzzers. Switches open and close a circuit and provide control</a:t>
            </a:r>
          </a:p>
          <a:p>
            <a:pPr marL="457200" indent="-457200" algn="l">
              <a:lnSpc>
                <a:spcPts val="3600"/>
              </a:lnSpc>
              <a:buFont typeface="Arial" panose="020B0604020202020204" pitchFamily="34" charset="0"/>
              <a:buChar char="•"/>
            </a:pPr>
            <a:r>
              <a:rPr lang="en-US" dirty="0" smtClean="0">
                <a:latin typeface="Fira Sans" panose="020B0503050000020004" pitchFamily="34" charset="0"/>
                <a:ea typeface="League Spartan" charset="0"/>
                <a:cs typeface="Poppins" pitchFamily="2" charset="77"/>
              </a:rPr>
              <a:t>A series circuit is a simple loop with only one path for the electricity to flow. A series circuit must be made to complete a loop to work and have a source of power from a battery or a cell. </a:t>
            </a:r>
          </a:p>
          <a:p>
            <a:pPr marL="457200" indent="-457200" algn="l">
              <a:lnSpc>
                <a:spcPts val="3600"/>
              </a:lnSpc>
              <a:buFont typeface="Arial" panose="020B0604020202020204" pitchFamily="34" charset="0"/>
              <a:buChar char="•"/>
            </a:pPr>
            <a:r>
              <a:rPr lang="en-US" dirty="0" smtClean="0">
                <a:latin typeface="Fira Sans" panose="020B0503050000020004" pitchFamily="34" charset="0"/>
                <a:ea typeface="League Spartan" charset="0"/>
                <a:cs typeface="Poppins" pitchFamily="2" charset="77"/>
              </a:rPr>
              <a:t>Electrical conductors allow electricity to flow through them, whereas insulators do not. Common electrical conductors are metals. Common insulators include wood, glass, plastic and rubber</a:t>
            </a:r>
          </a:p>
          <a:p>
            <a:pPr marL="457200" indent="-457200" algn="l">
              <a:lnSpc>
                <a:spcPts val="3600"/>
              </a:lnSpc>
              <a:buFont typeface="Arial" panose="020B0604020202020204" pitchFamily="34" charset="0"/>
              <a:buChar char="•"/>
            </a:pPr>
            <a:r>
              <a:rPr lang="en-US" dirty="0" smtClean="0">
                <a:latin typeface="Fira Sans" panose="020B0503050000020004" pitchFamily="34" charset="0"/>
                <a:ea typeface="League Spartan" charset="0"/>
                <a:cs typeface="Poppins" pitchFamily="2" charset="77"/>
              </a:rPr>
              <a:t>Working with electrical circuits can be dangerous. Precautions include not touching electrical components with wet hands and not putting batteries in mouths</a:t>
            </a:r>
          </a:p>
          <a:p>
            <a:pPr marL="457200" indent="-457200" algn="l">
              <a:lnSpc>
                <a:spcPts val="3600"/>
              </a:lnSpc>
              <a:buFont typeface="Arial" panose="020B0604020202020204" pitchFamily="34" charset="0"/>
              <a:buChar char="•"/>
            </a:pPr>
            <a:endParaRPr lang="en-US" dirty="0" smtClean="0">
              <a:latin typeface="Fira Sans" panose="020B0503050000020004" pitchFamily="34" charset="0"/>
              <a:ea typeface="League Spartan" charset="0"/>
              <a:cs typeface="Poppins" pitchFamily="2" charset="77"/>
            </a:endParaRPr>
          </a:p>
        </p:txBody>
      </p:sp>
      <p:sp>
        <p:nvSpPr>
          <p:cNvPr id="2" name="Rectangle 1"/>
          <p:cNvSpPr/>
          <p:nvPr/>
        </p:nvSpPr>
        <p:spPr>
          <a:xfrm>
            <a:off x="265654" y="4040138"/>
            <a:ext cx="6648660" cy="4197752"/>
          </a:xfrm>
          <a:prstGeom prst="rect">
            <a:avLst/>
          </a:prstGeom>
        </p:spPr>
        <p:txBody>
          <a:bodyPr wrap="square">
            <a:spAutoFit/>
          </a:bodyPr>
          <a:lstStyle/>
          <a:p>
            <a:pPr marL="457200" indent="-457200">
              <a:lnSpc>
                <a:spcPts val="3600"/>
              </a:lnSpc>
              <a:buFont typeface="Arial" panose="020B0604020202020204" pitchFamily="34" charset="0"/>
              <a:buChar char="•"/>
            </a:pPr>
            <a:r>
              <a:rPr lang="en-US" sz="2400" dirty="0" smtClean="0">
                <a:latin typeface="Fira Sans" panose="020B0503050000020004" pitchFamily="34" charset="0"/>
                <a:ea typeface="League Spartan" charset="0"/>
                <a:cs typeface="Poppins" pitchFamily="2" charset="77"/>
              </a:rPr>
              <a:t>The water cycle has four stages: evaporation, condensation, precipitation and collection. Water in lakes and rivers is warmed by the Sun, causing evaporation and the water to rise into the air as water </a:t>
            </a:r>
            <a:r>
              <a:rPr lang="en-US" sz="2400" dirty="0" err="1" smtClean="0">
                <a:latin typeface="Fira Sans" panose="020B0503050000020004" pitchFamily="34" charset="0"/>
                <a:ea typeface="League Spartan" charset="0"/>
                <a:cs typeface="Poppins" pitchFamily="2" charset="77"/>
              </a:rPr>
              <a:t>vapour</a:t>
            </a:r>
            <a:r>
              <a:rPr lang="en-US" sz="2400" dirty="0" smtClean="0">
                <a:latin typeface="Fira Sans" panose="020B0503050000020004" pitchFamily="34" charset="0"/>
                <a:ea typeface="League Spartan" charset="0"/>
                <a:cs typeface="Poppins" pitchFamily="2" charset="77"/>
              </a:rPr>
              <a:t>. As it rises, it cools and condenses to form droplets in clouds. The clouds become fuller until it falls to the ground as precipitation (rain, hail, snow, ice). The fallen water collects in lakes and rivers. Evaporation and condensation are caused by temperature changes</a:t>
            </a:r>
            <a:endParaRPr lang="en-US" sz="2400" dirty="0">
              <a:latin typeface="Fira Sans" panose="020B0503050000020004" pitchFamily="34" charset="0"/>
              <a:ea typeface="League Spartan" charset="0"/>
              <a:cs typeface="Poppins" pitchFamily="2" charset="77"/>
            </a:endParaRPr>
          </a:p>
        </p:txBody>
      </p:sp>
    </p:spTree>
    <p:extLst>
      <p:ext uri="{BB962C8B-B14F-4D97-AF65-F5344CB8AC3E}">
        <p14:creationId xmlns:p14="http://schemas.microsoft.com/office/powerpoint/2010/main" val="281129677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Group 23">
            <a:extLst>
              <a:ext uri="{FF2B5EF4-FFF2-40B4-BE49-F238E27FC236}">
                <a16:creationId xmlns:a16="http://schemas.microsoft.com/office/drawing/2014/main" id="{5462F81D-5CBD-E34A-AF48-778EE5C56DCF}"/>
              </a:ext>
            </a:extLst>
          </p:cNvPr>
          <p:cNvGrpSpPr/>
          <p:nvPr/>
        </p:nvGrpSpPr>
        <p:grpSpPr>
          <a:xfrm>
            <a:off x="12837073" y="163035"/>
            <a:ext cx="6359610" cy="13716000"/>
            <a:chOff x="6263905" y="0"/>
            <a:chExt cx="9051323" cy="13716000"/>
          </a:xfrm>
        </p:grpSpPr>
        <p:sp>
          <p:nvSpPr>
            <p:cNvPr id="185" name="Freeform 1">
              <a:extLst>
                <a:ext uri="{FF2B5EF4-FFF2-40B4-BE49-F238E27FC236}">
                  <a16:creationId xmlns:a16="http://schemas.microsoft.com/office/drawing/2014/main" id="{28330879-8C3A-044D-BA38-5E9BA47A15BA}"/>
                </a:ext>
              </a:extLst>
            </p:cNvPr>
            <p:cNvSpPr>
              <a:spLocks noChangeArrowheads="1"/>
            </p:cNvSpPr>
            <p:nvPr/>
          </p:nvSpPr>
          <p:spPr bwMode="auto">
            <a:xfrm>
              <a:off x="6263905" y="0"/>
              <a:ext cx="9051323" cy="13716000"/>
            </a:xfrm>
            <a:custGeom>
              <a:avLst/>
              <a:gdLst>
                <a:gd name="T0" fmla="*/ 9787 w 12920"/>
                <a:gd name="T1" fmla="*/ 19577 h 19578"/>
                <a:gd name="T2" fmla="*/ 9787 w 12920"/>
                <a:gd name="T3" fmla="*/ 9515 h 19578"/>
                <a:gd name="T4" fmla="*/ 9787 w 12920"/>
                <a:gd name="T5" fmla="*/ 9515 h 19578"/>
                <a:gd name="T6" fmla="*/ 8930 w 12920"/>
                <a:gd name="T7" fmla="*/ 8658 h 19578"/>
                <a:gd name="T8" fmla="*/ 8930 w 12920"/>
                <a:gd name="T9" fmla="*/ 8658 h 19578"/>
                <a:gd name="T10" fmla="*/ 8073 w 12920"/>
                <a:gd name="T11" fmla="*/ 9515 h 19578"/>
                <a:gd name="T12" fmla="*/ 8073 w 12920"/>
                <a:gd name="T13" fmla="*/ 9949 h 19578"/>
                <a:gd name="T14" fmla="*/ 8073 w 12920"/>
                <a:gd name="T15" fmla="*/ 9949 h 19578"/>
                <a:gd name="T16" fmla="*/ 4084 w 12920"/>
                <a:gd name="T17" fmla="*/ 13938 h 19578"/>
                <a:gd name="T18" fmla="*/ 3989 w 12920"/>
                <a:gd name="T19" fmla="*/ 13938 h 19578"/>
                <a:gd name="T20" fmla="*/ 3989 w 12920"/>
                <a:gd name="T21" fmla="*/ 13938 h 19578"/>
                <a:gd name="T22" fmla="*/ 0 w 12920"/>
                <a:gd name="T23" fmla="*/ 9949 h 19578"/>
                <a:gd name="T24" fmla="*/ 0 w 12920"/>
                <a:gd name="T25" fmla="*/ 0 h 19578"/>
                <a:gd name="T26" fmla="*/ 3133 w 12920"/>
                <a:gd name="T27" fmla="*/ 0 h 19578"/>
                <a:gd name="T28" fmla="*/ 3133 w 12920"/>
                <a:gd name="T29" fmla="*/ 9949 h 19578"/>
                <a:gd name="T30" fmla="*/ 3133 w 12920"/>
                <a:gd name="T31" fmla="*/ 9949 h 19578"/>
                <a:gd name="T32" fmla="*/ 3989 w 12920"/>
                <a:gd name="T33" fmla="*/ 10805 h 19578"/>
                <a:gd name="T34" fmla="*/ 4084 w 12920"/>
                <a:gd name="T35" fmla="*/ 10805 h 19578"/>
                <a:gd name="T36" fmla="*/ 4084 w 12920"/>
                <a:gd name="T37" fmla="*/ 10805 h 19578"/>
                <a:gd name="T38" fmla="*/ 4940 w 12920"/>
                <a:gd name="T39" fmla="*/ 9949 h 19578"/>
                <a:gd name="T40" fmla="*/ 4940 w 12920"/>
                <a:gd name="T41" fmla="*/ 9515 h 19578"/>
                <a:gd name="T42" fmla="*/ 4940 w 12920"/>
                <a:gd name="T43" fmla="*/ 9515 h 19578"/>
                <a:gd name="T44" fmla="*/ 8930 w 12920"/>
                <a:gd name="T45" fmla="*/ 5526 h 19578"/>
                <a:gd name="T46" fmla="*/ 8930 w 12920"/>
                <a:gd name="T47" fmla="*/ 5526 h 19578"/>
                <a:gd name="T48" fmla="*/ 12919 w 12920"/>
                <a:gd name="T49" fmla="*/ 9515 h 19578"/>
                <a:gd name="T50" fmla="*/ 12919 w 12920"/>
                <a:gd name="T51" fmla="*/ 19577 h 19578"/>
                <a:gd name="T52" fmla="*/ 9787 w 12920"/>
                <a:gd name="T53" fmla="*/ 19577 h 195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2920" h="19578">
                  <a:moveTo>
                    <a:pt x="9787" y="19577"/>
                  </a:moveTo>
                  <a:lnTo>
                    <a:pt x="9787" y="9515"/>
                  </a:lnTo>
                  <a:lnTo>
                    <a:pt x="9787" y="9515"/>
                  </a:lnTo>
                  <a:cubicBezTo>
                    <a:pt x="9787" y="9043"/>
                    <a:pt x="9402" y="8658"/>
                    <a:pt x="8930" y="8658"/>
                  </a:cubicBezTo>
                  <a:lnTo>
                    <a:pt x="8930" y="8658"/>
                  </a:lnTo>
                  <a:cubicBezTo>
                    <a:pt x="8457" y="8658"/>
                    <a:pt x="8073" y="9043"/>
                    <a:pt x="8073" y="9515"/>
                  </a:cubicBezTo>
                  <a:lnTo>
                    <a:pt x="8073" y="9949"/>
                  </a:lnTo>
                  <a:lnTo>
                    <a:pt x="8073" y="9949"/>
                  </a:lnTo>
                  <a:cubicBezTo>
                    <a:pt x="8073" y="12149"/>
                    <a:pt x="6283" y="13938"/>
                    <a:pt x="4084" y="13938"/>
                  </a:cubicBezTo>
                  <a:lnTo>
                    <a:pt x="3989" y="13938"/>
                  </a:lnTo>
                  <a:lnTo>
                    <a:pt x="3989" y="13938"/>
                  </a:lnTo>
                  <a:cubicBezTo>
                    <a:pt x="1790" y="13938"/>
                    <a:pt x="0" y="12149"/>
                    <a:pt x="0" y="9949"/>
                  </a:cubicBezTo>
                  <a:lnTo>
                    <a:pt x="0" y="0"/>
                  </a:lnTo>
                  <a:lnTo>
                    <a:pt x="3133" y="0"/>
                  </a:lnTo>
                  <a:lnTo>
                    <a:pt x="3133" y="9949"/>
                  </a:lnTo>
                  <a:lnTo>
                    <a:pt x="3133" y="9949"/>
                  </a:lnTo>
                  <a:cubicBezTo>
                    <a:pt x="3133" y="10421"/>
                    <a:pt x="3517" y="10805"/>
                    <a:pt x="3989" y="10805"/>
                  </a:cubicBezTo>
                  <a:lnTo>
                    <a:pt x="4084" y="10805"/>
                  </a:lnTo>
                  <a:lnTo>
                    <a:pt x="4084" y="10805"/>
                  </a:lnTo>
                  <a:cubicBezTo>
                    <a:pt x="4556" y="10805"/>
                    <a:pt x="4940" y="10421"/>
                    <a:pt x="4940" y="9949"/>
                  </a:cubicBezTo>
                  <a:lnTo>
                    <a:pt x="4940" y="9515"/>
                  </a:lnTo>
                  <a:lnTo>
                    <a:pt x="4940" y="9515"/>
                  </a:lnTo>
                  <a:cubicBezTo>
                    <a:pt x="4940" y="7316"/>
                    <a:pt x="6730" y="5526"/>
                    <a:pt x="8930" y="5526"/>
                  </a:cubicBezTo>
                  <a:lnTo>
                    <a:pt x="8930" y="5526"/>
                  </a:lnTo>
                  <a:cubicBezTo>
                    <a:pt x="11130" y="5526"/>
                    <a:pt x="12919" y="7316"/>
                    <a:pt x="12919" y="9515"/>
                  </a:cubicBezTo>
                  <a:lnTo>
                    <a:pt x="12919" y="19577"/>
                  </a:lnTo>
                  <a:lnTo>
                    <a:pt x="9787" y="19577"/>
                  </a:lnTo>
                </a:path>
              </a:pathLst>
            </a:custGeom>
            <a:solidFill>
              <a:srgbClr val="CEE3AB"/>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186" name="Freeform 2">
              <a:extLst>
                <a:ext uri="{FF2B5EF4-FFF2-40B4-BE49-F238E27FC236}">
                  <a16:creationId xmlns:a16="http://schemas.microsoft.com/office/drawing/2014/main" id="{25423859-04CF-314B-98A7-7C9C09525A0D}"/>
                </a:ext>
              </a:extLst>
            </p:cNvPr>
            <p:cNvSpPr>
              <a:spLocks noChangeArrowheads="1"/>
            </p:cNvSpPr>
            <p:nvPr/>
          </p:nvSpPr>
          <p:spPr bwMode="auto">
            <a:xfrm>
              <a:off x="6402918" y="0"/>
              <a:ext cx="8776386" cy="13716000"/>
            </a:xfrm>
            <a:custGeom>
              <a:avLst/>
              <a:gdLst>
                <a:gd name="T0" fmla="*/ 9786 w 12528"/>
                <a:gd name="T1" fmla="*/ 19577 h 19578"/>
                <a:gd name="T2" fmla="*/ 9786 w 12528"/>
                <a:gd name="T3" fmla="*/ 9515 h 19578"/>
                <a:gd name="T4" fmla="*/ 9786 w 12528"/>
                <a:gd name="T5" fmla="*/ 9515 h 19578"/>
                <a:gd name="T6" fmla="*/ 8734 w 12528"/>
                <a:gd name="T7" fmla="*/ 8463 h 19578"/>
                <a:gd name="T8" fmla="*/ 8734 w 12528"/>
                <a:gd name="T9" fmla="*/ 8463 h 19578"/>
                <a:gd name="T10" fmla="*/ 7681 w 12528"/>
                <a:gd name="T11" fmla="*/ 9515 h 19578"/>
                <a:gd name="T12" fmla="*/ 7681 w 12528"/>
                <a:gd name="T13" fmla="*/ 9949 h 19578"/>
                <a:gd name="T14" fmla="*/ 7681 w 12528"/>
                <a:gd name="T15" fmla="*/ 9949 h 19578"/>
                <a:gd name="T16" fmla="*/ 3888 w 12528"/>
                <a:gd name="T17" fmla="*/ 13742 h 19578"/>
                <a:gd name="T18" fmla="*/ 3793 w 12528"/>
                <a:gd name="T19" fmla="*/ 13742 h 19578"/>
                <a:gd name="T20" fmla="*/ 3793 w 12528"/>
                <a:gd name="T21" fmla="*/ 13742 h 19578"/>
                <a:gd name="T22" fmla="*/ 0 w 12528"/>
                <a:gd name="T23" fmla="*/ 9949 h 19578"/>
                <a:gd name="T24" fmla="*/ 0 w 12528"/>
                <a:gd name="T25" fmla="*/ 0 h 19578"/>
                <a:gd name="T26" fmla="*/ 2741 w 12528"/>
                <a:gd name="T27" fmla="*/ 0 h 19578"/>
                <a:gd name="T28" fmla="*/ 2741 w 12528"/>
                <a:gd name="T29" fmla="*/ 9949 h 19578"/>
                <a:gd name="T30" fmla="*/ 2741 w 12528"/>
                <a:gd name="T31" fmla="*/ 9949 h 19578"/>
                <a:gd name="T32" fmla="*/ 3793 w 12528"/>
                <a:gd name="T33" fmla="*/ 11002 h 19578"/>
                <a:gd name="T34" fmla="*/ 3888 w 12528"/>
                <a:gd name="T35" fmla="*/ 11002 h 19578"/>
                <a:gd name="T36" fmla="*/ 3888 w 12528"/>
                <a:gd name="T37" fmla="*/ 11002 h 19578"/>
                <a:gd name="T38" fmla="*/ 4940 w 12528"/>
                <a:gd name="T39" fmla="*/ 9949 h 19578"/>
                <a:gd name="T40" fmla="*/ 4940 w 12528"/>
                <a:gd name="T41" fmla="*/ 9515 h 19578"/>
                <a:gd name="T42" fmla="*/ 4940 w 12528"/>
                <a:gd name="T43" fmla="*/ 9515 h 19578"/>
                <a:gd name="T44" fmla="*/ 8734 w 12528"/>
                <a:gd name="T45" fmla="*/ 5722 h 19578"/>
                <a:gd name="T46" fmla="*/ 8734 w 12528"/>
                <a:gd name="T47" fmla="*/ 5722 h 19578"/>
                <a:gd name="T48" fmla="*/ 12527 w 12528"/>
                <a:gd name="T49" fmla="*/ 9515 h 19578"/>
                <a:gd name="T50" fmla="*/ 12527 w 12528"/>
                <a:gd name="T51" fmla="*/ 19577 h 19578"/>
                <a:gd name="T52" fmla="*/ 9786 w 12528"/>
                <a:gd name="T53" fmla="*/ 19577 h 195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2528" h="19578">
                  <a:moveTo>
                    <a:pt x="9786" y="19577"/>
                  </a:moveTo>
                  <a:lnTo>
                    <a:pt x="9786" y="9515"/>
                  </a:lnTo>
                  <a:lnTo>
                    <a:pt x="9786" y="9515"/>
                  </a:lnTo>
                  <a:cubicBezTo>
                    <a:pt x="9786" y="8935"/>
                    <a:pt x="9314" y="8463"/>
                    <a:pt x="8734" y="8463"/>
                  </a:cubicBezTo>
                  <a:lnTo>
                    <a:pt x="8734" y="8463"/>
                  </a:lnTo>
                  <a:cubicBezTo>
                    <a:pt x="8153" y="8463"/>
                    <a:pt x="7681" y="8935"/>
                    <a:pt x="7681" y="9515"/>
                  </a:cubicBezTo>
                  <a:lnTo>
                    <a:pt x="7681" y="9949"/>
                  </a:lnTo>
                  <a:lnTo>
                    <a:pt x="7681" y="9949"/>
                  </a:lnTo>
                  <a:cubicBezTo>
                    <a:pt x="7681" y="12040"/>
                    <a:pt x="5979" y="13742"/>
                    <a:pt x="3888" y="13742"/>
                  </a:cubicBezTo>
                  <a:lnTo>
                    <a:pt x="3793" y="13742"/>
                  </a:lnTo>
                  <a:lnTo>
                    <a:pt x="3793" y="13742"/>
                  </a:lnTo>
                  <a:cubicBezTo>
                    <a:pt x="1702" y="13742"/>
                    <a:pt x="0" y="12040"/>
                    <a:pt x="0" y="9949"/>
                  </a:cubicBezTo>
                  <a:lnTo>
                    <a:pt x="0" y="0"/>
                  </a:lnTo>
                  <a:lnTo>
                    <a:pt x="2741" y="0"/>
                  </a:lnTo>
                  <a:lnTo>
                    <a:pt x="2741" y="9949"/>
                  </a:lnTo>
                  <a:lnTo>
                    <a:pt x="2741" y="9949"/>
                  </a:lnTo>
                  <a:cubicBezTo>
                    <a:pt x="2741" y="10529"/>
                    <a:pt x="3213" y="11002"/>
                    <a:pt x="3793" y="11002"/>
                  </a:cubicBezTo>
                  <a:lnTo>
                    <a:pt x="3888" y="11002"/>
                  </a:lnTo>
                  <a:lnTo>
                    <a:pt x="3888" y="11002"/>
                  </a:lnTo>
                  <a:cubicBezTo>
                    <a:pt x="4468" y="11002"/>
                    <a:pt x="4940" y="10529"/>
                    <a:pt x="4940" y="9949"/>
                  </a:cubicBezTo>
                  <a:lnTo>
                    <a:pt x="4940" y="9515"/>
                  </a:lnTo>
                  <a:lnTo>
                    <a:pt x="4940" y="9515"/>
                  </a:lnTo>
                  <a:cubicBezTo>
                    <a:pt x="4940" y="7424"/>
                    <a:pt x="6642" y="5722"/>
                    <a:pt x="8734" y="5722"/>
                  </a:cubicBezTo>
                  <a:lnTo>
                    <a:pt x="8734" y="5722"/>
                  </a:lnTo>
                  <a:cubicBezTo>
                    <a:pt x="10825" y="5722"/>
                    <a:pt x="12527" y="7424"/>
                    <a:pt x="12527" y="9515"/>
                  </a:cubicBezTo>
                  <a:lnTo>
                    <a:pt x="12527" y="19577"/>
                  </a:lnTo>
                  <a:lnTo>
                    <a:pt x="9786" y="19577"/>
                  </a:lnTo>
                </a:path>
              </a:pathLst>
            </a:custGeom>
            <a:solidFill>
              <a:schemeClr val="accent6">
                <a:lumMod val="60000"/>
                <a:lumOff val="40000"/>
              </a:schemeClr>
            </a:solidFill>
            <a:ln>
              <a:noFill/>
            </a:ln>
            <a:effectLst/>
          </p:spPr>
          <p:txBody>
            <a:bodyPr wrap="none" anchor="ctr"/>
            <a:lstStyle/>
            <a:p>
              <a:endParaRPr lang="en-US" sz="6532" dirty="0">
                <a:latin typeface="Fira Sans Light" panose="020B0403050000020004" pitchFamily="34" charset="0"/>
              </a:endParaRPr>
            </a:p>
          </p:txBody>
        </p:sp>
        <p:sp>
          <p:nvSpPr>
            <p:cNvPr id="187" name="Freeform 3">
              <a:extLst>
                <a:ext uri="{FF2B5EF4-FFF2-40B4-BE49-F238E27FC236}">
                  <a16:creationId xmlns:a16="http://schemas.microsoft.com/office/drawing/2014/main" id="{669D8999-E7D3-9F48-8926-799757FF78D9}"/>
                </a:ext>
              </a:extLst>
            </p:cNvPr>
            <p:cNvSpPr>
              <a:spLocks noChangeArrowheads="1"/>
            </p:cNvSpPr>
            <p:nvPr/>
          </p:nvSpPr>
          <p:spPr bwMode="auto">
            <a:xfrm>
              <a:off x="6538842" y="0"/>
              <a:ext cx="8501447" cy="13716000"/>
            </a:xfrm>
            <a:custGeom>
              <a:avLst/>
              <a:gdLst>
                <a:gd name="T0" fmla="*/ 12136 w 12137"/>
                <a:gd name="T1" fmla="*/ 19577 h 19578"/>
                <a:gd name="T2" fmla="*/ 9787 w 12137"/>
                <a:gd name="T3" fmla="*/ 19577 h 19578"/>
                <a:gd name="T4" fmla="*/ 9787 w 12137"/>
                <a:gd name="T5" fmla="*/ 9515 h 19578"/>
                <a:gd name="T6" fmla="*/ 9787 w 12137"/>
                <a:gd name="T7" fmla="*/ 9515 h 19578"/>
                <a:gd name="T8" fmla="*/ 8538 w 12137"/>
                <a:gd name="T9" fmla="*/ 8267 h 19578"/>
                <a:gd name="T10" fmla="*/ 8538 w 12137"/>
                <a:gd name="T11" fmla="*/ 8267 h 19578"/>
                <a:gd name="T12" fmla="*/ 7289 w 12137"/>
                <a:gd name="T13" fmla="*/ 9515 h 19578"/>
                <a:gd name="T14" fmla="*/ 7289 w 12137"/>
                <a:gd name="T15" fmla="*/ 9949 h 19578"/>
                <a:gd name="T16" fmla="*/ 7289 w 12137"/>
                <a:gd name="T17" fmla="*/ 9949 h 19578"/>
                <a:gd name="T18" fmla="*/ 3692 w 12137"/>
                <a:gd name="T19" fmla="*/ 13546 h 19578"/>
                <a:gd name="T20" fmla="*/ 3597 w 12137"/>
                <a:gd name="T21" fmla="*/ 13546 h 19578"/>
                <a:gd name="T22" fmla="*/ 3597 w 12137"/>
                <a:gd name="T23" fmla="*/ 13546 h 19578"/>
                <a:gd name="T24" fmla="*/ 0 w 12137"/>
                <a:gd name="T25" fmla="*/ 9949 h 19578"/>
                <a:gd name="T26" fmla="*/ 0 w 12137"/>
                <a:gd name="T27" fmla="*/ 0 h 19578"/>
                <a:gd name="T28" fmla="*/ 2349 w 12137"/>
                <a:gd name="T29" fmla="*/ 0 h 19578"/>
                <a:gd name="T30" fmla="*/ 2349 w 12137"/>
                <a:gd name="T31" fmla="*/ 9949 h 19578"/>
                <a:gd name="T32" fmla="*/ 2349 w 12137"/>
                <a:gd name="T33" fmla="*/ 9949 h 19578"/>
                <a:gd name="T34" fmla="*/ 3597 w 12137"/>
                <a:gd name="T35" fmla="*/ 11197 h 19578"/>
                <a:gd name="T36" fmla="*/ 3692 w 12137"/>
                <a:gd name="T37" fmla="*/ 11197 h 19578"/>
                <a:gd name="T38" fmla="*/ 3692 w 12137"/>
                <a:gd name="T39" fmla="*/ 11197 h 19578"/>
                <a:gd name="T40" fmla="*/ 4940 w 12137"/>
                <a:gd name="T41" fmla="*/ 9949 h 19578"/>
                <a:gd name="T42" fmla="*/ 4940 w 12137"/>
                <a:gd name="T43" fmla="*/ 9515 h 19578"/>
                <a:gd name="T44" fmla="*/ 4940 w 12137"/>
                <a:gd name="T45" fmla="*/ 9515 h 19578"/>
                <a:gd name="T46" fmla="*/ 8538 w 12137"/>
                <a:gd name="T47" fmla="*/ 5918 h 19578"/>
                <a:gd name="T48" fmla="*/ 8538 w 12137"/>
                <a:gd name="T49" fmla="*/ 5918 h 19578"/>
                <a:gd name="T50" fmla="*/ 12136 w 12137"/>
                <a:gd name="T51" fmla="*/ 9515 h 19578"/>
                <a:gd name="T52" fmla="*/ 12136 w 12137"/>
                <a:gd name="T53" fmla="*/ 19577 h 195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2137" h="19578">
                  <a:moveTo>
                    <a:pt x="12136" y="19577"/>
                  </a:moveTo>
                  <a:lnTo>
                    <a:pt x="9787" y="19577"/>
                  </a:lnTo>
                  <a:lnTo>
                    <a:pt x="9787" y="9515"/>
                  </a:lnTo>
                  <a:lnTo>
                    <a:pt x="9787" y="9515"/>
                  </a:lnTo>
                  <a:cubicBezTo>
                    <a:pt x="9787" y="8827"/>
                    <a:pt x="9226" y="8267"/>
                    <a:pt x="8538" y="8267"/>
                  </a:cubicBezTo>
                  <a:lnTo>
                    <a:pt x="8538" y="8267"/>
                  </a:lnTo>
                  <a:cubicBezTo>
                    <a:pt x="7850" y="8267"/>
                    <a:pt x="7289" y="8827"/>
                    <a:pt x="7289" y="9515"/>
                  </a:cubicBezTo>
                  <a:lnTo>
                    <a:pt x="7289" y="9949"/>
                  </a:lnTo>
                  <a:lnTo>
                    <a:pt x="7289" y="9949"/>
                  </a:lnTo>
                  <a:cubicBezTo>
                    <a:pt x="7289" y="11933"/>
                    <a:pt x="5676" y="13546"/>
                    <a:pt x="3692" y="13546"/>
                  </a:cubicBezTo>
                  <a:lnTo>
                    <a:pt x="3597" y="13546"/>
                  </a:lnTo>
                  <a:lnTo>
                    <a:pt x="3597" y="13546"/>
                  </a:lnTo>
                  <a:cubicBezTo>
                    <a:pt x="1614" y="13546"/>
                    <a:pt x="0" y="11933"/>
                    <a:pt x="0" y="9949"/>
                  </a:cubicBezTo>
                  <a:lnTo>
                    <a:pt x="0" y="0"/>
                  </a:lnTo>
                  <a:lnTo>
                    <a:pt x="2349" y="0"/>
                  </a:lnTo>
                  <a:lnTo>
                    <a:pt x="2349" y="9949"/>
                  </a:lnTo>
                  <a:lnTo>
                    <a:pt x="2349" y="9949"/>
                  </a:lnTo>
                  <a:cubicBezTo>
                    <a:pt x="2349" y="10637"/>
                    <a:pt x="2909" y="11197"/>
                    <a:pt x="3597" y="11197"/>
                  </a:cubicBezTo>
                  <a:lnTo>
                    <a:pt x="3692" y="11197"/>
                  </a:lnTo>
                  <a:lnTo>
                    <a:pt x="3692" y="11197"/>
                  </a:lnTo>
                  <a:cubicBezTo>
                    <a:pt x="4380" y="11197"/>
                    <a:pt x="4940" y="10637"/>
                    <a:pt x="4940" y="9949"/>
                  </a:cubicBezTo>
                  <a:lnTo>
                    <a:pt x="4940" y="9515"/>
                  </a:lnTo>
                  <a:lnTo>
                    <a:pt x="4940" y="9515"/>
                  </a:lnTo>
                  <a:cubicBezTo>
                    <a:pt x="4940" y="7531"/>
                    <a:pt x="6554" y="5918"/>
                    <a:pt x="8538" y="5918"/>
                  </a:cubicBezTo>
                  <a:lnTo>
                    <a:pt x="8538" y="5918"/>
                  </a:lnTo>
                  <a:cubicBezTo>
                    <a:pt x="10522" y="5918"/>
                    <a:pt x="12136" y="7531"/>
                    <a:pt x="12136" y="9515"/>
                  </a:cubicBezTo>
                  <a:lnTo>
                    <a:pt x="12136" y="19577"/>
                  </a:lnTo>
                </a:path>
              </a:pathLst>
            </a:custGeom>
            <a:solidFill>
              <a:schemeClr val="accent6">
                <a:lumMod val="50000"/>
              </a:schemeClr>
            </a:solidFill>
            <a:ln>
              <a:noFill/>
            </a:ln>
            <a:effectLst/>
          </p:spPr>
          <p:txBody>
            <a:bodyPr wrap="none" anchor="ctr"/>
            <a:lstStyle/>
            <a:p>
              <a:endParaRPr lang="en-US" sz="6532" dirty="0">
                <a:latin typeface="Fira Sans Light" panose="020B0403050000020004" pitchFamily="34" charset="0"/>
              </a:endParaRPr>
            </a:p>
          </p:txBody>
        </p:sp>
        <p:sp>
          <p:nvSpPr>
            <p:cNvPr id="188" name="Freeform 4">
              <a:extLst>
                <a:ext uri="{FF2B5EF4-FFF2-40B4-BE49-F238E27FC236}">
                  <a16:creationId xmlns:a16="http://schemas.microsoft.com/office/drawing/2014/main" id="{C1D77E45-35B5-4B41-9113-C33F0194879A}"/>
                </a:ext>
              </a:extLst>
            </p:cNvPr>
            <p:cNvSpPr>
              <a:spLocks noChangeArrowheads="1"/>
            </p:cNvSpPr>
            <p:nvPr/>
          </p:nvSpPr>
          <p:spPr bwMode="auto">
            <a:xfrm>
              <a:off x="6677856" y="0"/>
              <a:ext cx="8226509" cy="13716000"/>
            </a:xfrm>
            <a:custGeom>
              <a:avLst/>
              <a:gdLst>
                <a:gd name="T0" fmla="*/ 9786 w 11745"/>
                <a:gd name="T1" fmla="*/ 19577 h 19578"/>
                <a:gd name="T2" fmla="*/ 9786 w 11745"/>
                <a:gd name="T3" fmla="*/ 9515 h 19578"/>
                <a:gd name="T4" fmla="*/ 9786 w 11745"/>
                <a:gd name="T5" fmla="*/ 9515 h 19578"/>
                <a:gd name="T6" fmla="*/ 8342 w 11745"/>
                <a:gd name="T7" fmla="*/ 8071 h 19578"/>
                <a:gd name="T8" fmla="*/ 8342 w 11745"/>
                <a:gd name="T9" fmla="*/ 8071 h 19578"/>
                <a:gd name="T10" fmla="*/ 6897 w 11745"/>
                <a:gd name="T11" fmla="*/ 9515 h 19578"/>
                <a:gd name="T12" fmla="*/ 6897 w 11745"/>
                <a:gd name="T13" fmla="*/ 9949 h 19578"/>
                <a:gd name="T14" fmla="*/ 6897 w 11745"/>
                <a:gd name="T15" fmla="*/ 9949 h 19578"/>
                <a:gd name="T16" fmla="*/ 3496 w 11745"/>
                <a:gd name="T17" fmla="*/ 13351 h 19578"/>
                <a:gd name="T18" fmla="*/ 3401 w 11745"/>
                <a:gd name="T19" fmla="*/ 13351 h 19578"/>
                <a:gd name="T20" fmla="*/ 3401 w 11745"/>
                <a:gd name="T21" fmla="*/ 13351 h 19578"/>
                <a:gd name="T22" fmla="*/ 0 w 11745"/>
                <a:gd name="T23" fmla="*/ 9949 h 19578"/>
                <a:gd name="T24" fmla="*/ 0 w 11745"/>
                <a:gd name="T25" fmla="*/ 0 h 19578"/>
                <a:gd name="T26" fmla="*/ 1957 w 11745"/>
                <a:gd name="T27" fmla="*/ 0 h 19578"/>
                <a:gd name="T28" fmla="*/ 1957 w 11745"/>
                <a:gd name="T29" fmla="*/ 9949 h 19578"/>
                <a:gd name="T30" fmla="*/ 1957 w 11745"/>
                <a:gd name="T31" fmla="*/ 9949 h 19578"/>
                <a:gd name="T32" fmla="*/ 3401 w 11745"/>
                <a:gd name="T33" fmla="*/ 11393 h 19578"/>
                <a:gd name="T34" fmla="*/ 3496 w 11745"/>
                <a:gd name="T35" fmla="*/ 11393 h 19578"/>
                <a:gd name="T36" fmla="*/ 3496 w 11745"/>
                <a:gd name="T37" fmla="*/ 11393 h 19578"/>
                <a:gd name="T38" fmla="*/ 4940 w 11745"/>
                <a:gd name="T39" fmla="*/ 9949 h 19578"/>
                <a:gd name="T40" fmla="*/ 4940 w 11745"/>
                <a:gd name="T41" fmla="*/ 9515 h 19578"/>
                <a:gd name="T42" fmla="*/ 4940 w 11745"/>
                <a:gd name="T43" fmla="*/ 9515 h 19578"/>
                <a:gd name="T44" fmla="*/ 8342 w 11745"/>
                <a:gd name="T45" fmla="*/ 6114 h 19578"/>
                <a:gd name="T46" fmla="*/ 8342 w 11745"/>
                <a:gd name="T47" fmla="*/ 6114 h 19578"/>
                <a:gd name="T48" fmla="*/ 11744 w 11745"/>
                <a:gd name="T49" fmla="*/ 9515 h 19578"/>
                <a:gd name="T50" fmla="*/ 11744 w 11745"/>
                <a:gd name="T51" fmla="*/ 19577 h 19578"/>
                <a:gd name="T52" fmla="*/ 9786 w 11745"/>
                <a:gd name="T53" fmla="*/ 19577 h 195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745" h="19578">
                  <a:moveTo>
                    <a:pt x="9786" y="19577"/>
                  </a:moveTo>
                  <a:lnTo>
                    <a:pt x="9786" y="9515"/>
                  </a:lnTo>
                  <a:lnTo>
                    <a:pt x="9786" y="9515"/>
                  </a:lnTo>
                  <a:cubicBezTo>
                    <a:pt x="9786" y="8719"/>
                    <a:pt x="9138" y="8071"/>
                    <a:pt x="8342" y="8071"/>
                  </a:cubicBezTo>
                  <a:lnTo>
                    <a:pt x="8342" y="8071"/>
                  </a:lnTo>
                  <a:cubicBezTo>
                    <a:pt x="7546" y="8071"/>
                    <a:pt x="6897" y="8719"/>
                    <a:pt x="6897" y="9515"/>
                  </a:cubicBezTo>
                  <a:lnTo>
                    <a:pt x="6897" y="9949"/>
                  </a:lnTo>
                  <a:lnTo>
                    <a:pt x="6897" y="9949"/>
                  </a:lnTo>
                  <a:cubicBezTo>
                    <a:pt x="6897" y="11824"/>
                    <a:pt x="5371" y="13351"/>
                    <a:pt x="3496" y="13351"/>
                  </a:cubicBezTo>
                  <a:lnTo>
                    <a:pt x="3401" y="13351"/>
                  </a:lnTo>
                  <a:lnTo>
                    <a:pt x="3401" y="13351"/>
                  </a:lnTo>
                  <a:cubicBezTo>
                    <a:pt x="1526" y="13351"/>
                    <a:pt x="0" y="11824"/>
                    <a:pt x="0" y="9949"/>
                  </a:cubicBezTo>
                  <a:lnTo>
                    <a:pt x="0" y="0"/>
                  </a:lnTo>
                  <a:lnTo>
                    <a:pt x="1957" y="0"/>
                  </a:lnTo>
                  <a:lnTo>
                    <a:pt x="1957" y="9949"/>
                  </a:lnTo>
                  <a:lnTo>
                    <a:pt x="1957" y="9949"/>
                  </a:lnTo>
                  <a:cubicBezTo>
                    <a:pt x="1957" y="10745"/>
                    <a:pt x="2605" y="11393"/>
                    <a:pt x="3401" y="11393"/>
                  </a:cubicBezTo>
                  <a:lnTo>
                    <a:pt x="3496" y="11393"/>
                  </a:lnTo>
                  <a:lnTo>
                    <a:pt x="3496" y="11393"/>
                  </a:lnTo>
                  <a:cubicBezTo>
                    <a:pt x="4292" y="11393"/>
                    <a:pt x="4940" y="10745"/>
                    <a:pt x="4940" y="9949"/>
                  </a:cubicBezTo>
                  <a:lnTo>
                    <a:pt x="4940" y="9515"/>
                  </a:lnTo>
                  <a:lnTo>
                    <a:pt x="4940" y="9515"/>
                  </a:lnTo>
                  <a:cubicBezTo>
                    <a:pt x="4940" y="7640"/>
                    <a:pt x="6466" y="6114"/>
                    <a:pt x="8342" y="6114"/>
                  </a:cubicBezTo>
                  <a:lnTo>
                    <a:pt x="8342" y="6114"/>
                  </a:lnTo>
                  <a:cubicBezTo>
                    <a:pt x="10218" y="6114"/>
                    <a:pt x="11744" y="7640"/>
                    <a:pt x="11744" y="9515"/>
                  </a:cubicBezTo>
                  <a:lnTo>
                    <a:pt x="11744" y="19577"/>
                  </a:lnTo>
                  <a:lnTo>
                    <a:pt x="9786" y="19577"/>
                  </a:lnTo>
                </a:path>
              </a:pathLst>
            </a:custGeom>
            <a:solidFill>
              <a:schemeClr val="accent6"/>
            </a:solidFill>
            <a:ln>
              <a:noFill/>
            </a:ln>
            <a:effectLst/>
          </p:spPr>
          <p:txBody>
            <a:bodyPr wrap="none" anchor="ctr"/>
            <a:lstStyle/>
            <a:p>
              <a:endParaRPr lang="en-US" sz="6532" dirty="0">
                <a:latin typeface="Fira Sans Light" panose="020B0403050000020004" pitchFamily="34" charset="0"/>
              </a:endParaRPr>
            </a:p>
          </p:txBody>
        </p:sp>
        <p:sp>
          <p:nvSpPr>
            <p:cNvPr id="189" name="Freeform 5">
              <a:extLst>
                <a:ext uri="{FF2B5EF4-FFF2-40B4-BE49-F238E27FC236}">
                  <a16:creationId xmlns:a16="http://schemas.microsoft.com/office/drawing/2014/main" id="{D749D0C7-BF34-5644-8F7E-E64144823EF1}"/>
                </a:ext>
              </a:extLst>
            </p:cNvPr>
            <p:cNvSpPr>
              <a:spLocks noChangeArrowheads="1"/>
            </p:cNvSpPr>
            <p:nvPr/>
          </p:nvSpPr>
          <p:spPr bwMode="auto">
            <a:xfrm>
              <a:off x="7363656" y="725960"/>
              <a:ext cx="6854909" cy="12291883"/>
            </a:xfrm>
            <a:custGeom>
              <a:avLst/>
              <a:gdLst>
                <a:gd name="T0" fmla="*/ 0 w 9787"/>
                <a:gd name="T1" fmla="*/ 0 h 17547"/>
                <a:gd name="T2" fmla="*/ 0 w 9787"/>
                <a:gd name="T3" fmla="*/ 8913 h 17547"/>
                <a:gd name="T4" fmla="*/ 0 w 9787"/>
                <a:gd name="T5" fmla="*/ 8913 h 17547"/>
                <a:gd name="T6" fmla="*/ 2422 w 9787"/>
                <a:gd name="T7" fmla="*/ 11336 h 17547"/>
                <a:gd name="T8" fmla="*/ 2517 w 9787"/>
                <a:gd name="T9" fmla="*/ 11336 h 17547"/>
                <a:gd name="T10" fmla="*/ 2517 w 9787"/>
                <a:gd name="T11" fmla="*/ 11336 h 17547"/>
                <a:gd name="T12" fmla="*/ 4940 w 9787"/>
                <a:gd name="T13" fmla="*/ 8913 h 17547"/>
                <a:gd name="T14" fmla="*/ 4940 w 9787"/>
                <a:gd name="T15" fmla="*/ 8479 h 17547"/>
                <a:gd name="T16" fmla="*/ 4940 w 9787"/>
                <a:gd name="T17" fmla="*/ 8479 h 17547"/>
                <a:gd name="T18" fmla="*/ 7363 w 9787"/>
                <a:gd name="T19" fmla="*/ 6056 h 17547"/>
                <a:gd name="T20" fmla="*/ 7363 w 9787"/>
                <a:gd name="T21" fmla="*/ 6056 h 17547"/>
                <a:gd name="T22" fmla="*/ 7363 w 9787"/>
                <a:gd name="T23" fmla="*/ 6056 h 17547"/>
                <a:gd name="T24" fmla="*/ 9786 w 9787"/>
                <a:gd name="T25" fmla="*/ 8479 h 17547"/>
                <a:gd name="T26" fmla="*/ 9786 w 9787"/>
                <a:gd name="T27" fmla="*/ 17546 h 175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787" h="17547">
                  <a:moveTo>
                    <a:pt x="0" y="0"/>
                  </a:moveTo>
                  <a:lnTo>
                    <a:pt x="0" y="8913"/>
                  </a:lnTo>
                  <a:lnTo>
                    <a:pt x="0" y="8913"/>
                  </a:lnTo>
                  <a:cubicBezTo>
                    <a:pt x="0" y="10251"/>
                    <a:pt x="1084" y="11336"/>
                    <a:pt x="2422" y="11336"/>
                  </a:cubicBezTo>
                  <a:lnTo>
                    <a:pt x="2517" y="11336"/>
                  </a:lnTo>
                  <a:lnTo>
                    <a:pt x="2517" y="11336"/>
                  </a:lnTo>
                  <a:cubicBezTo>
                    <a:pt x="3855" y="11336"/>
                    <a:pt x="4940" y="10251"/>
                    <a:pt x="4940" y="8913"/>
                  </a:cubicBezTo>
                  <a:lnTo>
                    <a:pt x="4940" y="8479"/>
                  </a:lnTo>
                  <a:lnTo>
                    <a:pt x="4940" y="8479"/>
                  </a:lnTo>
                  <a:cubicBezTo>
                    <a:pt x="4940" y="7142"/>
                    <a:pt x="6024" y="6056"/>
                    <a:pt x="7363" y="6056"/>
                  </a:cubicBezTo>
                  <a:lnTo>
                    <a:pt x="7363" y="6056"/>
                  </a:lnTo>
                  <a:lnTo>
                    <a:pt x="7363" y="6056"/>
                  </a:lnTo>
                  <a:cubicBezTo>
                    <a:pt x="8701" y="6056"/>
                    <a:pt x="9786" y="7142"/>
                    <a:pt x="9786" y="8479"/>
                  </a:cubicBezTo>
                  <a:lnTo>
                    <a:pt x="9786" y="17546"/>
                  </a:lnTo>
                </a:path>
              </a:pathLst>
            </a:custGeom>
            <a:noFill/>
            <a:ln w="38100" cap="flat">
              <a:solidFill>
                <a:schemeClr val="bg1"/>
              </a:solidFill>
              <a:prstDash val="dash"/>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sz="6532" dirty="0">
                <a:latin typeface="Fira Sans Light" panose="020B0403050000020004" pitchFamily="34" charset="0"/>
              </a:endParaRPr>
            </a:p>
          </p:txBody>
        </p:sp>
      </p:grpSp>
      <p:sp>
        <p:nvSpPr>
          <p:cNvPr id="274" name="Freeform 273">
            <a:extLst>
              <a:ext uri="{FF2B5EF4-FFF2-40B4-BE49-F238E27FC236}">
                <a16:creationId xmlns:a16="http://schemas.microsoft.com/office/drawing/2014/main" id="{86382094-E09E-0045-9F2B-81022A2AB888}"/>
              </a:ext>
            </a:extLst>
          </p:cNvPr>
          <p:cNvSpPr>
            <a:spLocks noChangeArrowheads="1"/>
          </p:cNvSpPr>
          <p:nvPr/>
        </p:nvSpPr>
        <p:spPr bwMode="auto">
          <a:xfrm>
            <a:off x="13576014" y="13203195"/>
            <a:ext cx="1281319" cy="385452"/>
          </a:xfrm>
          <a:custGeom>
            <a:avLst/>
            <a:gdLst>
              <a:gd name="connsiteX0" fmla="*/ 1149178 w 1281319"/>
              <a:gd name="connsiteY0" fmla="*/ 0 h 385452"/>
              <a:gd name="connsiteX1" fmla="*/ 1281319 w 1281319"/>
              <a:gd name="connsiteY1" fmla="*/ 0 h 385452"/>
              <a:gd name="connsiteX2" fmla="*/ 1281319 w 1281319"/>
              <a:gd name="connsiteY2" fmla="*/ 385452 h 385452"/>
              <a:gd name="connsiteX3" fmla="*/ 1149178 w 1281319"/>
              <a:gd name="connsiteY3" fmla="*/ 385452 h 385452"/>
              <a:gd name="connsiteX4" fmla="*/ 957648 w 1281319"/>
              <a:gd name="connsiteY4" fmla="*/ 0 h 385452"/>
              <a:gd name="connsiteX5" fmla="*/ 1089789 w 1281319"/>
              <a:gd name="connsiteY5" fmla="*/ 0 h 385452"/>
              <a:gd name="connsiteX6" fmla="*/ 1089789 w 1281319"/>
              <a:gd name="connsiteY6" fmla="*/ 385452 h 385452"/>
              <a:gd name="connsiteX7" fmla="*/ 957648 w 1281319"/>
              <a:gd name="connsiteY7" fmla="*/ 385452 h 385452"/>
              <a:gd name="connsiteX8" fmla="*/ 766119 w 1281319"/>
              <a:gd name="connsiteY8" fmla="*/ 0 h 385452"/>
              <a:gd name="connsiteX9" fmla="*/ 898260 w 1281319"/>
              <a:gd name="connsiteY9" fmla="*/ 0 h 385452"/>
              <a:gd name="connsiteX10" fmla="*/ 898260 w 1281319"/>
              <a:gd name="connsiteY10" fmla="*/ 385452 h 385452"/>
              <a:gd name="connsiteX11" fmla="*/ 766119 w 1281319"/>
              <a:gd name="connsiteY11" fmla="*/ 385452 h 385452"/>
              <a:gd name="connsiteX12" fmla="*/ 574589 w 1281319"/>
              <a:gd name="connsiteY12" fmla="*/ 0 h 385452"/>
              <a:gd name="connsiteX13" fmla="*/ 706730 w 1281319"/>
              <a:gd name="connsiteY13" fmla="*/ 0 h 385452"/>
              <a:gd name="connsiteX14" fmla="*/ 706730 w 1281319"/>
              <a:gd name="connsiteY14" fmla="*/ 385452 h 385452"/>
              <a:gd name="connsiteX15" fmla="*/ 574589 w 1281319"/>
              <a:gd name="connsiteY15" fmla="*/ 385452 h 385452"/>
              <a:gd name="connsiteX16" fmla="*/ 383059 w 1281319"/>
              <a:gd name="connsiteY16" fmla="*/ 0 h 385452"/>
              <a:gd name="connsiteX17" fmla="*/ 518275 w 1281319"/>
              <a:gd name="connsiteY17" fmla="*/ 0 h 385452"/>
              <a:gd name="connsiteX18" fmla="*/ 518275 w 1281319"/>
              <a:gd name="connsiteY18" fmla="*/ 385452 h 385452"/>
              <a:gd name="connsiteX19" fmla="*/ 383059 w 1281319"/>
              <a:gd name="connsiteY19" fmla="*/ 385452 h 385452"/>
              <a:gd name="connsiteX20" fmla="*/ 191529 w 1281319"/>
              <a:gd name="connsiteY20" fmla="*/ 0 h 385452"/>
              <a:gd name="connsiteX21" fmla="*/ 323670 w 1281319"/>
              <a:gd name="connsiteY21" fmla="*/ 0 h 385452"/>
              <a:gd name="connsiteX22" fmla="*/ 323670 w 1281319"/>
              <a:gd name="connsiteY22" fmla="*/ 385452 h 385452"/>
              <a:gd name="connsiteX23" fmla="*/ 191529 w 1281319"/>
              <a:gd name="connsiteY23" fmla="*/ 385452 h 385452"/>
              <a:gd name="connsiteX24" fmla="*/ 0 w 1281319"/>
              <a:gd name="connsiteY24" fmla="*/ 0 h 385452"/>
              <a:gd name="connsiteX25" fmla="*/ 135216 w 1281319"/>
              <a:gd name="connsiteY25" fmla="*/ 0 h 385452"/>
              <a:gd name="connsiteX26" fmla="*/ 135216 w 1281319"/>
              <a:gd name="connsiteY26" fmla="*/ 385452 h 385452"/>
              <a:gd name="connsiteX27" fmla="*/ 0 w 1281319"/>
              <a:gd name="connsiteY27" fmla="*/ 385452 h 3854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1281319" h="385452">
                <a:moveTo>
                  <a:pt x="1149178" y="0"/>
                </a:moveTo>
                <a:lnTo>
                  <a:pt x="1281319" y="0"/>
                </a:lnTo>
                <a:lnTo>
                  <a:pt x="1281319" y="385452"/>
                </a:lnTo>
                <a:lnTo>
                  <a:pt x="1149178" y="385452"/>
                </a:lnTo>
                <a:close/>
                <a:moveTo>
                  <a:pt x="957648" y="0"/>
                </a:moveTo>
                <a:lnTo>
                  <a:pt x="1089789" y="0"/>
                </a:lnTo>
                <a:lnTo>
                  <a:pt x="1089789" y="385452"/>
                </a:lnTo>
                <a:lnTo>
                  <a:pt x="957648" y="385452"/>
                </a:lnTo>
                <a:close/>
                <a:moveTo>
                  <a:pt x="766119" y="0"/>
                </a:moveTo>
                <a:lnTo>
                  <a:pt x="898260" y="0"/>
                </a:lnTo>
                <a:lnTo>
                  <a:pt x="898260" y="385452"/>
                </a:lnTo>
                <a:lnTo>
                  <a:pt x="766119" y="385452"/>
                </a:lnTo>
                <a:close/>
                <a:moveTo>
                  <a:pt x="574589" y="0"/>
                </a:moveTo>
                <a:lnTo>
                  <a:pt x="706730" y="0"/>
                </a:lnTo>
                <a:lnTo>
                  <a:pt x="706730" y="385452"/>
                </a:lnTo>
                <a:lnTo>
                  <a:pt x="574589" y="385452"/>
                </a:lnTo>
                <a:close/>
                <a:moveTo>
                  <a:pt x="383059" y="0"/>
                </a:moveTo>
                <a:lnTo>
                  <a:pt x="518275" y="0"/>
                </a:lnTo>
                <a:lnTo>
                  <a:pt x="518275" y="385452"/>
                </a:lnTo>
                <a:lnTo>
                  <a:pt x="383059" y="385452"/>
                </a:lnTo>
                <a:close/>
                <a:moveTo>
                  <a:pt x="191529" y="0"/>
                </a:moveTo>
                <a:lnTo>
                  <a:pt x="323670" y="0"/>
                </a:lnTo>
                <a:lnTo>
                  <a:pt x="323670" y="385452"/>
                </a:lnTo>
                <a:lnTo>
                  <a:pt x="191529" y="385452"/>
                </a:lnTo>
                <a:close/>
                <a:moveTo>
                  <a:pt x="0" y="0"/>
                </a:moveTo>
                <a:lnTo>
                  <a:pt x="135216" y="0"/>
                </a:lnTo>
                <a:lnTo>
                  <a:pt x="135216" y="385452"/>
                </a:lnTo>
                <a:lnTo>
                  <a:pt x="0" y="385452"/>
                </a:lnTo>
                <a:close/>
              </a:path>
            </a:pathLst>
          </a:custGeom>
          <a:solidFill>
            <a:srgbClr val="FFFFFF"/>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noAutofit/>
          </a:bodyPr>
          <a:lstStyle/>
          <a:p>
            <a:endParaRPr lang="en-US" sz="6532" dirty="0">
              <a:latin typeface="Fira Sans Light" panose="020B0403050000020004" pitchFamily="34" charset="0"/>
            </a:endParaRPr>
          </a:p>
        </p:txBody>
      </p:sp>
      <p:sp>
        <p:nvSpPr>
          <p:cNvPr id="273" name="Freeform 272">
            <a:extLst>
              <a:ext uri="{FF2B5EF4-FFF2-40B4-BE49-F238E27FC236}">
                <a16:creationId xmlns:a16="http://schemas.microsoft.com/office/drawing/2014/main" id="{1DEE8867-F24F-524A-B0BB-B01FDFE944E1}"/>
              </a:ext>
            </a:extLst>
          </p:cNvPr>
          <p:cNvSpPr>
            <a:spLocks noChangeArrowheads="1"/>
          </p:cNvSpPr>
          <p:nvPr/>
        </p:nvSpPr>
        <p:spPr bwMode="auto">
          <a:xfrm>
            <a:off x="6721105" y="169907"/>
            <a:ext cx="1284394" cy="385449"/>
          </a:xfrm>
          <a:custGeom>
            <a:avLst/>
            <a:gdLst>
              <a:gd name="connsiteX0" fmla="*/ 1149178 w 1284394"/>
              <a:gd name="connsiteY0" fmla="*/ 0 h 385449"/>
              <a:gd name="connsiteX1" fmla="*/ 1284394 w 1284394"/>
              <a:gd name="connsiteY1" fmla="*/ 0 h 385449"/>
              <a:gd name="connsiteX2" fmla="*/ 1284394 w 1284394"/>
              <a:gd name="connsiteY2" fmla="*/ 385449 h 385449"/>
              <a:gd name="connsiteX3" fmla="*/ 1149178 w 1284394"/>
              <a:gd name="connsiteY3" fmla="*/ 385449 h 385449"/>
              <a:gd name="connsiteX4" fmla="*/ 957648 w 1284394"/>
              <a:gd name="connsiteY4" fmla="*/ 0 h 385449"/>
              <a:gd name="connsiteX5" fmla="*/ 1092864 w 1284394"/>
              <a:gd name="connsiteY5" fmla="*/ 0 h 385449"/>
              <a:gd name="connsiteX6" fmla="*/ 1092864 w 1284394"/>
              <a:gd name="connsiteY6" fmla="*/ 385449 h 385449"/>
              <a:gd name="connsiteX7" fmla="*/ 957648 w 1284394"/>
              <a:gd name="connsiteY7" fmla="*/ 385449 h 385449"/>
              <a:gd name="connsiteX8" fmla="*/ 766119 w 1284394"/>
              <a:gd name="connsiteY8" fmla="*/ 0 h 385449"/>
              <a:gd name="connsiteX9" fmla="*/ 898257 w 1284394"/>
              <a:gd name="connsiteY9" fmla="*/ 0 h 385449"/>
              <a:gd name="connsiteX10" fmla="*/ 898257 w 1284394"/>
              <a:gd name="connsiteY10" fmla="*/ 385449 h 385449"/>
              <a:gd name="connsiteX11" fmla="*/ 766119 w 1284394"/>
              <a:gd name="connsiteY11" fmla="*/ 385449 h 385449"/>
              <a:gd name="connsiteX12" fmla="*/ 574589 w 1284394"/>
              <a:gd name="connsiteY12" fmla="*/ 0 h 385449"/>
              <a:gd name="connsiteX13" fmla="*/ 706727 w 1284394"/>
              <a:gd name="connsiteY13" fmla="*/ 0 h 385449"/>
              <a:gd name="connsiteX14" fmla="*/ 706727 w 1284394"/>
              <a:gd name="connsiteY14" fmla="*/ 385449 h 385449"/>
              <a:gd name="connsiteX15" fmla="*/ 574589 w 1284394"/>
              <a:gd name="connsiteY15" fmla="*/ 385449 h 385449"/>
              <a:gd name="connsiteX16" fmla="*/ 383059 w 1284394"/>
              <a:gd name="connsiteY16" fmla="*/ 0 h 385449"/>
              <a:gd name="connsiteX17" fmla="*/ 515197 w 1284394"/>
              <a:gd name="connsiteY17" fmla="*/ 0 h 385449"/>
              <a:gd name="connsiteX18" fmla="*/ 515197 w 1284394"/>
              <a:gd name="connsiteY18" fmla="*/ 385449 h 385449"/>
              <a:gd name="connsiteX19" fmla="*/ 383059 w 1284394"/>
              <a:gd name="connsiteY19" fmla="*/ 385449 h 385449"/>
              <a:gd name="connsiteX20" fmla="*/ 191530 w 1284394"/>
              <a:gd name="connsiteY20" fmla="*/ 0 h 385449"/>
              <a:gd name="connsiteX21" fmla="*/ 323668 w 1284394"/>
              <a:gd name="connsiteY21" fmla="*/ 0 h 385449"/>
              <a:gd name="connsiteX22" fmla="*/ 323668 w 1284394"/>
              <a:gd name="connsiteY22" fmla="*/ 385449 h 385449"/>
              <a:gd name="connsiteX23" fmla="*/ 191530 w 1284394"/>
              <a:gd name="connsiteY23" fmla="*/ 385449 h 385449"/>
              <a:gd name="connsiteX24" fmla="*/ 0 w 1284394"/>
              <a:gd name="connsiteY24" fmla="*/ 0 h 385449"/>
              <a:gd name="connsiteX25" fmla="*/ 132138 w 1284394"/>
              <a:gd name="connsiteY25" fmla="*/ 0 h 385449"/>
              <a:gd name="connsiteX26" fmla="*/ 132138 w 1284394"/>
              <a:gd name="connsiteY26" fmla="*/ 385449 h 385449"/>
              <a:gd name="connsiteX27" fmla="*/ 0 w 1284394"/>
              <a:gd name="connsiteY27" fmla="*/ 385449 h 385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1284394" h="385449">
                <a:moveTo>
                  <a:pt x="1149178" y="0"/>
                </a:moveTo>
                <a:lnTo>
                  <a:pt x="1284394" y="0"/>
                </a:lnTo>
                <a:lnTo>
                  <a:pt x="1284394" y="385449"/>
                </a:lnTo>
                <a:lnTo>
                  <a:pt x="1149178" y="385449"/>
                </a:lnTo>
                <a:close/>
                <a:moveTo>
                  <a:pt x="957648" y="0"/>
                </a:moveTo>
                <a:lnTo>
                  <a:pt x="1092864" y="0"/>
                </a:lnTo>
                <a:lnTo>
                  <a:pt x="1092864" y="385449"/>
                </a:lnTo>
                <a:lnTo>
                  <a:pt x="957648" y="385449"/>
                </a:lnTo>
                <a:close/>
                <a:moveTo>
                  <a:pt x="766119" y="0"/>
                </a:moveTo>
                <a:lnTo>
                  <a:pt x="898257" y="0"/>
                </a:lnTo>
                <a:lnTo>
                  <a:pt x="898257" y="385449"/>
                </a:lnTo>
                <a:lnTo>
                  <a:pt x="766119" y="385449"/>
                </a:lnTo>
                <a:close/>
                <a:moveTo>
                  <a:pt x="574589" y="0"/>
                </a:moveTo>
                <a:lnTo>
                  <a:pt x="706727" y="0"/>
                </a:lnTo>
                <a:lnTo>
                  <a:pt x="706727" y="385449"/>
                </a:lnTo>
                <a:lnTo>
                  <a:pt x="574589" y="385449"/>
                </a:lnTo>
                <a:close/>
                <a:moveTo>
                  <a:pt x="383059" y="0"/>
                </a:moveTo>
                <a:lnTo>
                  <a:pt x="515197" y="0"/>
                </a:lnTo>
                <a:lnTo>
                  <a:pt x="515197" y="385449"/>
                </a:lnTo>
                <a:lnTo>
                  <a:pt x="383059" y="385449"/>
                </a:lnTo>
                <a:close/>
                <a:moveTo>
                  <a:pt x="191530" y="0"/>
                </a:moveTo>
                <a:lnTo>
                  <a:pt x="323668" y="0"/>
                </a:lnTo>
                <a:lnTo>
                  <a:pt x="323668" y="385449"/>
                </a:lnTo>
                <a:lnTo>
                  <a:pt x="191530" y="385449"/>
                </a:lnTo>
                <a:close/>
                <a:moveTo>
                  <a:pt x="0" y="0"/>
                </a:moveTo>
                <a:lnTo>
                  <a:pt x="132138" y="0"/>
                </a:lnTo>
                <a:lnTo>
                  <a:pt x="132138" y="385449"/>
                </a:lnTo>
                <a:lnTo>
                  <a:pt x="0" y="385449"/>
                </a:lnTo>
                <a:close/>
              </a:path>
            </a:pathLst>
          </a:custGeom>
          <a:solidFill>
            <a:schemeClr val="bg1"/>
          </a:solidFill>
          <a:ln>
            <a:noFill/>
          </a:ln>
          <a:effectLst/>
        </p:spPr>
        <p:txBody>
          <a:bodyPr wrap="square" anchor="ctr">
            <a:noAutofit/>
          </a:bodyPr>
          <a:lstStyle/>
          <a:p>
            <a:endParaRPr lang="en-US" sz="6532" dirty="0">
              <a:latin typeface="Fira Sans Light" panose="020B0403050000020004" pitchFamily="34" charset="0"/>
            </a:endParaRPr>
          </a:p>
        </p:txBody>
      </p:sp>
      <p:grpSp>
        <p:nvGrpSpPr>
          <p:cNvPr id="9" name="Group 8">
            <a:extLst>
              <a:ext uri="{FF2B5EF4-FFF2-40B4-BE49-F238E27FC236}">
                <a16:creationId xmlns:a16="http://schemas.microsoft.com/office/drawing/2014/main" id="{EB0B70DA-8E3E-2B4E-91F1-4AD0C816E922}"/>
              </a:ext>
            </a:extLst>
          </p:cNvPr>
          <p:cNvGrpSpPr/>
          <p:nvPr/>
        </p:nvGrpSpPr>
        <p:grpSpPr>
          <a:xfrm flipV="1">
            <a:off x="18320466" y="8528329"/>
            <a:ext cx="645639" cy="1231291"/>
            <a:chOff x="12980163" y="11686404"/>
            <a:chExt cx="645639" cy="1071948"/>
          </a:xfrm>
        </p:grpSpPr>
        <p:sp>
          <p:nvSpPr>
            <p:cNvPr id="204" name="Freeform 20">
              <a:extLst>
                <a:ext uri="{FF2B5EF4-FFF2-40B4-BE49-F238E27FC236}">
                  <a16:creationId xmlns:a16="http://schemas.microsoft.com/office/drawing/2014/main" id="{70FBDDF2-001E-9D4D-86EF-34B50F7B92D1}"/>
                </a:ext>
              </a:extLst>
            </p:cNvPr>
            <p:cNvSpPr>
              <a:spLocks noChangeArrowheads="1"/>
            </p:cNvSpPr>
            <p:nvPr/>
          </p:nvSpPr>
          <p:spPr bwMode="auto">
            <a:xfrm>
              <a:off x="13045035" y="11686404"/>
              <a:ext cx="515895" cy="1071948"/>
            </a:xfrm>
            <a:custGeom>
              <a:avLst/>
              <a:gdLst>
                <a:gd name="T0" fmla="*/ 654 w 737"/>
                <a:gd name="T1" fmla="*/ 1530 h 1531"/>
                <a:gd name="T2" fmla="*/ 81 w 737"/>
                <a:gd name="T3" fmla="*/ 1530 h 1531"/>
                <a:gd name="T4" fmla="*/ 81 w 737"/>
                <a:gd name="T5" fmla="*/ 1530 h 1531"/>
                <a:gd name="T6" fmla="*/ 0 w 737"/>
                <a:gd name="T7" fmla="*/ 1449 h 1531"/>
                <a:gd name="T8" fmla="*/ 0 w 737"/>
                <a:gd name="T9" fmla="*/ 202 h 1531"/>
                <a:gd name="T10" fmla="*/ 0 w 737"/>
                <a:gd name="T11" fmla="*/ 202 h 1531"/>
                <a:gd name="T12" fmla="*/ 202 w 737"/>
                <a:gd name="T13" fmla="*/ 0 h 1531"/>
                <a:gd name="T14" fmla="*/ 533 w 737"/>
                <a:gd name="T15" fmla="*/ 0 h 1531"/>
                <a:gd name="T16" fmla="*/ 533 w 737"/>
                <a:gd name="T17" fmla="*/ 0 h 1531"/>
                <a:gd name="T18" fmla="*/ 736 w 737"/>
                <a:gd name="T19" fmla="*/ 202 h 1531"/>
                <a:gd name="T20" fmla="*/ 736 w 737"/>
                <a:gd name="T21" fmla="*/ 1449 h 1531"/>
                <a:gd name="T22" fmla="*/ 736 w 737"/>
                <a:gd name="T23" fmla="*/ 1449 h 1531"/>
                <a:gd name="T24" fmla="*/ 654 w 737"/>
                <a:gd name="T25" fmla="*/ 1530 h 15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37" h="1531">
                  <a:moveTo>
                    <a:pt x="654" y="1530"/>
                  </a:moveTo>
                  <a:lnTo>
                    <a:pt x="81" y="1530"/>
                  </a:lnTo>
                  <a:lnTo>
                    <a:pt x="81" y="1530"/>
                  </a:lnTo>
                  <a:cubicBezTo>
                    <a:pt x="37" y="1530"/>
                    <a:pt x="0" y="1493"/>
                    <a:pt x="0" y="1449"/>
                  </a:cubicBezTo>
                  <a:lnTo>
                    <a:pt x="0" y="202"/>
                  </a:lnTo>
                  <a:lnTo>
                    <a:pt x="0" y="202"/>
                  </a:lnTo>
                  <a:cubicBezTo>
                    <a:pt x="0" y="91"/>
                    <a:pt x="91" y="0"/>
                    <a:pt x="202" y="0"/>
                  </a:cubicBezTo>
                  <a:lnTo>
                    <a:pt x="533" y="0"/>
                  </a:lnTo>
                  <a:lnTo>
                    <a:pt x="533" y="0"/>
                  </a:lnTo>
                  <a:cubicBezTo>
                    <a:pt x="644" y="0"/>
                    <a:pt x="736" y="91"/>
                    <a:pt x="736" y="202"/>
                  </a:cubicBezTo>
                  <a:lnTo>
                    <a:pt x="736" y="1449"/>
                  </a:lnTo>
                  <a:lnTo>
                    <a:pt x="736" y="1449"/>
                  </a:lnTo>
                  <a:cubicBezTo>
                    <a:pt x="736" y="1493"/>
                    <a:pt x="699" y="1530"/>
                    <a:pt x="654" y="1530"/>
                  </a:cubicBezTo>
                </a:path>
              </a:pathLst>
            </a:custGeom>
            <a:solidFill>
              <a:schemeClr val="accent4">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05" name="Freeform 21">
              <a:extLst>
                <a:ext uri="{FF2B5EF4-FFF2-40B4-BE49-F238E27FC236}">
                  <a16:creationId xmlns:a16="http://schemas.microsoft.com/office/drawing/2014/main" id="{7A461BFB-469D-D74C-B443-DF6B0572D163}"/>
                </a:ext>
              </a:extLst>
            </p:cNvPr>
            <p:cNvSpPr>
              <a:spLocks noChangeArrowheads="1"/>
            </p:cNvSpPr>
            <p:nvPr/>
          </p:nvSpPr>
          <p:spPr bwMode="auto">
            <a:xfrm>
              <a:off x="13079017" y="11717296"/>
              <a:ext cx="451022" cy="973094"/>
            </a:xfrm>
            <a:custGeom>
              <a:avLst/>
              <a:gdLst>
                <a:gd name="T0" fmla="*/ 0 w 642"/>
                <a:gd name="T1" fmla="*/ 1380 h 1390"/>
                <a:gd name="T2" fmla="*/ 0 w 642"/>
                <a:gd name="T3" fmla="*/ 40 h 1390"/>
                <a:gd name="T4" fmla="*/ 0 w 642"/>
                <a:gd name="T5" fmla="*/ 40 h 1390"/>
                <a:gd name="T6" fmla="*/ 38 w 642"/>
                <a:gd name="T7" fmla="*/ 0 h 1390"/>
                <a:gd name="T8" fmla="*/ 603 w 642"/>
                <a:gd name="T9" fmla="*/ 0 h 1390"/>
                <a:gd name="T10" fmla="*/ 603 w 642"/>
                <a:gd name="T11" fmla="*/ 0 h 1390"/>
                <a:gd name="T12" fmla="*/ 641 w 642"/>
                <a:gd name="T13" fmla="*/ 40 h 1390"/>
                <a:gd name="T14" fmla="*/ 641 w 642"/>
                <a:gd name="T15" fmla="*/ 1380 h 1390"/>
                <a:gd name="T16" fmla="*/ 641 w 642"/>
                <a:gd name="T17" fmla="*/ 1380 h 1390"/>
                <a:gd name="T18" fmla="*/ 633 w 642"/>
                <a:gd name="T19" fmla="*/ 1389 h 1390"/>
                <a:gd name="T20" fmla="*/ 9 w 642"/>
                <a:gd name="T21" fmla="*/ 1389 h 1390"/>
                <a:gd name="T22" fmla="*/ 9 w 642"/>
                <a:gd name="T23" fmla="*/ 1389 h 1390"/>
                <a:gd name="T24" fmla="*/ 0 w 642"/>
                <a:gd name="T25" fmla="*/ 1380 h 13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42" h="1390">
                  <a:moveTo>
                    <a:pt x="0" y="1380"/>
                  </a:moveTo>
                  <a:lnTo>
                    <a:pt x="0" y="40"/>
                  </a:lnTo>
                  <a:lnTo>
                    <a:pt x="0" y="40"/>
                  </a:lnTo>
                  <a:cubicBezTo>
                    <a:pt x="0" y="18"/>
                    <a:pt x="17" y="0"/>
                    <a:pt x="38" y="0"/>
                  </a:cubicBezTo>
                  <a:lnTo>
                    <a:pt x="603" y="0"/>
                  </a:lnTo>
                  <a:lnTo>
                    <a:pt x="603" y="0"/>
                  </a:lnTo>
                  <a:cubicBezTo>
                    <a:pt x="625" y="0"/>
                    <a:pt x="641" y="18"/>
                    <a:pt x="641" y="40"/>
                  </a:cubicBezTo>
                  <a:lnTo>
                    <a:pt x="641" y="1380"/>
                  </a:lnTo>
                  <a:lnTo>
                    <a:pt x="641" y="1380"/>
                  </a:lnTo>
                  <a:cubicBezTo>
                    <a:pt x="641" y="1385"/>
                    <a:pt x="638" y="1389"/>
                    <a:pt x="633" y="1389"/>
                  </a:cubicBezTo>
                  <a:lnTo>
                    <a:pt x="9" y="1389"/>
                  </a:lnTo>
                  <a:lnTo>
                    <a:pt x="9" y="1389"/>
                  </a:lnTo>
                  <a:cubicBezTo>
                    <a:pt x="4" y="1389"/>
                    <a:pt x="0" y="1385"/>
                    <a:pt x="0" y="1380"/>
                  </a:cubicBezTo>
                </a:path>
              </a:pathLst>
            </a:custGeom>
            <a:solidFill>
              <a:schemeClr val="accent4"/>
            </a:solidFill>
            <a:ln>
              <a:noFill/>
            </a:ln>
            <a:effectLst/>
          </p:spPr>
          <p:txBody>
            <a:bodyPr wrap="none" anchor="ctr"/>
            <a:lstStyle/>
            <a:p>
              <a:endParaRPr lang="en-US" sz="6532" dirty="0">
                <a:latin typeface="Fira Sans Light" panose="020B0403050000020004" pitchFamily="34" charset="0"/>
              </a:endParaRPr>
            </a:p>
          </p:txBody>
        </p:sp>
        <p:sp>
          <p:nvSpPr>
            <p:cNvPr id="206" name="Freeform 22">
              <a:extLst>
                <a:ext uri="{FF2B5EF4-FFF2-40B4-BE49-F238E27FC236}">
                  <a16:creationId xmlns:a16="http://schemas.microsoft.com/office/drawing/2014/main" id="{0AAFA804-8CC6-B448-99BC-905E9DF2B62F}"/>
                </a:ext>
              </a:extLst>
            </p:cNvPr>
            <p:cNvSpPr>
              <a:spLocks noChangeArrowheads="1"/>
            </p:cNvSpPr>
            <p:nvPr/>
          </p:nvSpPr>
          <p:spPr bwMode="auto">
            <a:xfrm>
              <a:off x="12980163" y="12054016"/>
              <a:ext cx="98854" cy="40160"/>
            </a:xfrm>
            <a:custGeom>
              <a:avLst/>
              <a:gdLst>
                <a:gd name="T0" fmla="*/ 112 w 141"/>
                <a:gd name="T1" fmla="*/ 55 h 56"/>
                <a:gd name="T2" fmla="*/ 28 w 141"/>
                <a:gd name="T3" fmla="*/ 55 h 56"/>
                <a:gd name="T4" fmla="*/ 28 w 141"/>
                <a:gd name="T5" fmla="*/ 55 h 56"/>
                <a:gd name="T6" fmla="*/ 0 w 141"/>
                <a:gd name="T7" fmla="*/ 27 h 56"/>
                <a:gd name="T8" fmla="*/ 0 w 141"/>
                <a:gd name="T9" fmla="*/ 27 h 56"/>
                <a:gd name="T10" fmla="*/ 28 w 141"/>
                <a:gd name="T11" fmla="*/ 0 h 56"/>
                <a:gd name="T12" fmla="*/ 112 w 141"/>
                <a:gd name="T13" fmla="*/ 0 h 56"/>
                <a:gd name="T14" fmla="*/ 112 w 141"/>
                <a:gd name="T15" fmla="*/ 0 h 56"/>
                <a:gd name="T16" fmla="*/ 140 w 141"/>
                <a:gd name="T17" fmla="*/ 27 h 56"/>
                <a:gd name="T18" fmla="*/ 140 w 141"/>
                <a:gd name="T19" fmla="*/ 27 h 56"/>
                <a:gd name="T20" fmla="*/ 112 w 141"/>
                <a:gd name="T21" fmla="*/ 55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1" h="56">
                  <a:moveTo>
                    <a:pt x="112" y="55"/>
                  </a:moveTo>
                  <a:lnTo>
                    <a:pt x="28" y="55"/>
                  </a:lnTo>
                  <a:lnTo>
                    <a:pt x="28" y="55"/>
                  </a:lnTo>
                  <a:cubicBezTo>
                    <a:pt x="13" y="55"/>
                    <a:pt x="0" y="42"/>
                    <a:pt x="0" y="27"/>
                  </a:cubicBezTo>
                  <a:lnTo>
                    <a:pt x="0" y="27"/>
                  </a:lnTo>
                  <a:cubicBezTo>
                    <a:pt x="0" y="12"/>
                    <a:pt x="13" y="0"/>
                    <a:pt x="28" y="0"/>
                  </a:cubicBezTo>
                  <a:lnTo>
                    <a:pt x="112" y="0"/>
                  </a:lnTo>
                  <a:lnTo>
                    <a:pt x="112" y="0"/>
                  </a:lnTo>
                  <a:cubicBezTo>
                    <a:pt x="127" y="0"/>
                    <a:pt x="140" y="12"/>
                    <a:pt x="140" y="27"/>
                  </a:cubicBezTo>
                  <a:lnTo>
                    <a:pt x="140" y="27"/>
                  </a:lnTo>
                  <a:cubicBezTo>
                    <a:pt x="140" y="42"/>
                    <a:pt x="127" y="55"/>
                    <a:pt x="112" y="55"/>
                  </a:cubicBezTo>
                </a:path>
              </a:pathLst>
            </a:custGeom>
            <a:solidFill>
              <a:schemeClr val="accent4">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07" name="Freeform 23">
              <a:extLst>
                <a:ext uri="{FF2B5EF4-FFF2-40B4-BE49-F238E27FC236}">
                  <a16:creationId xmlns:a16="http://schemas.microsoft.com/office/drawing/2014/main" id="{A4627AFB-2DAD-7843-AE74-B38AF0204D5E}"/>
                </a:ext>
              </a:extLst>
            </p:cNvPr>
            <p:cNvSpPr>
              <a:spLocks noChangeArrowheads="1"/>
            </p:cNvSpPr>
            <p:nvPr/>
          </p:nvSpPr>
          <p:spPr bwMode="auto">
            <a:xfrm>
              <a:off x="13526948" y="12054016"/>
              <a:ext cx="98854" cy="40160"/>
            </a:xfrm>
            <a:custGeom>
              <a:avLst/>
              <a:gdLst>
                <a:gd name="T0" fmla="*/ 112 w 141"/>
                <a:gd name="T1" fmla="*/ 55 h 56"/>
                <a:gd name="T2" fmla="*/ 28 w 141"/>
                <a:gd name="T3" fmla="*/ 55 h 56"/>
                <a:gd name="T4" fmla="*/ 28 w 141"/>
                <a:gd name="T5" fmla="*/ 55 h 56"/>
                <a:gd name="T6" fmla="*/ 0 w 141"/>
                <a:gd name="T7" fmla="*/ 27 h 56"/>
                <a:gd name="T8" fmla="*/ 0 w 141"/>
                <a:gd name="T9" fmla="*/ 27 h 56"/>
                <a:gd name="T10" fmla="*/ 28 w 141"/>
                <a:gd name="T11" fmla="*/ 0 h 56"/>
                <a:gd name="T12" fmla="*/ 112 w 141"/>
                <a:gd name="T13" fmla="*/ 0 h 56"/>
                <a:gd name="T14" fmla="*/ 112 w 141"/>
                <a:gd name="T15" fmla="*/ 0 h 56"/>
                <a:gd name="T16" fmla="*/ 140 w 141"/>
                <a:gd name="T17" fmla="*/ 27 h 56"/>
                <a:gd name="T18" fmla="*/ 140 w 141"/>
                <a:gd name="T19" fmla="*/ 27 h 56"/>
                <a:gd name="T20" fmla="*/ 112 w 141"/>
                <a:gd name="T21" fmla="*/ 55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1" h="56">
                  <a:moveTo>
                    <a:pt x="112" y="55"/>
                  </a:moveTo>
                  <a:lnTo>
                    <a:pt x="28" y="55"/>
                  </a:lnTo>
                  <a:lnTo>
                    <a:pt x="28" y="55"/>
                  </a:lnTo>
                  <a:cubicBezTo>
                    <a:pt x="13" y="55"/>
                    <a:pt x="0" y="42"/>
                    <a:pt x="0" y="27"/>
                  </a:cubicBezTo>
                  <a:lnTo>
                    <a:pt x="0" y="27"/>
                  </a:lnTo>
                  <a:cubicBezTo>
                    <a:pt x="0" y="12"/>
                    <a:pt x="13" y="0"/>
                    <a:pt x="28" y="0"/>
                  </a:cubicBezTo>
                  <a:lnTo>
                    <a:pt x="112" y="0"/>
                  </a:lnTo>
                  <a:lnTo>
                    <a:pt x="112" y="0"/>
                  </a:lnTo>
                  <a:cubicBezTo>
                    <a:pt x="127" y="0"/>
                    <a:pt x="140" y="12"/>
                    <a:pt x="140" y="27"/>
                  </a:cubicBezTo>
                  <a:lnTo>
                    <a:pt x="140" y="27"/>
                  </a:lnTo>
                  <a:cubicBezTo>
                    <a:pt x="140" y="42"/>
                    <a:pt x="127" y="55"/>
                    <a:pt x="112" y="55"/>
                  </a:cubicBezTo>
                </a:path>
              </a:pathLst>
            </a:custGeom>
            <a:solidFill>
              <a:schemeClr val="accent4">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08" name="Freeform 24">
              <a:extLst>
                <a:ext uri="{FF2B5EF4-FFF2-40B4-BE49-F238E27FC236}">
                  <a16:creationId xmlns:a16="http://schemas.microsoft.com/office/drawing/2014/main" id="{EAB78CD2-45D7-9646-B0B7-B84C6C6797FF}"/>
                </a:ext>
              </a:extLst>
            </p:cNvPr>
            <p:cNvSpPr>
              <a:spLocks noChangeArrowheads="1"/>
            </p:cNvSpPr>
            <p:nvPr/>
          </p:nvSpPr>
          <p:spPr bwMode="auto">
            <a:xfrm>
              <a:off x="13100640" y="12708924"/>
              <a:ext cx="108123" cy="30892"/>
            </a:xfrm>
            <a:custGeom>
              <a:avLst/>
              <a:gdLst>
                <a:gd name="T0" fmla="*/ 132 w 155"/>
                <a:gd name="T1" fmla="*/ 0 h 44"/>
                <a:gd name="T2" fmla="*/ 22 w 155"/>
                <a:gd name="T3" fmla="*/ 0 h 44"/>
                <a:gd name="T4" fmla="*/ 22 w 155"/>
                <a:gd name="T5" fmla="*/ 0 h 44"/>
                <a:gd name="T6" fmla="*/ 0 w 155"/>
                <a:gd name="T7" fmla="*/ 22 h 44"/>
                <a:gd name="T8" fmla="*/ 0 w 155"/>
                <a:gd name="T9" fmla="*/ 22 h 44"/>
                <a:gd name="T10" fmla="*/ 22 w 155"/>
                <a:gd name="T11" fmla="*/ 43 h 44"/>
                <a:gd name="T12" fmla="*/ 132 w 155"/>
                <a:gd name="T13" fmla="*/ 43 h 44"/>
                <a:gd name="T14" fmla="*/ 132 w 155"/>
                <a:gd name="T15" fmla="*/ 43 h 44"/>
                <a:gd name="T16" fmla="*/ 154 w 155"/>
                <a:gd name="T17" fmla="*/ 22 h 44"/>
                <a:gd name="T18" fmla="*/ 154 w 155"/>
                <a:gd name="T19" fmla="*/ 22 h 44"/>
                <a:gd name="T20" fmla="*/ 132 w 155"/>
                <a:gd name="T21" fmla="*/ 0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55" h="44">
                  <a:moveTo>
                    <a:pt x="132" y="0"/>
                  </a:moveTo>
                  <a:lnTo>
                    <a:pt x="22" y="0"/>
                  </a:lnTo>
                  <a:lnTo>
                    <a:pt x="22" y="0"/>
                  </a:lnTo>
                  <a:cubicBezTo>
                    <a:pt x="10" y="0"/>
                    <a:pt x="0" y="9"/>
                    <a:pt x="0" y="22"/>
                  </a:cubicBezTo>
                  <a:lnTo>
                    <a:pt x="0" y="22"/>
                  </a:lnTo>
                  <a:cubicBezTo>
                    <a:pt x="0" y="34"/>
                    <a:pt x="10" y="43"/>
                    <a:pt x="22" y="43"/>
                  </a:cubicBezTo>
                  <a:lnTo>
                    <a:pt x="132" y="43"/>
                  </a:lnTo>
                  <a:lnTo>
                    <a:pt x="132" y="43"/>
                  </a:lnTo>
                  <a:cubicBezTo>
                    <a:pt x="144" y="43"/>
                    <a:pt x="154" y="34"/>
                    <a:pt x="154" y="22"/>
                  </a:cubicBezTo>
                  <a:lnTo>
                    <a:pt x="154" y="22"/>
                  </a:lnTo>
                  <a:cubicBezTo>
                    <a:pt x="154" y="9"/>
                    <a:pt x="144" y="0"/>
                    <a:pt x="132" y="0"/>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09" name="Freeform 25">
              <a:extLst>
                <a:ext uri="{FF2B5EF4-FFF2-40B4-BE49-F238E27FC236}">
                  <a16:creationId xmlns:a16="http://schemas.microsoft.com/office/drawing/2014/main" id="{D9803A11-C9EC-2744-A67D-B2797AFD908A}"/>
                </a:ext>
              </a:extLst>
            </p:cNvPr>
            <p:cNvSpPr>
              <a:spLocks noChangeArrowheads="1"/>
            </p:cNvSpPr>
            <p:nvPr/>
          </p:nvSpPr>
          <p:spPr bwMode="auto">
            <a:xfrm>
              <a:off x="13397202" y="12708924"/>
              <a:ext cx="108123" cy="30892"/>
            </a:xfrm>
            <a:custGeom>
              <a:avLst/>
              <a:gdLst>
                <a:gd name="T0" fmla="*/ 132 w 155"/>
                <a:gd name="T1" fmla="*/ 0 h 44"/>
                <a:gd name="T2" fmla="*/ 22 w 155"/>
                <a:gd name="T3" fmla="*/ 0 h 44"/>
                <a:gd name="T4" fmla="*/ 22 w 155"/>
                <a:gd name="T5" fmla="*/ 0 h 44"/>
                <a:gd name="T6" fmla="*/ 0 w 155"/>
                <a:gd name="T7" fmla="*/ 22 h 44"/>
                <a:gd name="T8" fmla="*/ 0 w 155"/>
                <a:gd name="T9" fmla="*/ 22 h 44"/>
                <a:gd name="T10" fmla="*/ 22 w 155"/>
                <a:gd name="T11" fmla="*/ 43 h 44"/>
                <a:gd name="T12" fmla="*/ 132 w 155"/>
                <a:gd name="T13" fmla="*/ 43 h 44"/>
                <a:gd name="T14" fmla="*/ 132 w 155"/>
                <a:gd name="T15" fmla="*/ 43 h 44"/>
                <a:gd name="T16" fmla="*/ 154 w 155"/>
                <a:gd name="T17" fmla="*/ 22 h 44"/>
                <a:gd name="T18" fmla="*/ 154 w 155"/>
                <a:gd name="T19" fmla="*/ 22 h 44"/>
                <a:gd name="T20" fmla="*/ 132 w 155"/>
                <a:gd name="T21" fmla="*/ 0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55" h="44">
                  <a:moveTo>
                    <a:pt x="132" y="0"/>
                  </a:moveTo>
                  <a:lnTo>
                    <a:pt x="22" y="0"/>
                  </a:lnTo>
                  <a:lnTo>
                    <a:pt x="22" y="0"/>
                  </a:lnTo>
                  <a:cubicBezTo>
                    <a:pt x="10" y="0"/>
                    <a:pt x="0" y="9"/>
                    <a:pt x="0" y="22"/>
                  </a:cubicBezTo>
                  <a:lnTo>
                    <a:pt x="0" y="22"/>
                  </a:lnTo>
                  <a:cubicBezTo>
                    <a:pt x="0" y="34"/>
                    <a:pt x="10" y="43"/>
                    <a:pt x="22" y="43"/>
                  </a:cubicBezTo>
                  <a:lnTo>
                    <a:pt x="132" y="43"/>
                  </a:lnTo>
                  <a:lnTo>
                    <a:pt x="132" y="43"/>
                  </a:lnTo>
                  <a:cubicBezTo>
                    <a:pt x="144" y="43"/>
                    <a:pt x="154" y="34"/>
                    <a:pt x="154" y="22"/>
                  </a:cubicBezTo>
                  <a:lnTo>
                    <a:pt x="154" y="22"/>
                  </a:lnTo>
                  <a:cubicBezTo>
                    <a:pt x="154" y="9"/>
                    <a:pt x="144" y="0"/>
                    <a:pt x="132" y="0"/>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10" name="Freeform 26">
              <a:extLst>
                <a:ext uri="{FF2B5EF4-FFF2-40B4-BE49-F238E27FC236}">
                  <a16:creationId xmlns:a16="http://schemas.microsoft.com/office/drawing/2014/main" id="{8D100058-E5D7-0E47-AE05-C941CB33EC15}"/>
                </a:ext>
              </a:extLst>
            </p:cNvPr>
            <p:cNvSpPr>
              <a:spLocks noChangeArrowheads="1"/>
            </p:cNvSpPr>
            <p:nvPr/>
          </p:nvSpPr>
          <p:spPr bwMode="auto">
            <a:xfrm>
              <a:off x="13437363" y="11742009"/>
              <a:ext cx="77229" cy="105032"/>
            </a:xfrm>
            <a:custGeom>
              <a:avLst/>
              <a:gdLst>
                <a:gd name="T0" fmla="*/ 83 w 109"/>
                <a:gd name="T1" fmla="*/ 149 h 150"/>
                <a:gd name="T2" fmla="*/ 83 w 109"/>
                <a:gd name="T3" fmla="*/ 149 h 150"/>
                <a:gd name="T4" fmla="*/ 57 w 109"/>
                <a:gd name="T5" fmla="*/ 123 h 150"/>
                <a:gd name="T6" fmla="*/ 57 w 109"/>
                <a:gd name="T7" fmla="*/ 123 h 150"/>
                <a:gd name="T8" fmla="*/ 16 w 109"/>
                <a:gd name="T9" fmla="*/ 50 h 150"/>
                <a:gd name="T10" fmla="*/ 16 w 109"/>
                <a:gd name="T11" fmla="*/ 50 h 150"/>
                <a:gd name="T12" fmla="*/ 6 w 109"/>
                <a:gd name="T13" fmla="*/ 16 h 150"/>
                <a:gd name="T14" fmla="*/ 6 w 109"/>
                <a:gd name="T15" fmla="*/ 16 h 150"/>
                <a:gd name="T16" fmla="*/ 42 w 109"/>
                <a:gd name="T17" fmla="*/ 7 h 150"/>
                <a:gd name="T18" fmla="*/ 42 w 109"/>
                <a:gd name="T19" fmla="*/ 7 h 150"/>
                <a:gd name="T20" fmla="*/ 108 w 109"/>
                <a:gd name="T21" fmla="*/ 123 h 150"/>
                <a:gd name="T22" fmla="*/ 108 w 109"/>
                <a:gd name="T23" fmla="*/ 123 h 150"/>
                <a:gd name="T24" fmla="*/ 83 w 109"/>
                <a:gd name="T25" fmla="*/ 149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 h="150">
                  <a:moveTo>
                    <a:pt x="83" y="149"/>
                  </a:moveTo>
                  <a:lnTo>
                    <a:pt x="83" y="149"/>
                  </a:lnTo>
                  <a:cubicBezTo>
                    <a:pt x="69" y="149"/>
                    <a:pt x="57" y="137"/>
                    <a:pt x="57" y="123"/>
                  </a:cubicBezTo>
                  <a:lnTo>
                    <a:pt x="57" y="123"/>
                  </a:lnTo>
                  <a:cubicBezTo>
                    <a:pt x="57" y="93"/>
                    <a:pt x="42" y="66"/>
                    <a:pt x="16" y="50"/>
                  </a:cubicBezTo>
                  <a:lnTo>
                    <a:pt x="16" y="50"/>
                  </a:lnTo>
                  <a:cubicBezTo>
                    <a:pt x="4" y="43"/>
                    <a:pt x="0" y="28"/>
                    <a:pt x="6" y="16"/>
                  </a:cubicBezTo>
                  <a:lnTo>
                    <a:pt x="6" y="16"/>
                  </a:lnTo>
                  <a:cubicBezTo>
                    <a:pt x="13" y="4"/>
                    <a:pt x="29" y="0"/>
                    <a:pt x="42" y="7"/>
                  </a:cubicBezTo>
                  <a:lnTo>
                    <a:pt x="42" y="7"/>
                  </a:lnTo>
                  <a:cubicBezTo>
                    <a:pt x="83" y="31"/>
                    <a:pt x="108" y="75"/>
                    <a:pt x="108" y="123"/>
                  </a:cubicBezTo>
                  <a:lnTo>
                    <a:pt x="108" y="123"/>
                  </a:lnTo>
                  <a:cubicBezTo>
                    <a:pt x="108" y="137"/>
                    <a:pt x="97" y="149"/>
                    <a:pt x="83" y="149"/>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11" name="Freeform 27">
              <a:extLst>
                <a:ext uri="{FF2B5EF4-FFF2-40B4-BE49-F238E27FC236}">
                  <a16:creationId xmlns:a16="http://schemas.microsoft.com/office/drawing/2014/main" id="{87ED248E-F05D-7D4D-962F-013AD52598D7}"/>
                </a:ext>
              </a:extLst>
            </p:cNvPr>
            <p:cNvSpPr>
              <a:spLocks noChangeArrowheads="1"/>
            </p:cNvSpPr>
            <p:nvPr/>
          </p:nvSpPr>
          <p:spPr bwMode="auto">
            <a:xfrm>
              <a:off x="13094462" y="11738919"/>
              <a:ext cx="77231" cy="105032"/>
            </a:xfrm>
            <a:custGeom>
              <a:avLst/>
              <a:gdLst>
                <a:gd name="T0" fmla="*/ 26 w 110"/>
                <a:gd name="T1" fmla="*/ 150 h 151"/>
                <a:gd name="T2" fmla="*/ 26 w 110"/>
                <a:gd name="T3" fmla="*/ 150 h 151"/>
                <a:gd name="T4" fmla="*/ 0 w 110"/>
                <a:gd name="T5" fmla="*/ 124 h 151"/>
                <a:gd name="T6" fmla="*/ 0 w 110"/>
                <a:gd name="T7" fmla="*/ 124 h 151"/>
                <a:gd name="T8" fmla="*/ 67 w 110"/>
                <a:gd name="T9" fmla="*/ 8 h 151"/>
                <a:gd name="T10" fmla="*/ 67 w 110"/>
                <a:gd name="T11" fmla="*/ 8 h 151"/>
                <a:gd name="T12" fmla="*/ 102 w 110"/>
                <a:gd name="T13" fmla="*/ 17 h 151"/>
                <a:gd name="T14" fmla="*/ 102 w 110"/>
                <a:gd name="T15" fmla="*/ 17 h 151"/>
                <a:gd name="T16" fmla="*/ 92 w 110"/>
                <a:gd name="T17" fmla="*/ 51 h 151"/>
                <a:gd name="T18" fmla="*/ 92 w 110"/>
                <a:gd name="T19" fmla="*/ 51 h 151"/>
                <a:gd name="T20" fmla="*/ 51 w 110"/>
                <a:gd name="T21" fmla="*/ 124 h 151"/>
                <a:gd name="T22" fmla="*/ 51 w 110"/>
                <a:gd name="T23" fmla="*/ 124 h 151"/>
                <a:gd name="T24" fmla="*/ 26 w 110"/>
                <a:gd name="T25" fmla="*/ 150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0" h="151">
                  <a:moveTo>
                    <a:pt x="26" y="150"/>
                  </a:moveTo>
                  <a:lnTo>
                    <a:pt x="26" y="150"/>
                  </a:lnTo>
                  <a:cubicBezTo>
                    <a:pt x="11" y="150"/>
                    <a:pt x="0" y="138"/>
                    <a:pt x="0" y="124"/>
                  </a:cubicBezTo>
                  <a:lnTo>
                    <a:pt x="0" y="124"/>
                  </a:lnTo>
                  <a:cubicBezTo>
                    <a:pt x="0" y="76"/>
                    <a:pt x="26" y="32"/>
                    <a:pt x="67" y="8"/>
                  </a:cubicBezTo>
                  <a:lnTo>
                    <a:pt x="67" y="8"/>
                  </a:lnTo>
                  <a:cubicBezTo>
                    <a:pt x="80" y="0"/>
                    <a:pt x="95" y="4"/>
                    <a:pt x="102" y="17"/>
                  </a:cubicBezTo>
                  <a:lnTo>
                    <a:pt x="102" y="17"/>
                  </a:lnTo>
                  <a:cubicBezTo>
                    <a:pt x="109" y="29"/>
                    <a:pt x="105" y="44"/>
                    <a:pt x="92" y="51"/>
                  </a:cubicBezTo>
                  <a:lnTo>
                    <a:pt x="92" y="51"/>
                  </a:lnTo>
                  <a:cubicBezTo>
                    <a:pt x="67" y="67"/>
                    <a:pt x="51" y="94"/>
                    <a:pt x="51" y="124"/>
                  </a:cubicBezTo>
                  <a:lnTo>
                    <a:pt x="51" y="124"/>
                  </a:lnTo>
                  <a:cubicBezTo>
                    <a:pt x="51" y="138"/>
                    <a:pt x="39" y="150"/>
                    <a:pt x="26" y="150"/>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12" name="Freeform 28">
              <a:extLst>
                <a:ext uri="{FF2B5EF4-FFF2-40B4-BE49-F238E27FC236}">
                  <a16:creationId xmlns:a16="http://schemas.microsoft.com/office/drawing/2014/main" id="{0AB66054-202A-BF47-9545-1557B84B06BD}"/>
                </a:ext>
              </a:extLst>
            </p:cNvPr>
            <p:cNvSpPr>
              <a:spLocks noChangeArrowheads="1"/>
            </p:cNvSpPr>
            <p:nvPr/>
          </p:nvSpPr>
          <p:spPr bwMode="auto">
            <a:xfrm>
              <a:off x="13106818" y="12001501"/>
              <a:ext cx="392328" cy="639461"/>
            </a:xfrm>
            <a:custGeom>
              <a:avLst/>
              <a:gdLst>
                <a:gd name="T0" fmla="*/ 38 w 558"/>
                <a:gd name="T1" fmla="*/ 913 h 914"/>
                <a:gd name="T2" fmla="*/ 38 w 558"/>
                <a:gd name="T3" fmla="*/ 913 h 914"/>
                <a:gd name="T4" fmla="*/ 8 w 558"/>
                <a:gd name="T5" fmla="*/ 892 h 914"/>
                <a:gd name="T6" fmla="*/ 8 w 558"/>
                <a:gd name="T7" fmla="*/ 890 h 914"/>
                <a:gd name="T8" fmla="*/ 0 w 558"/>
                <a:gd name="T9" fmla="*/ 833 h 914"/>
                <a:gd name="T10" fmla="*/ 0 w 558"/>
                <a:gd name="T11" fmla="*/ 99 h 914"/>
                <a:gd name="T12" fmla="*/ 0 w 558"/>
                <a:gd name="T13" fmla="*/ 99 h 914"/>
                <a:gd name="T14" fmla="*/ 135 w 558"/>
                <a:gd name="T15" fmla="*/ 0 h 914"/>
                <a:gd name="T16" fmla="*/ 422 w 558"/>
                <a:gd name="T17" fmla="*/ 0 h 914"/>
                <a:gd name="T18" fmla="*/ 422 w 558"/>
                <a:gd name="T19" fmla="*/ 0 h 914"/>
                <a:gd name="T20" fmla="*/ 557 w 558"/>
                <a:gd name="T21" fmla="*/ 99 h 914"/>
                <a:gd name="T22" fmla="*/ 557 w 558"/>
                <a:gd name="T23" fmla="*/ 833 h 914"/>
                <a:gd name="T24" fmla="*/ 549 w 558"/>
                <a:gd name="T25" fmla="*/ 890 h 914"/>
                <a:gd name="T26" fmla="*/ 549 w 558"/>
                <a:gd name="T27" fmla="*/ 892 h 914"/>
                <a:gd name="T28" fmla="*/ 549 w 558"/>
                <a:gd name="T29" fmla="*/ 892 h 914"/>
                <a:gd name="T30" fmla="*/ 519 w 558"/>
                <a:gd name="T31" fmla="*/ 913 h 914"/>
                <a:gd name="T32" fmla="*/ 38 w 558"/>
                <a:gd name="T33" fmla="*/ 913 h 9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58" h="914">
                  <a:moveTo>
                    <a:pt x="38" y="913"/>
                  </a:moveTo>
                  <a:lnTo>
                    <a:pt x="38" y="913"/>
                  </a:lnTo>
                  <a:cubicBezTo>
                    <a:pt x="22" y="913"/>
                    <a:pt x="8" y="903"/>
                    <a:pt x="8" y="892"/>
                  </a:cubicBezTo>
                  <a:lnTo>
                    <a:pt x="8" y="890"/>
                  </a:lnTo>
                  <a:lnTo>
                    <a:pt x="0" y="833"/>
                  </a:lnTo>
                  <a:lnTo>
                    <a:pt x="0" y="99"/>
                  </a:lnTo>
                  <a:lnTo>
                    <a:pt x="0" y="99"/>
                  </a:lnTo>
                  <a:cubicBezTo>
                    <a:pt x="0" y="45"/>
                    <a:pt x="61" y="0"/>
                    <a:pt x="135" y="0"/>
                  </a:cubicBezTo>
                  <a:lnTo>
                    <a:pt x="422" y="0"/>
                  </a:lnTo>
                  <a:lnTo>
                    <a:pt x="422" y="0"/>
                  </a:lnTo>
                  <a:cubicBezTo>
                    <a:pt x="497" y="0"/>
                    <a:pt x="557" y="45"/>
                    <a:pt x="557" y="99"/>
                  </a:cubicBezTo>
                  <a:lnTo>
                    <a:pt x="557" y="833"/>
                  </a:lnTo>
                  <a:lnTo>
                    <a:pt x="549" y="890"/>
                  </a:lnTo>
                  <a:lnTo>
                    <a:pt x="549" y="892"/>
                  </a:lnTo>
                  <a:lnTo>
                    <a:pt x="549" y="892"/>
                  </a:lnTo>
                  <a:cubicBezTo>
                    <a:pt x="549" y="903"/>
                    <a:pt x="536" y="913"/>
                    <a:pt x="519" y="913"/>
                  </a:cubicBezTo>
                  <a:lnTo>
                    <a:pt x="38" y="913"/>
                  </a:lnTo>
                </a:path>
              </a:pathLst>
            </a:custGeom>
            <a:solidFill>
              <a:schemeClr val="accent6">
                <a:lumMod val="50000"/>
              </a:schemeClr>
            </a:solidFill>
            <a:ln>
              <a:noFill/>
            </a:ln>
            <a:effectLst/>
          </p:spPr>
          <p:txBody>
            <a:bodyPr wrap="none" anchor="ctr"/>
            <a:lstStyle/>
            <a:p>
              <a:endParaRPr lang="en-US" sz="6532" dirty="0">
                <a:latin typeface="Fira Sans Light" panose="020B0403050000020004" pitchFamily="34" charset="0"/>
              </a:endParaRPr>
            </a:p>
          </p:txBody>
        </p:sp>
        <p:sp>
          <p:nvSpPr>
            <p:cNvPr id="213" name="Freeform 29">
              <a:extLst>
                <a:ext uri="{FF2B5EF4-FFF2-40B4-BE49-F238E27FC236}">
                  <a16:creationId xmlns:a16="http://schemas.microsoft.com/office/drawing/2014/main" id="{25DA6A45-7488-1148-98AE-E771464A9E49}"/>
                </a:ext>
              </a:extLst>
            </p:cNvPr>
            <p:cNvSpPr>
              <a:spLocks noChangeArrowheads="1"/>
            </p:cNvSpPr>
            <p:nvPr/>
          </p:nvSpPr>
          <p:spPr bwMode="auto">
            <a:xfrm>
              <a:off x="13304526" y="12001501"/>
              <a:ext cx="194620" cy="639461"/>
            </a:xfrm>
            <a:custGeom>
              <a:avLst/>
              <a:gdLst>
                <a:gd name="T0" fmla="*/ 143 w 279"/>
                <a:gd name="T1" fmla="*/ 0 h 914"/>
                <a:gd name="T2" fmla="*/ 0 w 279"/>
                <a:gd name="T3" fmla="*/ 0 h 914"/>
                <a:gd name="T4" fmla="*/ 0 w 279"/>
                <a:gd name="T5" fmla="*/ 913 h 914"/>
                <a:gd name="T6" fmla="*/ 240 w 279"/>
                <a:gd name="T7" fmla="*/ 913 h 914"/>
                <a:gd name="T8" fmla="*/ 240 w 279"/>
                <a:gd name="T9" fmla="*/ 913 h 914"/>
                <a:gd name="T10" fmla="*/ 270 w 279"/>
                <a:gd name="T11" fmla="*/ 892 h 914"/>
                <a:gd name="T12" fmla="*/ 270 w 279"/>
                <a:gd name="T13" fmla="*/ 890 h 914"/>
                <a:gd name="T14" fmla="*/ 278 w 279"/>
                <a:gd name="T15" fmla="*/ 833 h 914"/>
                <a:gd name="T16" fmla="*/ 278 w 279"/>
                <a:gd name="T17" fmla="*/ 99 h 914"/>
                <a:gd name="T18" fmla="*/ 278 w 279"/>
                <a:gd name="T19" fmla="*/ 99 h 914"/>
                <a:gd name="T20" fmla="*/ 143 w 279"/>
                <a:gd name="T21" fmla="*/ 0 h 9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79" h="914">
                  <a:moveTo>
                    <a:pt x="143" y="0"/>
                  </a:moveTo>
                  <a:lnTo>
                    <a:pt x="0" y="0"/>
                  </a:lnTo>
                  <a:lnTo>
                    <a:pt x="0" y="913"/>
                  </a:lnTo>
                  <a:lnTo>
                    <a:pt x="240" y="913"/>
                  </a:lnTo>
                  <a:lnTo>
                    <a:pt x="240" y="913"/>
                  </a:lnTo>
                  <a:cubicBezTo>
                    <a:pt x="257" y="913"/>
                    <a:pt x="270" y="903"/>
                    <a:pt x="270" y="892"/>
                  </a:cubicBezTo>
                  <a:lnTo>
                    <a:pt x="270" y="890"/>
                  </a:lnTo>
                  <a:lnTo>
                    <a:pt x="278" y="833"/>
                  </a:lnTo>
                  <a:lnTo>
                    <a:pt x="278" y="99"/>
                  </a:lnTo>
                  <a:lnTo>
                    <a:pt x="278" y="99"/>
                  </a:lnTo>
                  <a:cubicBezTo>
                    <a:pt x="278" y="45"/>
                    <a:pt x="218" y="0"/>
                    <a:pt x="143" y="0"/>
                  </a:cubicBezTo>
                </a:path>
              </a:pathLst>
            </a:custGeom>
            <a:solidFill>
              <a:schemeClr val="accent6">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14" name="Freeform 30">
              <a:extLst>
                <a:ext uri="{FF2B5EF4-FFF2-40B4-BE49-F238E27FC236}">
                  <a16:creationId xmlns:a16="http://schemas.microsoft.com/office/drawing/2014/main" id="{E557FAF1-5791-9D4F-A8BA-EA953A19F1D2}"/>
                </a:ext>
              </a:extLst>
            </p:cNvPr>
            <p:cNvSpPr>
              <a:spLocks noChangeArrowheads="1"/>
            </p:cNvSpPr>
            <p:nvPr/>
          </p:nvSpPr>
          <p:spPr bwMode="auto">
            <a:xfrm>
              <a:off x="13146979" y="12171405"/>
              <a:ext cx="315097" cy="315097"/>
            </a:xfrm>
            <a:custGeom>
              <a:avLst/>
              <a:gdLst>
                <a:gd name="T0" fmla="*/ 28 w 449"/>
                <a:gd name="T1" fmla="*/ 0 h 449"/>
                <a:gd name="T2" fmla="*/ 419 w 449"/>
                <a:gd name="T3" fmla="*/ 0 h 449"/>
                <a:gd name="T4" fmla="*/ 419 w 449"/>
                <a:gd name="T5" fmla="*/ 0 h 449"/>
                <a:gd name="T6" fmla="*/ 448 w 449"/>
                <a:gd name="T7" fmla="*/ 28 h 449"/>
                <a:gd name="T8" fmla="*/ 448 w 449"/>
                <a:gd name="T9" fmla="*/ 420 h 449"/>
                <a:gd name="T10" fmla="*/ 448 w 449"/>
                <a:gd name="T11" fmla="*/ 420 h 449"/>
                <a:gd name="T12" fmla="*/ 419 w 449"/>
                <a:gd name="T13" fmla="*/ 448 h 449"/>
                <a:gd name="T14" fmla="*/ 28 w 449"/>
                <a:gd name="T15" fmla="*/ 448 h 449"/>
                <a:gd name="T16" fmla="*/ 28 w 449"/>
                <a:gd name="T17" fmla="*/ 448 h 449"/>
                <a:gd name="T18" fmla="*/ 0 w 449"/>
                <a:gd name="T19" fmla="*/ 420 h 449"/>
                <a:gd name="T20" fmla="*/ 0 w 449"/>
                <a:gd name="T21" fmla="*/ 28 h 449"/>
                <a:gd name="T22" fmla="*/ 0 w 449"/>
                <a:gd name="T23" fmla="*/ 28 h 449"/>
                <a:gd name="T24" fmla="*/ 28 w 449"/>
                <a:gd name="T25" fmla="*/ 0 h 4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9" h="449">
                  <a:moveTo>
                    <a:pt x="28" y="0"/>
                  </a:moveTo>
                  <a:lnTo>
                    <a:pt x="419" y="0"/>
                  </a:lnTo>
                  <a:lnTo>
                    <a:pt x="419" y="0"/>
                  </a:lnTo>
                  <a:cubicBezTo>
                    <a:pt x="435" y="0"/>
                    <a:pt x="448" y="13"/>
                    <a:pt x="448" y="28"/>
                  </a:cubicBezTo>
                  <a:lnTo>
                    <a:pt x="448" y="420"/>
                  </a:lnTo>
                  <a:lnTo>
                    <a:pt x="448" y="420"/>
                  </a:lnTo>
                  <a:cubicBezTo>
                    <a:pt x="448" y="436"/>
                    <a:pt x="435" y="448"/>
                    <a:pt x="419" y="448"/>
                  </a:cubicBezTo>
                  <a:lnTo>
                    <a:pt x="28" y="448"/>
                  </a:lnTo>
                  <a:lnTo>
                    <a:pt x="28" y="448"/>
                  </a:lnTo>
                  <a:cubicBezTo>
                    <a:pt x="13" y="448"/>
                    <a:pt x="0" y="436"/>
                    <a:pt x="0" y="420"/>
                  </a:cubicBezTo>
                  <a:lnTo>
                    <a:pt x="0" y="28"/>
                  </a:lnTo>
                  <a:lnTo>
                    <a:pt x="0" y="28"/>
                  </a:lnTo>
                  <a:cubicBezTo>
                    <a:pt x="0" y="13"/>
                    <a:pt x="13" y="0"/>
                    <a:pt x="28" y="0"/>
                  </a:cubicBezTo>
                </a:path>
              </a:pathLst>
            </a:custGeom>
            <a:solidFill>
              <a:schemeClr val="accent4"/>
            </a:solidFill>
            <a:ln>
              <a:noFill/>
            </a:ln>
            <a:effectLst/>
          </p:spPr>
          <p:txBody>
            <a:bodyPr wrap="none" anchor="ctr"/>
            <a:lstStyle/>
            <a:p>
              <a:endParaRPr lang="en-US" sz="6532" dirty="0">
                <a:latin typeface="Fira Sans Light" panose="020B0403050000020004" pitchFamily="34" charset="0"/>
              </a:endParaRPr>
            </a:p>
          </p:txBody>
        </p:sp>
        <p:sp>
          <p:nvSpPr>
            <p:cNvPr id="215" name="Freeform 31">
              <a:extLst>
                <a:ext uri="{FF2B5EF4-FFF2-40B4-BE49-F238E27FC236}">
                  <a16:creationId xmlns:a16="http://schemas.microsoft.com/office/drawing/2014/main" id="{D68FB21F-E514-E946-9966-A4A9A3111460}"/>
                </a:ext>
              </a:extLst>
            </p:cNvPr>
            <p:cNvSpPr>
              <a:spLocks noChangeArrowheads="1"/>
            </p:cNvSpPr>
            <p:nvPr/>
          </p:nvSpPr>
          <p:spPr bwMode="auto">
            <a:xfrm>
              <a:off x="13103730" y="12007679"/>
              <a:ext cx="80319" cy="225510"/>
            </a:xfrm>
            <a:custGeom>
              <a:avLst/>
              <a:gdLst>
                <a:gd name="T0" fmla="*/ 86 w 116"/>
                <a:gd name="T1" fmla="*/ 321 h 322"/>
                <a:gd name="T2" fmla="*/ 0 w 116"/>
                <a:gd name="T3" fmla="*/ 8 h 322"/>
                <a:gd name="T4" fmla="*/ 30 w 116"/>
                <a:gd name="T5" fmla="*/ 0 h 322"/>
                <a:gd name="T6" fmla="*/ 115 w 116"/>
                <a:gd name="T7" fmla="*/ 313 h 322"/>
                <a:gd name="T8" fmla="*/ 86 w 116"/>
                <a:gd name="T9" fmla="*/ 321 h 322"/>
              </a:gdLst>
              <a:ahLst/>
              <a:cxnLst>
                <a:cxn ang="0">
                  <a:pos x="T0" y="T1"/>
                </a:cxn>
                <a:cxn ang="0">
                  <a:pos x="T2" y="T3"/>
                </a:cxn>
                <a:cxn ang="0">
                  <a:pos x="T4" y="T5"/>
                </a:cxn>
                <a:cxn ang="0">
                  <a:pos x="T6" y="T7"/>
                </a:cxn>
                <a:cxn ang="0">
                  <a:pos x="T8" y="T9"/>
                </a:cxn>
              </a:cxnLst>
              <a:rect l="0" t="0" r="r" b="b"/>
              <a:pathLst>
                <a:path w="116" h="322">
                  <a:moveTo>
                    <a:pt x="86" y="321"/>
                  </a:moveTo>
                  <a:lnTo>
                    <a:pt x="0" y="8"/>
                  </a:lnTo>
                  <a:lnTo>
                    <a:pt x="30" y="0"/>
                  </a:lnTo>
                  <a:lnTo>
                    <a:pt x="115" y="313"/>
                  </a:lnTo>
                  <a:lnTo>
                    <a:pt x="86" y="321"/>
                  </a:lnTo>
                </a:path>
              </a:pathLst>
            </a:custGeom>
            <a:solidFill>
              <a:schemeClr val="accent4"/>
            </a:solidFill>
            <a:ln>
              <a:noFill/>
            </a:ln>
            <a:effectLst/>
          </p:spPr>
          <p:txBody>
            <a:bodyPr wrap="none" anchor="ctr"/>
            <a:lstStyle/>
            <a:p>
              <a:endParaRPr lang="en-US" sz="6532" dirty="0">
                <a:latin typeface="Fira Sans Light" panose="020B0403050000020004" pitchFamily="34" charset="0"/>
              </a:endParaRPr>
            </a:p>
          </p:txBody>
        </p:sp>
        <p:sp>
          <p:nvSpPr>
            <p:cNvPr id="216" name="Freeform 32">
              <a:extLst>
                <a:ext uri="{FF2B5EF4-FFF2-40B4-BE49-F238E27FC236}">
                  <a16:creationId xmlns:a16="http://schemas.microsoft.com/office/drawing/2014/main" id="{43523492-02A8-A349-B438-FFACB215DDB8}"/>
                </a:ext>
              </a:extLst>
            </p:cNvPr>
            <p:cNvSpPr>
              <a:spLocks noChangeArrowheads="1"/>
            </p:cNvSpPr>
            <p:nvPr/>
          </p:nvSpPr>
          <p:spPr bwMode="auto">
            <a:xfrm>
              <a:off x="13079017" y="12433987"/>
              <a:ext cx="123568" cy="172995"/>
            </a:xfrm>
            <a:custGeom>
              <a:avLst/>
              <a:gdLst>
                <a:gd name="T0" fmla="*/ 43 w 176"/>
                <a:gd name="T1" fmla="*/ 246 h 247"/>
                <a:gd name="T2" fmla="*/ 0 w 176"/>
                <a:gd name="T3" fmla="*/ 220 h 247"/>
                <a:gd name="T4" fmla="*/ 131 w 176"/>
                <a:gd name="T5" fmla="*/ 0 h 247"/>
                <a:gd name="T6" fmla="*/ 175 w 176"/>
                <a:gd name="T7" fmla="*/ 25 h 247"/>
                <a:gd name="T8" fmla="*/ 43 w 176"/>
                <a:gd name="T9" fmla="*/ 246 h 247"/>
              </a:gdLst>
              <a:ahLst/>
              <a:cxnLst>
                <a:cxn ang="0">
                  <a:pos x="T0" y="T1"/>
                </a:cxn>
                <a:cxn ang="0">
                  <a:pos x="T2" y="T3"/>
                </a:cxn>
                <a:cxn ang="0">
                  <a:pos x="T4" y="T5"/>
                </a:cxn>
                <a:cxn ang="0">
                  <a:pos x="T6" y="T7"/>
                </a:cxn>
                <a:cxn ang="0">
                  <a:pos x="T8" y="T9"/>
                </a:cxn>
              </a:cxnLst>
              <a:rect l="0" t="0" r="r" b="b"/>
              <a:pathLst>
                <a:path w="176" h="247">
                  <a:moveTo>
                    <a:pt x="43" y="246"/>
                  </a:moveTo>
                  <a:lnTo>
                    <a:pt x="0" y="220"/>
                  </a:lnTo>
                  <a:lnTo>
                    <a:pt x="131" y="0"/>
                  </a:lnTo>
                  <a:lnTo>
                    <a:pt x="175" y="25"/>
                  </a:lnTo>
                  <a:lnTo>
                    <a:pt x="43" y="246"/>
                  </a:lnTo>
                </a:path>
              </a:pathLst>
            </a:custGeom>
            <a:solidFill>
              <a:schemeClr val="accent4"/>
            </a:solidFill>
            <a:ln>
              <a:noFill/>
            </a:ln>
            <a:effectLst/>
          </p:spPr>
          <p:txBody>
            <a:bodyPr wrap="none" anchor="ctr"/>
            <a:lstStyle/>
            <a:p>
              <a:endParaRPr lang="en-US" sz="6532" dirty="0">
                <a:latin typeface="Fira Sans Light" panose="020B0403050000020004" pitchFamily="34" charset="0"/>
              </a:endParaRPr>
            </a:p>
          </p:txBody>
        </p:sp>
        <p:sp>
          <p:nvSpPr>
            <p:cNvPr id="217" name="Freeform 33">
              <a:extLst>
                <a:ext uri="{FF2B5EF4-FFF2-40B4-BE49-F238E27FC236}">
                  <a16:creationId xmlns:a16="http://schemas.microsoft.com/office/drawing/2014/main" id="{67F7F77E-9032-AE46-96B0-2E5B5DE8C2E4}"/>
                </a:ext>
              </a:extLst>
            </p:cNvPr>
            <p:cNvSpPr>
              <a:spLocks noChangeArrowheads="1"/>
            </p:cNvSpPr>
            <p:nvPr/>
          </p:nvSpPr>
          <p:spPr bwMode="auto">
            <a:xfrm>
              <a:off x="13421916" y="12007679"/>
              <a:ext cx="80319" cy="225510"/>
            </a:xfrm>
            <a:custGeom>
              <a:avLst/>
              <a:gdLst>
                <a:gd name="T0" fmla="*/ 30 w 116"/>
                <a:gd name="T1" fmla="*/ 321 h 322"/>
                <a:gd name="T2" fmla="*/ 0 w 116"/>
                <a:gd name="T3" fmla="*/ 313 h 322"/>
                <a:gd name="T4" fmla="*/ 86 w 116"/>
                <a:gd name="T5" fmla="*/ 0 h 322"/>
                <a:gd name="T6" fmla="*/ 115 w 116"/>
                <a:gd name="T7" fmla="*/ 8 h 322"/>
                <a:gd name="T8" fmla="*/ 30 w 116"/>
                <a:gd name="T9" fmla="*/ 321 h 322"/>
              </a:gdLst>
              <a:ahLst/>
              <a:cxnLst>
                <a:cxn ang="0">
                  <a:pos x="T0" y="T1"/>
                </a:cxn>
                <a:cxn ang="0">
                  <a:pos x="T2" y="T3"/>
                </a:cxn>
                <a:cxn ang="0">
                  <a:pos x="T4" y="T5"/>
                </a:cxn>
                <a:cxn ang="0">
                  <a:pos x="T6" y="T7"/>
                </a:cxn>
                <a:cxn ang="0">
                  <a:pos x="T8" y="T9"/>
                </a:cxn>
              </a:cxnLst>
              <a:rect l="0" t="0" r="r" b="b"/>
              <a:pathLst>
                <a:path w="116" h="322">
                  <a:moveTo>
                    <a:pt x="30" y="321"/>
                  </a:moveTo>
                  <a:lnTo>
                    <a:pt x="0" y="313"/>
                  </a:lnTo>
                  <a:lnTo>
                    <a:pt x="86" y="0"/>
                  </a:lnTo>
                  <a:lnTo>
                    <a:pt x="115" y="8"/>
                  </a:lnTo>
                  <a:lnTo>
                    <a:pt x="30" y="321"/>
                  </a:lnTo>
                </a:path>
              </a:pathLst>
            </a:custGeom>
            <a:solidFill>
              <a:schemeClr val="accent4"/>
            </a:solidFill>
            <a:ln>
              <a:noFill/>
            </a:ln>
            <a:effectLst/>
          </p:spPr>
          <p:txBody>
            <a:bodyPr wrap="none" anchor="ctr"/>
            <a:lstStyle/>
            <a:p>
              <a:endParaRPr lang="en-US" sz="6532" dirty="0">
                <a:latin typeface="Fira Sans Light" panose="020B0403050000020004" pitchFamily="34" charset="0"/>
              </a:endParaRPr>
            </a:p>
          </p:txBody>
        </p:sp>
        <p:sp>
          <p:nvSpPr>
            <p:cNvPr id="218" name="Freeform 34">
              <a:extLst>
                <a:ext uri="{FF2B5EF4-FFF2-40B4-BE49-F238E27FC236}">
                  <a16:creationId xmlns:a16="http://schemas.microsoft.com/office/drawing/2014/main" id="{DF37ECCF-593D-374A-85EC-68337A9C2E6F}"/>
                </a:ext>
              </a:extLst>
            </p:cNvPr>
            <p:cNvSpPr>
              <a:spLocks noChangeArrowheads="1"/>
            </p:cNvSpPr>
            <p:nvPr/>
          </p:nvSpPr>
          <p:spPr bwMode="auto">
            <a:xfrm>
              <a:off x="13406471" y="12433987"/>
              <a:ext cx="123568" cy="172995"/>
            </a:xfrm>
            <a:custGeom>
              <a:avLst/>
              <a:gdLst>
                <a:gd name="T0" fmla="*/ 131 w 177"/>
                <a:gd name="T1" fmla="*/ 246 h 247"/>
                <a:gd name="T2" fmla="*/ 0 w 177"/>
                <a:gd name="T3" fmla="*/ 25 h 247"/>
                <a:gd name="T4" fmla="*/ 43 w 177"/>
                <a:gd name="T5" fmla="*/ 0 h 247"/>
                <a:gd name="T6" fmla="*/ 176 w 177"/>
                <a:gd name="T7" fmla="*/ 220 h 247"/>
                <a:gd name="T8" fmla="*/ 131 w 177"/>
                <a:gd name="T9" fmla="*/ 246 h 247"/>
              </a:gdLst>
              <a:ahLst/>
              <a:cxnLst>
                <a:cxn ang="0">
                  <a:pos x="T0" y="T1"/>
                </a:cxn>
                <a:cxn ang="0">
                  <a:pos x="T2" y="T3"/>
                </a:cxn>
                <a:cxn ang="0">
                  <a:pos x="T4" y="T5"/>
                </a:cxn>
                <a:cxn ang="0">
                  <a:pos x="T6" y="T7"/>
                </a:cxn>
                <a:cxn ang="0">
                  <a:pos x="T8" y="T9"/>
                </a:cxn>
              </a:cxnLst>
              <a:rect l="0" t="0" r="r" b="b"/>
              <a:pathLst>
                <a:path w="177" h="247">
                  <a:moveTo>
                    <a:pt x="131" y="246"/>
                  </a:moveTo>
                  <a:lnTo>
                    <a:pt x="0" y="25"/>
                  </a:lnTo>
                  <a:lnTo>
                    <a:pt x="43" y="0"/>
                  </a:lnTo>
                  <a:lnTo>
                    <a:pt x="176" y="220"/>
                  </a:lnTo>
                  <a:lnTo>
                    <a:pt x="131" y="246"/>
                  </a:lnTo>
                </a:path>
              </a:pathLst>
            </a:custGeom>
            <a:solidFill>
              <a:schemeClr val="accent4"/>
            </a:solidFill>
            <a:ln>
              <a:noFill/>
            </a:ln>
            <a:effectLst/>
          </p:spPr>
          <p:txBody>
            <a:bodyPr wrap="none" anchor="ctr"/>
            <a:lstStyle/>
            <a:p>
              <a:endParaRPr lang="en-US" sz="6532" dirty="0">
                <a:latin typeface="Fira Sans Light" panose="020B0403050000020004" pitchFamily="34" charset="0"/>
              </a:endParaRPr>
            </a:p>
          </p:txBody>
        </p:sp>
        <p:sp>
          <p:nvSpPr>
            <p:cNvPr id="219" name="Freeform 35">
              <a:extLst>
                <a:ext uri="{FF2B5EF4-FFF2-40B4-BE49-F238E27FC236}">
                  <a16:creationId xmlns:a16="http://schemas.microsoft.com/office/drawing/2014/main" id="{A1A5C402-0245-0841-A81F-F82E783B782E}"/>
                </a:ext>
              </a:extLst>
            </p:cNvPr>
            <p:cNvSpPr>
              <a:spLocks noChangeArrowheads="1"/>
            </p:cNvSpPr>
            <p:nvPr/>
          </p:nvSpPr>
          <p:spPr bwMode="auto">
            <a:xfrm>
              <a:off x="13196406" y="12214654"/>
              <a:ext cx="213153" cy="71052"/>
            </a:xfrm>
            <a:custGeom>
              <a:avLst/>
              <a:gdLst>
                <a:gd name="T0" fmla="*/ 252 w 304"/>
                <a:gd name="T1" fmla="*/ 102 h 103"/>
                <a:gd name="T2" fmla="*/ 52 w 304"/>
                <a:gd name="T3" fmla="*/ 102 h 103"/>
                <a:gd name="T4" fmla="*/ 52 w 304"/>
                <a:gd name="T5" fmla="*/ 102 h 103"/>
                <a:gd name="T6" fmla="*/ 0 w 304"/>
                <a:gd name="T7" fmla="*/ 51 h 103"/>
                <a:gd name="T8" fmla="*/ 0 w 304"/>
                <a:gd name="T9" fmla="*/ 51 h 103"/>
                <a:gd name="T10" fmla="*/ 52 w 304"/>
                <a:gd name="T11" fmla="*/ 0 h 103"/>
                <a:gd name="T12" fmla="*/ 252 w 304"/>
                <a:gd name="T13" fmla="*/ 0 h 103"/>
                <a:gd name="T14" fmla="*/ 252 w 304"/>
                <a:gd name="T15" fmla="*/ 0 h 103"/>
                <a:gd name="T16" fmla="*/ 303 w 304"/>
                <a:gd name="T17" fmla="*/ 51 h 103"/>
                <a:gd name="T18" fmla="*/ 303 w 304"/>
                <a:gd name="T19" fmla="*/ 51 h 103"/>
                <a:gd name="T20" fmla="*/ 252 w 304"/>
                <a:gd name="T21" fmla="*/ 102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04" h="103">
                  <a:moveTo>
                    <a:pt x="252" y="102"/>
                  </a:moveTo>
                  <a:lnTo>
                    <a:pt x="52" y="102"/>
                  </a:lnTo>
                  <a:lnTo>
                    <a:pt x="52" y="102"/>
                  </a:lnTo>
                  <a:cubicBezTo>
                    <a:pt x="23" y="102"/>
                    <a:pt x="0" y="79"/>
                    <a:pt x="0" y="51"/>
                  </a:cubicBezTo>
                  <a:lnTo>
                    <a:pt x="0" y="51"/>
                  </a:lnTo>
                  <a:cubicBezTo>
                    <a:pt x="0" y="23"/>
                    <a:pt x="23" y="0"/>
                    <a:pt x="52" y="0"/>
                  </a:cubicBezTo>
                  <a:lnTo>
                    <a:pt x="252" y="0"/>
                  </a:lnTo>
                  <a:lnTo>
                    <a:pt x="252" y="0"/>
                  </a:lnTo>
                  <a:cubicBezTo>
                    <a:pt x="280" y="0"/>
                    <a:pt x="303" y="23"/>
                    <a:pt x="303" y="51"/>
                  </a:cubicBezTo>
                  <a:lnTo>
                    <a:pt x="303" y="51"/>
                  </a:lnTo>
                  <a:cubicBezTo>
                    <a:pt x="303" y="79"/>
                    <a:pt x="280" y="102"/>
                    <a:pt x="252" y="102"/>
                  </a:cubicBezTo>
                </a:path>
              </a:pathLst>
            </a:custGeom>
            <a:solidFill>
              <a:srgbClr val="422836"/>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20" name="Freeform 36">
              <a:extLst>
                <a:ext uri="{FF2B5EF4-FFF2-40B4-BE49-F238E27FC236}">
                  <a16:creationId xmlns:a16="http://schemas.microsoft.com/office/drawing/2014/main" id="{A61EA08C-DE41-ED4A-866A-2DC6C0521AEE}"/>
                </a:ext>
              </a:extLst>
            </p:cNvPr>
            <p:cNvSpPr>
              <a:spLocks noChangeArrowheads="1"/>
            </p:cNvSpPr>
            <p:nvPr/>
          </p:nvSpPr>
          <p:spPr bwMode="auto">
            <a:xfrm>
              <a:off x="13196406" y="12359847"/>
              <a:ext cx="213153" cy="71050"/>
            </a:xfrm>
            <a:custGeom>
              <a:avLst/>
              <a:gdLst>
                <a:gd name="T0" fmla="*/ 252 w 304"/>
                <a:gd name="T1" fmla="*/ 102 h 103"/>
                <a:gd name="T2" fmla="*/ 52 w 304"/>
                <a:gd name="T3" fmla="*/ 102 h 103"/>
                <a:gd name="T4" fmla="*/ 52 w 304"/>
                <a:gd name="T5" fmla="*/ 102 h 103"/>
                <a:gd name="T6" fmla="*/ 0 w 304"/>
                <a:gd name="T7" fmla="*/ 51 h 103"/>
                <a:gd name="T8" fmla="*/ 0 w 304"/>
                <a:gd name="T9" fmla="*/ 51 h 103"/>
                <a:gd name="T10" fmla="*/ 52 w 304"/>
                <a:gd name="T11" fmla="*/ 0 h 103"/>
                <a:gd name="T12" fmla="*/ 252 w 304"/>
                <a:gd name="T13" fmla="*/ 0 h 103"/>
                <a:gd name="T14" fmla="*/ 252 w 304"/>
                <a:gd name="T15" fmla="*/ 0 h 103"/>
                <a:gd name="T16" fmla="*/ 303 w 304"/>
                <a:gd name="T17" fmla="*/ 51 h 103"/>
                <a:gd name="T18" fmla="*/ 303 w 304"/>
                <a:gd name="T19" fmla="*/ 51 h 103"/>
                <a:gd name="T20" fmla="*/ 252 w 304"/>
                <a:gd name="T21" fmla="*/ 102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04" h="103">
                  <a:moveTo>
                    <a:pt x="252" y="102"/>
                  </a:moveTo>
                  <a:lnTo>
                    <a:pt x="52" y="102"/>
                  </a:lnTo>
                  <a:lnTo>
                    <a:pt x="52" y="102"/>
                  </a:lnTo>
                  <a:cubicBezTo>
                    <a:pt x="23" y="102"/>
                    <a:pt x="0" y="79"/>
                    <a:pt x="0" y="51"/>
                  </a:cubicBezTo>
                  <a:lnTo>
                    <a:pt x="0" y="51"/>
                  </a:lnTo>
                  <a:cubicBezTo>
                    <a:pt x="0" y="23"/>
                    <a:pt x="23" y="0"/>
                    <a:pt x="52" y="0"/>
                  </a:cubicBezTo>
                  <a:lnTo>
                    <a:pt x="252" y="0"/>
                  </a:lnTo>
                  <a:lnTo>
                    <a:pt x="252" y="0"/>
                  </a:lnTo>
                  <a:cubicBezTo>
                    <a:pt x="280" y="0"/>
                    <a:pt x="303" y="23"/>
                    <a:pt x="303" y="51"/>
                  </a:cubicBezTo>
                  <a:lnTo>
                    <a:pt x="303" y="51"/>
                  </a:lnTo>
                  <a:cubicBezTo>
                    <a:pt x="303" y="79"/>
                    <a:pt x="280" y="102"/>
                    <a:pt x="252" y="102"/>
                  </a:cubicBezTo>
                </a:path>
              </a:pathLst>
            </a:custGeom>
            <a:solidFill>
              <a:srgbClr val="422836"/>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grpSp>
      <p:grpSp>
        <p:nvGrpSpPr>
          <p:cNvPr id="11" name="Group 10">
            <a:extLst>
              <a:ext uri="{FF2B5EF4-FFF2-40B4-BE49-F238E27FC236}">
                <a16:creationId xmlns:a16="http://schemas.microsoft.com/office/drawing/2014/main" id="{64C75C69-DB7C-E14E-84D4-20B9B29E6E44}"/>
              </a:ext>
            </a:extLst>
          </p:cNvPr>
          <p:cNvGrpSpPr/>
          <p:nvPr/>
        </p:nvGrpSpPr>
        <p:grpSpPr>
          <a:xfrm>
            <a:off x="17058174" y="4531660"/>
            <a:ext cx="1071948" cy="645640"/>
            <a:chOff x="10712698" y="4284706"/>
            <a:chExt cx="1071948" cy="645640"/>
          </a:xfrm>
        </p:grpSpPr>
        <p:sp>
          <p:nvSpPr>
            <p:cNvPr id="221" name="Freeform 37">
              <a:extLst>
                <a:ext uri="{FF2B5EF4-FFF2-40B4-BE49-F238E27FC236}">
                  <a16:creationId xmlns:a16="http://schemas.microsoft.com/office/drawing/2014/main" id="{60404714-26A3-EB41-A426-CA32ED62E528}"/>
                </a:ext>
              </a:extLst>
            </p:cNvPr>
            <p:cNvSpPr>
              <a:spLocks noChangeArrowheads="1"/>
            </p:cNvSpPr>
            <p:nvPr/>
          </p:nvSpPr>
          <p:spPr bwMode="auto">
            <a:xfrm>
              <a:off x="10712698" y="4349578"/>
              <a:ext cx="1071948" cy="515896"/>
            </a:xfrm>
            <a:custGeom>
              <a:avLst/>
              <a:gdLst>
                <a:gd name="T0" fmla="*/ 1530 w 1531"/>
                <a:gd name="T1" fmla="*/ 81 h 737"/>
                <a:gd name="T2" fmla="*/ 1530 w 1531"/>
                <a:gd name="T3" fmla="*/ 655 h 737"/>
                <a:gd name="T4" fmla="*/ 1530 w 1531"/>
                <a:gd name="T5" fmla="*/ 655 h 737"/>
                <a:gd name="T6" fmla="*/ 1449 w 1531"/>
                <a:gd name="T7" fmla="*/ 736 h 737"/>
                <a:gd name="T8" fmla="*/ 202 w 1531"/>
                <a:gd name="T9" fmla="*/ 736 h 737"/>
                <a:gd name="T10" fmla="*/ 202 w 1531"/>
                <a:gd name="T11" fmla="*/ 736 h 737"/>
                <a:gd name="T12" fmla="*/ 0 w 1531"/>
                <a:gd name="T13" fmla="*/ 534 h 737"/>
                <a:gd name="T14" fmla="*/ 0 w 1531"/>
                <a:gd name="T15" fmla="*/ 203 h 737"/>
                <a:gd name="T16" fmla="*/ 0 w 1531"/>
                <a:gd name="T17" fmla="*/ 203 h 737"/>
                <a:gd name="T18" fmla="*/ 202 w 1531"/>
                <a:gd name="T19" fmla="*/ 0 h 737"/>
                <a:gd name="T20" fmla="*/ 1449 w 1531"/>
                <a:gd name="T21" fmla="*/ 0 h 737"/>
                <a:gd name="T22" fmla="*/ 1449 w 1531"/>
                <a:gd name="T23" fmla="*/ 0 h 737"/>
                <a:gd name="T24" fmla="*/ 1530 w 1531"/>
                <a:gd name="T25" fmla="*/ 81 h 7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31" h="737">
                  <a:moveTo>
                    <a:pt x="1530" y="81"/>
                  </a:moveTo>
                  <a:lnTo>
                    <a:pt x="1530" y="655"/>
                  </a:lnTo>
                  <a:lnTo>
                    <a:pt x="1530" y="655"/>
                  </a:lnTo>
                  <a:cubicBezTo>
                    <a:pt x="1530" y="699"/>
                    <a:pt x="1494" y="736"/>
                    <a:pt x="1449" y="736"/>
                  </a:cubicBezTo>
                  <a:lnTo>
                    <a:pt x="202" y="736"/>
                  </a:lnTo>
                  <a:lnTo>
                    <a:pt x="202" y="736"/>
                  </a:lnTo>
                  <a:cubicBezTo>
                    <a:pt x="91" y="736"/>
                    <a:pt x="0" y="645"/>
                    <a:pt x="0" y="534"/>
                  </a:cubicBezTo>
                  <a:lnTo>
                    <a:pt x="0" y="203"/>
                  </a:lnTo>
                  <a:lnTo>
                    <a:pt x="0" y="203"/>
                  </a:lnTo>
                  <a:cubicBezTo>
                    <a:pt x="0" y="91"/>
                    <a:pt x="91" y="0"/>
                    <a:pt x="202" y="0"/>
                  </a:cubicBezTo>
                  <a:lnTo>
                    <a:pt x="1449" y="0"/>
                  </a:lnTo>
                  <a:lnTo>
                    <a:pt x="1449" y="0"/>
                  </a:lnTo>
                  <a:cubicBezTo>
                    <a:pt x="1494" y="0"/>
                    <a:pt x="1530" y="37"/>
                    <a:pt x="1530" y="81"/>
                  </a:cubicBezTo>
                </a:path>
              </a:pathLst>
            </a:custGeom>
            <a:solidFill>
              <a:schemeClr val="accent3">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22" name="Freeform 38">
              <a:extLst>
                <a:ext uri="{FF2B5EF4-FFF2-40B4-BE49-F238E27FC236}">
                  <a16:creationId xmlns:a16="http://schemas.microsoft.com/office/drawing/2014/main" id="{5FE77355-60F5-BA43-A80D-286428319355}"/>
                </a:ext>
              </a:extLst>
            </p:cNvPr>
            <p:cNvSpPr>
              <a:spLocks noChangeArrowheads="1"/>
            </p:cNvSpPr>
            <p:nvPr/>
          </p:nvSpPr>
          <p:spPr bwMode="auto">
            <a:xfrm>
              <a:off x="10743590" y="4380470"/>
              <a:ext cx="973093" cy="451022"/>
            </a:xfrm>
            <a:custGeom>
              <a:avLst/>
              <a:gdLst>
                <a:gd name="T0" fmla="*/ 1389 w 1390"/>
                <a:gd name="T1" fmla="*/ 608 h 643"/>
                <a:gd name="T2" fmla="*/ 1389 w 1390"/>
                <a:gd name="T3" fmla="*/ 608 h 643"/>
                <a:gd name="T4" fmla="*/ 1354 w 1390"/>
                <a:gd name="T5" fmla="*/ 642 h 643"/>
                <a:gd name="T6" fmla="*/ 155 w 1390"/>
                <a:gd name="T7" fmla="*/ 642 h 643"/>
                <a:gd name="T8" fmla="*/ 155 w 1390"/>
                <a:gd name="T9" fmla="*/ 642 h 643"/>
                <a:gd name="T10" fmla="*/ 0 w 1390"/>
                <a:gd name="T11" fmla="*/ 487 h 643"/>
                <a:gd name="T12" fmla="*/ 0 w 1390"/>
                <a:gd name="T13" fmla="*/ 156 h 643"/>
                <a:gd name="T14" fmla="*/ 0 w 1390"/>
                <a:gd name="T15" fmla="*/ 156 h 643"/>
                <a:gd name="T16" fmla="*/ 155 w 1390"/>
                <a:gd name="T17" fmla="*/ 0 h 643"/>
                <a:gd name="T18" fmla="*/ 1354 w 1390"/>
                <a:gd name="T19" fmla="*/ 0 h 643"/>
                <a:gd name="T20" fmla="*/ 1354 w 1390"/>
                <a:gd name="T21" fmla="*/ 0 h 643"/>
                <a:gd name="T22" fmla="*/ 1389 w 1390"/>
                <a:gd name="T23" fmla="*/ 34 h 643"/>
                <a:gd name="T24" fmla="*/ 1389 w 1390"/>
                <a:gd name="T25" fmla="*/ 608 h 6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90" h="643">
                  <a:moveTo>
                    <a:pt x="1389" y="608"/>
                  </a:moveTo>
                  <a:lnTo>
                    <a:pt x="1389" y="608"/>
                  </a:lnTo>
                  <a:cubicBezTo>
                    <a:pt x="1389" y="627"/>
                    <a:pt x="1373" y="642"/>
                    <a:pt x="1354" y="642"/>
                  </a:cubicBezTo>
                  <a:lnTo>
                    <a:pt x="155" y="642"/>
                  </a:lnTo>
                  <a:lnTo>
                    <a:pt x="155" y="642"/>
                  </a:lnTo>
                  <a:cubicBezTo>
                    <a:pt x="70" y="642"/>
                    <a:pt x="0" y="572"/>
                    <a:pt x="0" y="487"/>
                  </a:cubicBezTo>
                  <a:lnTo>
                    <a:pt x="0" y="156"/>
                  </a:lnTo>
                  <a:lnTo>
                    <a:pt x="0" y="156"/>
                  </a:lnTo>
                  <a:cubicBezTo>
                    <a:pt x="0" y="70"/>
                    <a:pt x="70" y="0"/>
                    <a:pt x="155" y="0"/>
                  </a:cubicBezTo>
                  <a:lnTo>
                    <a:pt x="1354" y="0"/>
                  </a:lnTo>
                  <a:lnTo>
                    <a:pt x="1354" y="0"/>
                  </a:lnTo>
                  <a:cubicBezTo>
                    <a:pt x="1373" y="0"/>
                    <a:pt x="1389" y="16"/>
                    <a:pt x="1389" y="34"/>
                  </a:cubicBezTo>
                  <a:lnTo>
                    <a:pt x="1389" y="608"/>
                  </a:lnTo>
                </a:path>
              </a:pathLst>
            </a:custGeom>
            <a:solidFill>
              <a:schemeClr val="accent3"/>
            </a:solidFill>
            <a:ln>
              <a:noFill/>
            </a:ln>
            <a:effectLst/>
          </p:spPr>
          <p:txBody>
            <a:bodyPr wrap="none" anchor="ctr"/>
            <a:lstStyle/>
            <a:p>
              <a:endParaRPr lang="en-US" sz="6532" dirty="0">
                <a:latin typeface="Fira Sans Light" panose="020B0403050000020004" pitchFamily="34" charset="0"/>
              </a:endParaRPr>
            </a:p>
          </p:txBody>
        </p:sp>
        <p:sp>
          <p:nvSpPr>
            <p:cNvPr id="223" name="Freeform 39">
              <a:extLst>
                <a:ext uri="{FF2B5EF4-FFF2-40B4-BE49-F238E27FC236}">
                  <a16:creationId xmlns:a16="http://schemas.microsoft.com/office/drawing/2014/main" id="{E1ED036B-A0B5-2649-BEAC-92ACE21EE65B}"/>
                </a:ext>
              </a:extLst>
            </p:cNvPr>
            <p:cNvSpPr>
              <a:spLocks noChangeArrowheads="1"/>
            </p:cNvSpPr>
            <p:nvPr/>
          </p:nvSpPr>
          <p:spPr bwMode="auto">
            <a:xfrm>
              <a:off x="10864067" y="4689389"/>
              <a:ext cx="200798" cy="83409"/>
            </a:xfrm>
            <a:custGeom>
              <a:avLst/>
              <a:gdLst>
                <a:gd name="T0" fmla="*/ 284 w 288"/>
                <a:gd name="T1" fmla="*/ 103 h 118"/>
                <a:gd name="T2" fmla="*/ 284 w 288"/>
                <a:gd name="T3" fmla="*/ 103 h 118"/>
                <a:gd name="T4" fmla="*/ 284 w 288"/>
                <a:gd name="T5" fmla="*/ 103 h 118"/>
                <a:gd name="T6" fmla="*/ 263 w 288"/>
                <a:gd name="T7" fmla="*/ 114 h 118"/>
                <a:gd name="T8" fmla="*/ 13 w 288"/>
                <a:gd name="T9" fmla="*/ 35 h 118"/>
                <a:gd name="T10" fmla="*/ 13 w 288"/>
                <a:gd name="T11" fmla="*/ 35 h 118"/>
                <a:gd name="T12" fmla="*/ 2 w 288"/>
                <a:gd name="T13" fmla="*/ 14 h 118"/>
                <a:gd name="T14" fmla="*/ 2 w 288"/>
                <a:gd name="T15" fmla="*/ 14 h 118"/>
                <a:gd name="T16" fmla="*/ 23 w 288"/>
                <a:gd name="T17" fmla="*/ 3 h 118"/>
                <a:gd name="T18" fmla="*/ 273 w 288"/>
                <a:gd name="T19" fmla="*/ 81 h 118"/>
                <a:gd name="T20" fmla="*/ 273 w 288"/>
                <a:gd name="T21" fmla="*/ 81 h 118"/>
                <a:gd name="T22" fmla="*/ 284 w 288"/>
                <a:gd name="T23" fmla="*/ 103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8" h="118">
                  <a:moveTo>
                    <a:pt x="284" y="103"/>
                  </a:moveTo>
                  <a:lnTo>
                    <a:pt x="284" y="103"/>
                  </a:lnTo>
                  <a:lnTo>
                    <a:pt x="284" y="103"/>
                  </a:lnTo>
                  <a:cubicBezTo>
                    <a:pt x="282" y="112"/>
                    <a:pt x="272" y="117"/>
                    <a:pt x="263" y="114"/>
                  </a:cubicBezTo>
                  <a:lnTo>
                    <a:pt x="13" y="35"/>
                  </a:lnTo>
                  <a:lnTo>
                    <a:pt x="13" y="35"/>
                  </a:lnTo>
                  <a:cubicBezTo>
                    <a:pt x="4" y="32"/>
                    <a:pt x="0" y="23"/>
                    <a:pt x="2" y="14"/>
                  </a:cubicBezTo>
                  <a:lnTo>
                    <a:pt x="2" y="14"/>
                  </a:lnTo>
                  <a:cubicBezTo>
                    <a:pt x="5" y="5"/>
                    <a:pt x="15" y="0"/>
                    <a:pt x="23" y="3"/>
                  </a:cubicBezTo>
                  <a:lnTo>
                    <a:pt x="273" y="81"/>
                  </a:lnTo>
                  <a:lnTo>
                    <a:pt x="273" y="81"/>
                  </a:lnTo>
                  <a:cubicBezTo>
                    <a:pt x="282" y="85"/>
                    <a:pt x="287" y="94"/>
                    <a:pt x="284" y="103"/>
                  </a:cubicBezTo>
                </a:path>
              </a:pathLst>
            </a:custGeom>
            <a:solidFill>
              <a:schemeClr val="accent3">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24" name="Freeform 40">
              <a:extLst>
                <a:ext uri="{FF2B5EF4-FFF2-40B4-BE49-F238E27FC236}">
                  <a16:creationId xmlns:a16="http://schemas.microsoft.com/office/drawing/2014/main" id="{4367C4BB-4C81-854C-9D1D-CDE83F6FF894}"/>
                </a:ext>
              </a:extLst>
            </p:cNvPr>
            <p:cNvSpPr>
              <a:spLocks noChangeArrowheads="1"/>
            </p:cNvSpPr>
            <p:nvPr/>
          </p:nvSpPr>
          <p:spPr bwMode="auto">
            <a:xfrm>
              <a:off x="10864067" y="4445344"/>
              <a:ext cx="200798" cy="83407"/>
            </a:xfrm>
            <a:custGeom>
              <a:avLst/>
              <a:gdLst>
                <a:gd name="T0" fmla="*/ 284 w 288"/>
                <a:gd name="T1" fmla="*/ 14 h 118"/>
                <a:gd name="T2" fmla="*/ 284 w 288"/>
                <a:gd name="T3" fmla="*/ 14 h 118"/>
                <a:gd name="T4" fmla="*/ 284 w 288"/>
                <a:gd name="T5" fmla="*/ 14 h 118"/>
                <a:gd name="T6" fmla="*/ 263 w 288"/>
                <a:gd name="T7" fmla="*/ 3 h 118"/>
                <a:gd name="T8" fmla="*/ 13 w 288"/>
                <a:gd name="T9" fmla="*/ 82 h 118"/>
                <a:gd name="T10" fmla="*/ 13 w 288"/>
                <a:gd name="T11" fmla="*/ 82 h 118"/>
                <a:gd name="T12" fmla="*/ 2 w 288"/>
                <a:gd name="T13" fmla="*/ 103 h 118"/>
                <a:gd name="T14" fmla="*/ 2 w 288"/>
                <a:gd name="T15" fmla="*/ 103 h 118"/>
                <a:gd name="T16" fmla="*/ 23 w 288"/>
                <a:gd name="T17" fmla="*/ 114 h 118"/>
                <a:gd name="T18" fmla="*/ 273 w 288"/>
                <a:gd name="T19" fmla="*/ 35 h 118"/>
                <a:gd name="T20" fmla="*/ 273 w 288"/>
                <a:gd name="T21" fmla="*/ 35 h 118"/>
                <a:gd name="T22" fmla="*/ 284 w 288"/>
                <a:gd name="T23" fmla="*/ 14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8" h="118">
                  <a:moveTo>
                    <a:pt x="284" y="14"/>
                  </a:moveTo>
                  <a:lnTo>
                    <a:pt x="284" y="14"/>
                  </a:lnTo>
                  <a:lnTo>
                    <a:pt x="284" y="14"/>
                  </a:lnTo>
                  <a:cubicBezTo>
                    <a:pt x="282" y="5"/>
                    <a:pt x="272" y="0"/>
                    <a:pt x="263" y="3"/>
                  </a:cubicBezTo>
                  <a:lnTo>
                    <a:pt x="13" y="82"/>
                  </a:lnTo>
                  <a:lnTo>
                    <a:pt x="13" y="82"/>
                  </a:lnTo>
                  <a:cubicBezTo>
                    <a:pt x="4" y="84"/>
                    <a:pt x="0" y="94"/>
                    <a:pt x="2" y="103"/>
                  </a:cubicBezTo>
                  <a:lnTo>
                    <a:pt x="2" y="103"/>
                  </a:lnTo>
                  <a:cubicBezTo>
                    <a:pt x="5" y="112"/>
                    <a:pt x="15" y="117"/>
                    <a:pt x="23" y="114"/>
                  </a:cubicBezTo>
                  <a:lnTo>
                    <a:pt x="273" y="35"/>
                  </a:lnTo>
                  <a:lnTo>
                    <a:pt x="273" y="35"/>
                  </a:lnTo>
                  <a:cubicBezTo>
                    <a:pt x="282" y="33"/>
                    <a:pt x="287" y="23"/>
                    <a:pt x="284" y="14"/>
                  </a:cubicBezTo>
                </a:path>
              </a:pathLst>
            </a:custGeom>
            <a:solidFill>
              <a:schemeClr val="accent3">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25" name="Freeform 41">
              <a:extLst>
                <a:ext uri="{FF2B5EF4-FFF2-40B4-BE49-F238E27FC236}">
                  <a16:creationId xmlns:a16="http://schemas.microsoft.com/office/drawing/2014/main" id="{59EF9DE6-E6F1-9446-806E-4BA33CF1FF47}"/>
                </a:ext>
              </a:extLst>
            </p:cNvPr>
            <p:cNvSpPr>
              <a:spLocks noChangeArrowheads="1"/>
            </p:cNvSpPr>
            <p:nvPr/>
          </p:nvSpPr>
          <p:spPr bwMode="auto">
            <a:xfrm>
              <a:off x="11080311" y="4831492"/>
              <a:ext cx="37070" cy="98854"/>
            </a:xfrm>
            <a:custGeom>
              <a:avLst/>
              <a:gdLst>
                <a:gd name="T0" fmla="*/ 54 w 55"/>
                <a:gd name="T1" fmla="*/ 28 h 141"/>
                <a:gd name="T2" fmla="*/ 54 w 55"/>
                <a:gd name="T3" fmla="*/ 112 h 141"/>
                <a:gd name="T4" fmla="*/ 54 w 55"/>
                <a:gd name="T5" fmla="*/ 112 h 141"/>
                <a:gd name="T6" fmla="*/ 27 w 55"/>
                <a:gd name="T7" fmla="*/ 140 h 141"/>
                <a:gd name="T8" fmla="*/ 27 w 55"/>
                <a:gd name="T9" fmla="*/ 140 h 141"/>
                <a:gd name="T10" fmla="*/ 0 w 55"/>
                <a:gd name="T11" fmla="*/ 112 h 141"/>
                <a:gd name="T12" fmla="*/ 0 w 55"/>
                <a:gd name="T13" fmla="*/ 28 h 141"/>
                <a:gd name="T14" fmla="*/ 0 w 55"/>
                <a:gd name="T15" fmla="*/ 28 h 141"/>
                <a:gd name="T16" fmla="*/ 27 w 55"/>
                <a:gd name="T17" fmla="*/ 0 h 141"/>
                <a:gd name="T18" fmla="*/ 27 w 55"/>
                <a:gd name="T19" fmla="*/ 0 h 141"/>
                <a:gd name="T20" fmla="*/ 54 w 55"/>
                <a:gd name="T21" fmla="*/ 28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5" h="141">
                  <a:moveTo>
                    <a:pt x="54" y="28"/>
                  </a:moveTo>
                  <a:lnTo>
                    <a:pt x="54" y="112"/>
                  </a:lnTo>
                  <a:lnTo>
                    <a:pt x="54" y="112"/>
                  </a:lnTo>
                  <a:cubicBezTo>
                    <a:pt x="54" y="127"/>
                    <a:pt x="42" y="140"/>
                    <a:pt x="27" y="140"/>
                  </a:cubicBezTo>
                  <a:lnTo>
                    <a:pt x="27" y="140"/>
                  </a:lnTo>
                  <a:cubicBezTo>
                    <a:pt x="12" y="140"/>
                    <a:pt x="0" y="127"/>
                    <a:pt x="0" y="112"/>
                  </a:cubicBezTo>
                  <a:lnTo>
                    <a:pt x="0" y="28"/>
                  </a:lnTo>
                  <a:lnTo>
                    <a:pt x="0" y="28"/>
                  </a:lnTo>
                  <a:cubicBezTo>
                    <a:pt x="0" y="13"/>
                    <a:pt x="12" y="0"/>
                    <a:pt x="27" y="0"/>
                  </a:cubicBezTo>
                  <a:lnTo>
                    <a:pt x="27" y="0"/>
                  </a:lnTo>
                  <a:cubicBezTo>
                    <a:pt x="42" y="0"/>
                    <a:pt x="54" y="13"/>
                    <a:pt x="54" y="28"/>
                  </a:cubicBezTo>
                </a:path>
              </a:pathLst>
            </a:custGeom>
            <a:solidFill>
              <a:schemeClr val="accent3">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26" name="Freeform 42">
              <a:extLst>
                <a:ext uri="{FF2B5EF4-FFF2-40B4-BE49-F238E27FC236}">
                  <a16:creationId xmlns:a16="http://schemas.microsoft.com/office/drawing/2014/main" id="{C86A332C-36EF-B04F-998F-C33B0FBDCA07}"/>
                </a:ext>
              </a:extLst>
            </p:cNvPr>
            <p:cNvSpPr>
              <a:spLocks noChangeArrowheads="1"/>
            </p:cNvSpPr>
            <p:nvPr/>
          </p:nvSpPr>
          <p:spPr bwMode="auto">
            <a:xfrm>
              <a:off x="11080311" y="4284706"/>
              <a:ext cx="37070" cy="98854"/>
            </a:xfrm>
            <a:custGeom>
              <a:avLst/>
              <a:gdLst>
                <a:gd name="T0" fmla="*/ 54 w 55"/>
                <a:gd name="T1" fmla="*/ 28 h 140"/>
                <a:gd name="T2" fmla="*/ 54 w 55"/>
                <a:gd name="T3" fmla="*/ 112 h 140"/>
                <a:gd name="T4" fmla="*/ 54 w 55"/>
                <a:gd name="T5" fmla="*/ 112 h 140"/>
                <a:gd name="T6" fmla="*/ 27 w 55"/>
                <a:gd name="T7" fmla="*/ 139 h 140"/>
                <a:gd name="T8" fmla="*/ 27 w 55"/>
                <a:gd name="T9" fmla="*/ 139 h 140"/>
                <a:gd name="T10" fmla="*/ 0 w 55"/>
                <a:gd name="T11" fmla="*/ 112 h 140"/>
                <a:gd name="T12" fmla="*/ 0 w 55"/>
                <a:gd name="T13" fmla="*/ 28 h 140"/>
                <a:gd name="T14" fmla="*/ 0 w 55"/>
                <a:gd name="T15" fmla="*/ 28 h 140"/>
                <a:gd name="T16" fmla="*/ 27 w 55"/>
                <a:gd name="T17" fmla="*/ 0 h 140"/>
                <a:gd name="T18" fmla="*/ 27 w 55"/>
                <a:gd name="T19" fmla="*/ 0 h 140"/>
                <a:gd name="T20" fmla="*/ 54 w 55"/>
                <a:gd name="T21" fmla="*/ 28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5" h="140">
                  <a:moveTo>
                    <a:pt x="54" y="28"/>
                  </a:moveTo>
                  <a:lnTo>
                    <a:pt x="54" y="112"/>
                  </a:lnTo>
                  <a:lnTo>
                    <a:pt x="54" y="112"/>
                  </a:lnTo>
                  <a:cubicBezTo>
                    <a:pt x="54" y="127"/>
                    <a:pt x="42" y="139"/>
                    <a:pt x="27" y="139"/>
                  </a:cubicBezTo>
                  <a:lnTo>
                    <a:pt x="27" y="139"/>
                  </a:lnTo>
                  <a:cubicBezTo>
                    <a:pt x="12" y="139"/>
                    <a:pt x="0" y="127"/>
                    <a:pt x="0" y="112"/>
                  </a:cubicBezTo>
                  <a:lnTo>
                    <a:pt x="0" y="28"/>
                  </a:lnTo>
                  <a:lnTo>
                    <a:pt x="0" y="28"/>
                  </a:lnTo>
                  <a:cubicBezTo>
                    <a:pt x="0" y="12"/>
                    <a:pt x="12" y="0"/>
                    <a:pt x="27" y="0"/>
                  </a:cubicBezTo>
                  <a:lnTo>
                    <a:pt x="27" y="0"/>
                  </a:lnTo>
                  <a:cubicBezTo>
                    <a:pt x="42" y="0"/>
                    <a:pt x="54" y="12"/>
                    <a:pt x="54" y="28"/>
                  </a:cubicBezTo>
                </a:path>
              </a:pathLst>
            </a:custGeom>
            <a:solidFill>
              <a:schemeClr val="accent3">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27" name="Freeform 43">
              <a:extLst>
                <a:ext uri="{FF2B5EF4-FFF2-40B4-BE49-F238E27FC236}">
                  <a16:creationId xmlns:a16="http://schemas.microsoft.com/office/drawing/2014/main" id="{D22D916D-7340-CC44-B117-2BFD986DBE00}"/>
                </a:ext>
              </a:extLst>
            </p:cNvPr>
            <p:cNvSpPr>
              <a:spLocks noChangeArrowheads="1"/>
            </p:cNvSpPr>
            <p:nvPr/>
          </p:nvSpPr>
          <p:spPr bwMode="auto">
            <a:xfrm>
              <a:off x="11735219" y="4701746"/>
              <a:ext cx="30892" cy="108123"/>
            </a:xfrm>
            <a:custGeom>
              <a:avLst/>
              <a:gdLst>
                <a:gd name="T0" fmla="*/ 0 w 45"/>
                <a:gd name="T1" fmla="*/ 21 h 155"/>
                <a:gd name="T2" fmla="*/ 0 w 45"/>
                <a:gd name="T3" fmla="*/ 132 h 155"/>
                <a:gd name="T4" fmla="*/ 0 w 45"/>
                <a:gd name="T5" fmla="*/ 132 h 155"/>
                <a:gd name="T6" fmla="*/ 22 w 45"/>
                <a:gd name="T7" fmla="*/ 154 h 155"/>
                <a:gd name="T8" fmla="*/ 22 w 45"/>
                <a:gd name="T9" fmla="*/ 154 h 155"/>
                <a:gd name="T10" fmla="*/ 44 w 45"/>
                <a:gd name="T11" fmla="*/ 132 h 155"/>
                <a:gd name="T12" fmla="*/ 44 w 45"/>
                <a:gd name="T13" fmla="*/ 21 h 155"/>
                <a:gd name="T14" fmla="*/ 44 w 45"/>
                <a:gd name="T15" fmla="*/ 21 h 155"/>
                <a:gd name="T16" fmla="*/ 22 w 45"/>
                <a:gd name="T17" fmla="*/ 0 h 155"/>
                <a:gd name="T18" fmla="*/ 22 w 45"/>
                <a:gd name="T19" fmla="*/ 0 h 155"/>
                <a:gd name="T20" fmla="*/ 0 w 45"/>
                <a:gd name="T21" fmla="*/ 21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5" h="155">
                  <a:moveTo>
                    <a:pt x="0" y="21"/>
                  </a:moveTo>
                  <a:lnTo>
                    <a:pt x="0" y="132"/>
                  </a:lnTo>
                  <a:lnTo>
                    <a:pt x="0" y="132"/>
                  </a:lnTo>
                  <a:cubicBezTo>
                    <a:pt x="0" y="144"/>
                    <a:pt x="10" y="154"/>
                    <a:pt x="22" y="154"/>
                  </a:cubicBezTo>
                  <a:lnTo>
                    <a:pt x="22" y="154"/>
                  </a:lnTo>
                  <a:cubicBezTo>
                    <a:pt x="35" y="154"/>
                    <a:pt x="44" y="144"/>
                    <a:pt x="44" y="132"/>
                  </a:cubicBezTo>
                  <a:lnTo>
                    <a:pt x="44" y="21"/>
                  </a:lnTo>
                  <a:lnTo>
                    <a:pt x="44" y="21"/>
                  </a:lnTo>
                  <a:cubicBezTo>
                    <a:pt x="44" y="10"/>
                    <a:pt x="35" y="0"/>
                    <a:pt x="22" y="0"/>
                  </a:cubicBezTo>
                  <a:lnTo>
                    <a:pt x="22" y="0"/>
                  </a:lnTo>
                  <a:cubicBezTo>
                    <a:pt x="10" y="0"/>
                    <a:pt x="0" y="10"/>
                    <a:pt x="0" y="21"/>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28" name="Freeform 44">
              <a:extLst>
                <a:ext uri="{FF2B5EF4-FFF2-40B4-BE49-F238E27FC236}">
                  <a16:creationId xmlns:a16="http://schemas.microsoft.com/office/drawing/2014/main" id="{2FF42B4B-0BF7-A742-BF07-393019E2CA36}"/>
                </a:ext>
              </a:extLst>
            </p:cNvPr>
            <p:cNvSpPr>
              <a:spLocks noChangeArrowheads="1"/>
            </p:cNvSpPr>
            <p:nvPr/>
          </p:nvSpPr>
          <p:spPr bwMode="auto">
            <a:xfrm>
              <a:off x="11735219" y="4405184"/>
              <a:ext cx="30892" cy="108123"/>
            </a:xfrm>
            <a:custGeom>
              <a:avLst/>
              <a:gdLst>
                <a:gd name="T0" fmla="*/ 0 w 45"/>
                <a:gd name="T1" fmla="*/ 22 h 155"/>
                <a:gd name="T2" fmla="*/ 0 w 45"/>
                <a:gd name="T3" fmla="*/ 132 h 155"/>
                <a:gd name="T4" fmla="*/ 0 w 45"/>
                <a:gd name="T5" fmla="*/ 132 h 155"/>
                <a:gd name="T6" fmla="*/ 22 w 45"/>
                <a:gd name="T7" fmla="*/ 154 h 155"/>
                <a:gd name="T8" fmla="*/ 22 w 45"/>
                <a:gd name="T9" fmla="*/ 154 h 155"/>
                <a:gd name="T10" fmla="*/ 44 w 45"/>
                <a:gd name="T11" fmla="*/ 132 h 155"/>
                <a:gd name="T12" fmla="*/ 44 w 45"/>
                <a:gd name="T13" fmla="*/ 22 h 155"/>
                <a:gd name="T14" fmla="*/ 44 w 45"/>
                <a:gd name="T15" fmla="*/ 22 h 155"/>
                <a:gd name="T16" fmla="*/ 22 w 45"/>
                <a:gd name="T17" fmla="*/ 0 h 155"/>
                <a:gd name="T18" fmla="*/ 22 w 45"/>
                <a:gd name="T19" fmla="*/ 0 h 155"/>
                <a:gd name="T20" fmla="*/ 0 w 45"/>
                <a:gd name="T21" fmla="*/ 22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5" h="155">
                  <a:moveTo>
                    <a:pt x="0" y="22"/>
                  </a:moveTo>
                  <a:lnTo>
                    <a:pt x="0" y="132"/>
                  </a:lnTo>
                  <a:lnTo>
                    <a:pt x="0" y="132"/>
                  </a:lnTo>
                  <a:cubicBezTo>
                    <a:pt x="0" y="144"/>
                    <a:pt x="10" y="154"/>
                    <a:pt x="22" y="154"/>
                  </a:cubicBezTo>
                  <a:lnTo>
                    <a:pt x="22" y="154"/>
                  </a:lnTo>
                  <a:cubicBezTo>
                    <a:pt x="35" y="154"/>
                    <a:pt x="44" y="144"/>
                    <a:pt x="44" y="132"/>
                  </a:cubicBezTo>
                  <a:lnTo>
                    <a:pt x="44" y="22"/>
                  </a:lnTo>
                  <a:lnTo>
                    <a:pt x="44" y="22"/>
                  </a:lnTo>
                  <a:cubicBezTo>
                    <a:pt x="44" y="9"/>
                    <a:pt x="35" y="0"/>
                    <a:pt x="22" y="0"/>
                  </a:cubicBezTo>
                  <a:lnTo>
                    <a:pt x="22" y="0"/>
                  </a:lnTo>
                  <a:cubicBezTo>
                    <a:pt x="10" y="0"/>
                    <a:pt x="0" y="9"/>
                    <a:pt x="0" y="22"/>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29" name="Freeform 45">
              <a:extLst>
                <a:ext uri="{FF2B5EF4-FFF2-40B4-BE49-F238E27FC236}">
                  <a16:creationId xmlns:a16="http://schemas.microsoft.com/office/drawing/2014/main" id="{3E6B2A36-0AD5-1D42-97CC-007A2EE0E32D}"/>
                </a:ext>
              </a:extLst>
            </p:cNvPr>
            <p:cNvSpPr>
              <a:spLocks noChangeArrowheads="1"/>
            </p:cNvSpPr>
            <p:nvPr/>
          </p:nvSpPr>
          <p:spPr bwMode="auto">
            <a:xfrm>
              <a:off x="10768303" y="4395917"/>
              <a:ext cx="105032" cy="77229"/>
            </a:xfrm>
            <a:custGeom>
              <a:avLst/>
              <a:gdLst>
                <a:gd name="T0" fmla="*/ 148 w 149"/>
                <a:gd name="T1" fmla="*/ 25 h 109"/>
                <a:gd name="T2" fmla="*/ 148 w 149"/>
                <a:gd name="T3" fmla="*/ 25 h 109"/>
                <a:gd name="T4" fmla="*/ 122 w 149"/>
                <a:gd name="T5" fmla="*/ 51 h 109"/>
                <a:gd name="T6" fmla="*/ 122 w 149"/>
                <a:gd name="T7" fmla="*/ 51 h 109"/>
                <a:gd name="T8" fmla="*/ 50 w 149"/>
                <a:gd name="T9" fmla="*/ 92 h 109"/>
                <a:gd name="T10" fmla="*/ 50 w 149"/>
                <a:gd name="T11" fmla="*/ 92 h 109"/>
                <a:gd name="T12" fmla="*/ 16 w 149"/>
                <a:gd name="T13" fmla="*/ 102 h 109"/>
                <a:gd name="T14" fmla="*/ 16 w 149"/>
                <a:gd name="T15" fmla="*/ 102 h 109"/>
                <a:gd name="T16" fmla="*/ 6 w 149"/>
                <a:gd name="T17" fmla="*/ 66 h 109"/>
                <a:gd name="T18" fmla="*/ 6 w 149"/>
                <a:gd name="T19" fmla="*/ 66 h 109"/>
                <a:gd name="T20" fmla="*/ 122 w 149"/>
                <a:gd name="T21" fmla="*/ 0 h 109"/>
                <a:gd name="T22" fmla="*/ 122 w 149"/>
                <a:gd name="T23" fmla="*/ 0 h 109"/>
                <a:gd name="T24" fmla="*/ 148 w 149"/>
                <a:gd name="T25" fmla="*/ 25 h 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49" h="109">
                  <a:moveTo>
                    <a:pt x="148" y="25"/>
                  </a:moveTo>
                  <a:lnTo>
                    <a:pt x="148" y="25"/>
                  </a:lnTo>
                  <a:cubicBezTo>
                    <a:pt x="148" y="39"/>
                    <a:pt x="137" y="51"/>
                    <a:pt x="122" y="51"/>
                  </a:cubicBezTo>
                  <a:lnTo>
                    <a:pt x="122" y="51"/>
                  </a:lnTo>
                  <a:cubicBezTo>
                    <a:pt x="93" y="51"/>
                    <a:pt x="66" y="66"/>
                    <a:pt x="50" y="92"/>
                  </a:cubicBezTo>
                  <a:lnTo>
                    <a:pt x="50" y="92"/>
                  </a:lnTo>
                  <a:cubicBezTo>
                    <a:pt x="43" y="104"/>
                    <a:pt x="28" y="108"/>
                    <a:pt x="16" y="102"/>
                  </a:cubicBezTo>
                  <a:lnTo>
                    <a:pt x="16" y="102"/>
                  </a:lnTo>
                  <a:cubicBezTo>
                    <a:pt x="4" y="95"/>
                    <a:pt x="0" y="79"/>
                    <a:pt x="6" y="66"/>
                  </a:cubicBezTo>
                  <a:lnTo>
                    <a:pt x="6" y="66"/>
                  </a:lnTo>
                  <a:cubicBezTo>
                    <a:pt x="30" y="25"/>
                    <a:pt x="75" y="0"/>
                    <a:pt x="122" y="0"/>
                  </a:cubicBezTo>
                  <a:lnTo>
                    <a:pt x="122" y="0"/>
                  </a:lnTo>
                  <a:cubicBezTo>
                    <a:pt x="137" y="0"/>
                    <a:pt x="148" y="11"/>
                    <a:pt x="148" y="25"/>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30" name="Freeform 46">
              <a:extLst>
                <a:ext uri="{FF2B5EF4-FFF2-40B4-BE49-F238E27FC236}">
                  <a16:creationId xmlns:a16="http://schemas.microsoft.com/office/drawing/2014/main" id="{711A5325-98B2-0B49-8BFD-7DFD6FF8F5A4}"/>
                </a:ext>
              </a:extLst>
            </p:cNvPr>
            <p:cNvSpPr>
              <a:spLocks noChangeArrowheads="1"/>
            </p:cNvSpPr>
            <p:nvPr/>
          </p:nvSpPr>
          <p:spPr bwMode="auto">
            <a:xfrm>
              <a:off x="10765213" y="4741906"/>
              <a:ext cx="105032" cy="77229"/>
            </a:xfrm>
            <a:custGeom>
              <a:avLst/>
              <a:gdLst>
                <a:gd name="T0" fmla="*/ 149 w 150"/>
                <a:gd name="T1" fmla="*/ 83 h 110"/>
                <a:gd name="T2" fmla="*/ 149 w 150"/>
                <a:gd name="T3" fmla="*/ 83 h 110"/>
                <a:gd name="T4" fmla="*/ 123 w 150"/>
                <a:gd name="T5" fmla="*/ 109 h 110"/>
                <a:gd name="T6" fmla="*/ 123 w 150"/>
                <a:gd name="T7" fmla="*/ 109 h 110"/>
                <a:gd name="T8" fmla="*/ 7 w 150"/>
                <a:gd name="T9" fmla="*/ 42 h 110"/>
                <a:gd name="T10" fmla="*/ 7 w 150"/>
                <a:gd name="T11" fmla="*/ 42 h 110"/>
                <a:gd name="T12" fmla="*/ 17 w 150"/>
                <a:gd name="T13" fmla="*/ 7 h 110"/>
                <a:gd name="T14" fmla="*/ 17 w 150"/>
                <a:gd name="T15" fmla="*/ 7 h 110"/>
                <a:gd name="T16" fmla="*/ 51 w 150"/>
                <a:gd name="T17" fmla="*/ 16 h 110"/>
                <a:gd name="T18" fmla="*/ 51 w 150"/>
                <a:gd name="T19" fmla="*/ 16 h 110"/>
                <a:gd name="T20" fmla="*/ 123 w 150"/>
                <a:gd name="T21" fmla="*/ 58 h 110"/>
                <a:gd name="T22" fmla="*/ 123 w 150"/>
                <a:gd name="T23" fmla="*/ 58 h 110"/>
                <a:gd name="T24" fmla="*/ 149 w 150"/>
                <a:gd name="T25" fmla="*/ 83 h 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0" h="110">
                  <a:moveTo>
                    <a:pt x="149" y="83"/>
                  </a:moveTo>
                  <a:lnTo>
                    <a:pt x="149" y="83"/>
                  </a:lnTo>
                  <a:cubicBezTo>
                    <a:pt x="149" y="97"/>
                    <a:pt x="138" y="109"/>
                    <a:pt x="123" y="109"/>
                  </a:cubicBezTo>
                  <a:lnTo>
                    <a:pt x="123" y="109"/>
                  </a:lnTo>
                  <a:cubicBezTo>
                    <a:pt x="76" y="109"/>
                    <a:pt x="31" y="83"/>
                    <a:pt x="7" y="42"/>
                  </a:cubicBezTo>
                  <a:lnTo>
                    <a:pt x="7" y="42"/>
                  </a:lnTo>
                  <a:cubicBezTo>
                    <a:pt x="0" y="29"/>
                    <a:pt x="4" y="14"/>
                    <a:pt x="17" y="7"/>
                  </a:cubicBezTo>
                  <a:lnTo>
                    <a:pt x="17" y="7"/>
                  </a:lnTo>
                  <a:cubicBezTo>
                    <a:pt x="29" y="0"/>
                    <a:pt x="44" y="4"/>
                    <a:pt x="51" y="16"/>
                  </a:cubicBezTo>
                  <a:lnTo>
                    <a:pt x="51" y="16"/>
                  </a:lnTo>
                  <a:cubicBezTo>
                    <a:pt x="67" y="42"/>
                    <a:pt x="94" y="58"/>
                    <a:pt x="123" y="58"/>
                  </a:cubicBezTo>
                  <a:lnTo>
                    <a:pt x="123" y="58"/>
                  </a:lnTo>
                  <a:cubicBezTo>
                    <a:pt x="138" y="58"/>
                    <a:pt x="149" y="70"/>
                    <a:pt x="149" y="83"/>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31" name="Freeform 47">
              <a:extLst>
                <a:ext uri="{FF2B5EF4-FFF2-40B4-BE49-F238E27FC236}">
                  <a16:creationId xmlns:a16="http://schemas.microsoft.com/office/drawing/2014/main" id="{B3546708-B912-5544-94F0-E03A02D822E0}"/>
                </a:ext>
              </a:extLst>
            </p:cNvPr>
            <p:cNvSpPr>
              <a:spLocks noChangeArrowheads="1"/>
            </p:cNvSpPr>
            <p:nvPr/>
          </p:nvSpPr>
          <p:spPr bwMode="auto">
            <a:xfrm>
              <a:off x="11027795" y="4411362"/>
              <a:ext cx="639461" cy="389238"/>
            </a:xfrm>
            <a:custGeom>
              <a:avLst/>
              <a:gdLst>
                <a:gd name="T0" fmla="*/ 913 w 914"/>
                <a:gd name="T1" fmla="*/ 519 h 557"/>
                <a:gd name="T2" fmla="*/ 913 w 914"/>
                <a:gd name="T3" fmla="*/ 519 h 557"/>
                <a:gd name="T4" fmla="*/ 891 w 914"/>
                <a:gd name="T5" fmla="*/ 549 h 557"/>
                <a:gd name="T6" fmla="*/ 889 w 914"/>
                <a:gd name="T7" fmla="*/ 549 h 557"/>
                <a:gd name="T8" fmla="*/ 833 w 914"/>
                <a:gd name="T9" fmla="*/ 556 h 557"/>
                <a:gd name="T10" fmla="*/ 99 w 914"/>
                <a:gd name="T11" fmla="*/ 556 h 557"/>
                <a:gd name="T12" fmla="*/ 99 w 914"/>
                <a:gd name="T13" fmla="*/ 556 h 557"/>
                <a:gd name="T14" fmla="*/ 0 w 914"/>
                <a:gd name="T15" fmla="*/ 422 h 557"/>
                <a:gd name="T16" fmla="*/ 0 w 914"/>
                <a:gd name="T17" fmla="*/ 135 h 557"/>
                <a:gd name="T18" fmla="*/ 0 w 914"/>
                <a:gd name="T19" fmla="*/ 135 h 557"/>
                <a:gd name="T20" fmla="*/ 99 w 914"/>
                <a:gd name="T21" fmla="*/ 0 h 557"/>
                <a:gd name="T22" fmla="*/ 833 w 914"/>
                <a:gd name="T23" fmla="*/ 0 h 557"/>
                <a:gd name="T24" fmla="*/ 889 w 914"/>
                <a:gd name="T25" fmla="*/ 8 h 557"/>
                <a:gd name="T26" fmla="*/ 891 w 914"/>
                <a:gd name="T27" fmla="*/ 8 h 557"/>
                <a:gd name="T28" fmla="*/ 891 w 914"/>
                <a:gd name="T29" fmla="*/ 8 h 557"/>
                <a:gd name="T30" fmla="*/ 913 w 914"/>
                <a:gd name="T31" fmla="*/ 38 h 557"/>
                <a:gd name="T32" fmla="*/ 913 w 914"/>
                <a:gd name="T33" fmla="*/ 519 h 5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14" h="557">
                  <a:moveTo>
                    <a:pt x="913" y="519"/>
                  </a:moveTo>
                  <a:lnTo>
                    <a:pt x="913" y="519"/>
                  </a:lnTo>
                  <a:cubicBezTo>
                    <a:pt x="913" y="535"/>
                    <a:pt x="903" y="549"/>
                    <a:pt x="891" y="549"/>
                  </a:cubicBezTo>
                  <a:lnTo>
                    <a:pt x="889" y="549"/>
                  </a:lnTo>
                  <a:lnTo>
                    <a:pt x="833" y="556"/>
                  </a:lnTo>
                  <a:lnTo>
                    <a:pt x="99" y="556"/>
                  </a:lnTo>
                  <a:lnTo>
                    <a:pt x="99" y="556"/>
                  </a:lnTo>
                  <a:cubicBezTo>
                    <a:pt x="44" y="556"/>
                    <a:pt x="0" y="496"/>
                    <a:pt x="0" y="422"/>
                  </a:cubicBezTo>
                  <a:lnTo>
                    <a:pt x="0" y="135"/>
                  </a:lnTo>
                  <a:lnTo>
                    <a:pt x="0" y="135"/>
                  </a:lnTo>
                  <a:cubicBezTo>
                    <a:pt x="0" y="60"/>
                    <a:pt x="44" y="0"/>
                    <a:pt x="99" y="0"/>
                  </a:cubicBezTo>
                  <a:lnTo>
                    <a:pt x="833" y="0"/>
                  </a:lnTo>
                  <a:lnTo>
                    <a:pt x="889" y="8"/>
                  </a:lnTo>
                  <a:lnTo>
                    <a:pt x="891" y="8"/>
                  </a:lnTo>
                  <a:lnTo>
                    <a:pt x="891" y="8"/>
                  </a:lnTo>
                  <a:cubicBezTo>
                    <a:pt x="903" y="8"/>
                    <a:pt x="913" y="21"/>
                    <a:pt x="913" y="38"/>
                  </a:cubicBezTo>
                  <a:lnTo>
                    <a:pt x="913" y="519"/>
                  </a:lnTo>
                </a:path>
              </a:pathLst>
            </a:custGeom>
            <a:solidFill>
              <a:schemeClr val="accent6">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32" name="Freeform 48">
              <a:extLst>
                <a:ext uri="{FF2B5EF4-FFF2-40B4-BE49-F238E27FC236}">
                  <a16:creationId xmlns:a16="http://schemas.microsoft.com/office/drawing/2014/main" id="{497DCA79-5820-B14E-A38C-D29968FD44DB}"/>
                </a:ext>
              </a:extLst>
            </p:cNvPr>
            <p:cNvSpPr>
              <a:spLocks noChangeArrowheads="1"/>
            </p:cNvSpPr>
            <p:nvPr/>
          </p:nvSpPr>
          <p:spPr bwMode="auto">
            <a:xfrm>
              <a:off x="11027795" y="4411362"/>
              <a:ext cx="639461" cy="194620"/>
            </a:xfrm>
            <a:custGeom>
              <a:avLst/>
              <a:gdLst>
                <a:gd name="T0" fmla="*/ 0 w 914"/>
                <a:gd name="T1" fmla="*/ 135 h 279"/>
                <a:gd name="T2" fmla="*/ 0 w 914"/>
                <a:gd name="T3" fmla="*/ 278 h 279"/>
                <a:gd name="T4" fmla="*/ 913 w 914"/>
                <a:gd name="T5" fmla="*/ 278 h 279"/>
                <a:gd name="T6" fmla="*/ 913 w 914"/>
                <a:gd name="T7" fmla="*/ 38 h 279"/>
                <a:gd name="T8" fmla="*/ 913 w 914"/>
                <a:gd name="T9" fmla="*/ 38 h 279"/>
                <a:gd name="T10" fmla="*/ 891 w 914"/>
                <a:gd name="T11" fmla="*/ 8 h 279"/>
                <a:gd name="T12" fmla="*/ 889 w 914"/>
                <a:gd name="T13" fmla="*/ 8 h 279"/>
                <a:gd name="T14" fmla="*/ 833 w 914"/>
                <a:gd name="T15" fmla="*/ 0 h 279"/>
                <a:gd name="T16" fmla="*/ 99 w 914"/>
                <a:gd name="T17" fmla="*/ 0 h 279"/>
                <a:gd name="T18" fmla="*/ 99 w 914"/>
                <a:gd name="T19" fmla="*/ 0 h 279"/>
                <a:gd name="T20" fmla="*/ 0 w 914"/>
                <a:gd name="T21" fmla="*/ 135 h 2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14" h="279">
                  <a:moveTo>
                    <a:pt x="0" y="135"/>
                  </a:moveTo>
                  <a:lnTo>
                    <a:pt x="0" y="278"/>
                  </a:lnTo>
                  <a:lnTo>
                    <a:pt x="913" y="278"/>
                  </a:lnTo>
                  <a:lnTo>
                    <a:pt x="913" y="38"/>
                  </a:lnTo>
                  <a:lnTo>
                    <a:pt x="913" y="38"/>
                  </a:lnTo>
                  <a:cubicBezTo>
                    <a:pt x="913" y="21"/>
                    <a:pt x="903" y="8"/>
                    <a:pt x="891" y="8"/>
                  </a:cubicBezTo>
                  <a:lnTo>
                    <a:pt x="889" y="8"/>
                  </a:lnTo>
                  <a:lnTo>
                    <a:pt x="833" y="0"/>
                  </a:lnTo>
                  <a:lnTo>
                    <a:pt x="99" y="0"/>
                  </a:lnTo>
                  <a:lnTo>
                    <a:pt x="99" y="0"/>
                  </a:lnTo>
                  <a:cubicBezTo>
                    <a:pt x="44" y="0"/>
                    <a:pt x="0" y="60"/>
                    <a:pt x="0" y="135"/>
                  </a:cubicBezTo>
                </a:path>
              </a:pathLst>
            </a:custGeom>
            <a:solidFill>
              <a:schemeClr val="accent6">
                <a:lumMod val="50000"/>
              </a:schemeClr>
            </a:solidFill>
            <a:ln>
              <a:noFill/>
            </a:ln>
            <a:effectLst/>
          </p:spPr>
          <p:txBody>
            <a:bodyPr wrap="none" anchor="ctr"/>
            <a:lstStyle/>
            <a:p>
              <a:endParaRPr lang="en-US" sz="6532" dirty="0">
                <a:latin typeface="Fira Sans Light" panose="020B0403050000020004" pitchFamily="34" charset="0"/>
              </a:endParaRPr>
            </a:p>
          </p:txBody>
        </p:sp>
        <p:sp>
          <p:nvSpPr>
            <p:cNvPr id="233" name="Freeform 49">
              <a:extLst>
                <a:ext uri="{FF2B5EF4-FFF2-40B4-BE49-F238E27FC236}">
                  <a16:creationId xmlns:a16="http://schemas.microsoft.com/office/drawing/2014/main" id="{3B23B21E-5EE7-5E47-B41D-E3B080D9FCFE}"/>
                </a:ext>
              </a:extLst>
            </p:cNvPr>
            <p:cNvSpPr>
              <a:spLocks noChangeArrowheads="1"/>
            </p:cNvSpPr>
            <p:nvPr/>
          </p:nvSpPr>
          <p:spPr bwMode="auto">
            <a:xfrm>
              <a:off x="11197700" y="4448432"/>
              <a:ext cx="315097" cy="315097"/>
            </a:xfrm>
            <a:custGeom>
              <a:avLst/>
              <a:gdLst>
                <a:gd name="T0" fmla="*/ 0 w 449"/>
                <a:gd name="T1" fmla="*/ 403 h 450"/>
                <a:gd name="T2" fmla="*/ 0 w 449"/>
                <a:gd name="T3" fmla="*/ 46 h 450"/>
                <a:gd name="T4" fmla="*/ 0 w 449"/>
                <a:gd name="T5" fmla="*/ 46 h 450"/>
                <a:gd name="T6" fmla="*/ 46 w 449"/>
                <a:gd name="T7" fmla="*/ 0 h 450"/>
                <a:gd name="T8" fmla="*/ 402 w 449"/>
                <a:gd name="T9" fmla="*/ 0 h 450"/>
                <a:gd name="T10" fmla="*/ 402 w 449"/>
                <a:gd name="T11" fmla="*/ 0 h 450"/>
                <a:gd name="T12" fmla="*/ 448 w 449"/>
                <a:gd name="T13" fmla="*/ 46 h 450"/>
                <a:gd name="T14" fmla="*/ 448 w 449"/>
                <a:gd name="T15" fmla="*/ 403 h 450"/>
                <a:gd name="T16" fmla="*/ 448 w 449"/>
                <a:gd name="T17" fmla="*/ 403 h 450"/>
                <a:gd name="T18" fmla="*/ 402 w 449"/>
                <a:gd name="T19" fmla="*/ 449 h 450"/>
                <a:gd name="T20" fmla="*/ 46 w 449"/>
                <a:gd name="T21" fmla="*/ 449 h 450"/>
                <a:gd name="T22" fmla="*/ 46 w 449"/>
                <a:gd name="T23" fmla="*/ 449 h 450"/>
                <a:gd name="T24" fmla="*/ 0 w 449"/>
                <a:gd name="T25" fmla="*/ 403 h 4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9" h="450">
                  <a:moveTo>
                    <a:pt x="0" y="403"/>
                  </a:moveTo>
                  <a:lnTo>
                    <a:pt x="0" y="46"/>
                  </a:lnTo>
                  <a:lnTo>
                    <a:pt x="0" y="46"/>
                  </a:lnTo>
                  <a:cubicBezTo>
                    <a:pt x="0" y="21"/>
                    <a:pt x="21" y="0"/>
                    <a:pt x="46" y="0"/>
                  </a:cubicBezTo>
                  <a:lnTo>
                    <a:pt x="402" y="0"/>
                  </a:lnTo>
                  <a:lnTo>
                    <a:pt x="402" y="0"/>
                  </a:lnTo>
                  <a:cubicBezTo>
                    <a:pt x="427" y="0"/>
                    <a:pt x="448" y="21"/>
                    <a:pt x="448" y="46"/>
                  </a:cubicBezTo>
                  <a:lnTo>
                    <a:pt x="448" y="403"/>
                  </a:lnTo>
                  <a:lnTo>
                    <a:pt x="448" y="403"/>
                  </a:lnTo>
                  <a:cubicBezTo>
                    <a:pt x="448" y="428"/>
                    <a:pt x="427" y="449"/>
                    <a:pt x="402" y="449"/>
                  </a:cubicBezTo>
                  <a:lnTo>
                    <a:pt x="46" y="449"/>
                  </a:lnTo>
                  <a:lnTo>
                    <a:pt x="46" y="449"/>
                  </a:lnTo>
                  <a:cubicBezTo>
                    <a:pt x="21" y="449"/>
                    <a:pt x="0" y="428"/>
                    <a:pt x="0" y="403"/>
                  </a:cubicBezTo>
                </a:path>
              </a:pathLst>
            </a:custGeom>
            <a:solidFill>
              <a:schemeClr val="accent3"/>
            </a:solidFill>
            <a:ln>
              <a:noFill/>
            </a:ln>
            <a:effectLst/>
          </p:spPr>
          <p:txBody>
            <a:bodyPr wrap="none" anchor="ctr"/>
            <a:lstStyle/>
            <a:p>
              <a:endParaRPr lang="en-US" sz="6532" dirty="0">
                <a:latin typeface="Fira Sans Light" panose="020B0403050000020004" pitchFamily="34" charset="0"/>
              </a:endParaRPr>
            </a:p>
          </p:txBody>
        </p:sp>
        <p:sp>
          <p:nvSpPr>
            <p:cNvPr id="234" name="Freeform 50">
              <a:extLst>
                <a:ext uri="{FF2B5EF4-FFF2-40B4-BE49-F238E27FC236}">
                  <a16:creationId xmlns:a16="http://schemas.microsoft.com/office/drawing/2014/main" id="{E8B1463E-2773-0643-A7D4-7506E85589D4}"/>
                </a:ext>
              </a:extLst>
            </p:cNvPr>
            <p:cNvSpPr>
              <a:spLocks noChangeArrowheads="1"/>
            </p:cNvSpPr>
            <p:nvPr/>
          </p:nvSpPr>
          <p:spPr bwMode="auto">
            <a:xfrm>
              <a:off x="11030884" y="4717193"/>
              <a:ext cx="228600" cy="95764"/>
            </a:xfrm>
            <a:custGeom>
              <a:avLst/>
              <a:gdLst>
                <a:gd name="T0" fmla="*/ 326 w 327"/>
                <a:gd name="T1" fmla="*/ 50 h 136"/>
                <a:gd name="T2" fmla="*/ 14 w 327"/>
                <a:gd name="T3" fmla="*/ 135 h 136"/>
                <a:gd name="T4" fmla="*/ 0 w 327"/>
                <a:gd name="T5" fmla="*/ 86 h 136"/>
                <a:gd name="T6" fmla="*/ 313 w 327"/>
                <a:gd name="T7" fmla="*/ 0 h 136"/>
                <a:gd name="T8" fmla="*/ 326 w 327"/>
                <a:gd name="T9" fmla="*/ 50 h 136"/>
              </a:gdLst>
              <a:ahLst/>
              <a:cxnLst>
                <a:cxn ang="0">
                  <a:pos x="T0" y="T1"/>
                </a:cxn>
                <a:cxn ang="0">
                  <a:pos x="T2" y="T3"/>
                </a:cxn>
                <a:cxn ang="0">
                  <a:pos x="T4" y="T5"/>
                </a:cxn>
                <a:cxn ang="0">
                  <a:pos x="T6" y="T7"/>
                </a:cxn>
                <a:cxn ang="0">
                  <a:pos x="T8" y="T9"/>
                </a:cxn>
              </a:cxnLst>
              <a:rect l="0" t="0" r="r" b="b"/>
              <a:pathLst>
                <a:path w="327" h="136">
                  <a:moveTo>
                    <a:pt x="326" y="50"/>
                  </a:moveTo>
                  <a:lnTo>
                    <a:pt x="14" y="135"/>
                  </a:lnTo>
                  <a:lnTo>
                    <a:pt x="0" y="86"/>
                  </a:lnTo>
                  <a:lnTo>
                    <a:pt x="313" y="0"/>
                  </a:lnTo>
                  <a:lnTo>
                    <a:pt x="326" y="50"/>
                  </a:lnTo>
                </a:path>
              </a:pathLst>
            </a:custGeom>
            <a:solidFill>
              <a:schemeClr val="accent3"/>
            </a:solidFill>
            <a:ln>
              <a:noFill/>
            </a:ln>
            <a:effectLst/>
          </p:spPr>
          <p:txBody>
            <a:bodyPr wrap="none" anchor="ctr"/>
            <a:lstStyle/>
            <a:p>
              <a:endParaRPr lang="en-US" sz="6532" dirty="0">
                <a:latin typeface="Fira Sans Light" panose="020B0403050000020004" pitchFamily="34" charset="0"/>
              </a:endParaRPr>
            </a:p>
          </p:txBody>
        </p:sp>
        <p:sp>
          <p:nvSpPr>
            <p:cNvPr id="235" name="Freeform 51">
              <a:extLst>
                <a:ext uri="{FF2B5EF4-FFF2-40B4-BE49-F238E27FC236}">
                  <a16:creationId xmlns:a16="http://schemas.microsoft.com/office/drawing/2014/main" id="{A574B7BE-92C8-AA4B-AAA5-4489132183DF}"/>
                </a:ext>
              </a:extLst>
            </p:cNvPr>
            <p:cNvSpPr>
              <a:spLocks noChangeArrowheads="1"/>
            </p:cNvSpPr>
            <p:nvPr/>
          </p:nvSpPr>
          <p:spPr bwMode="auto">
            <a:xfrm>
              <a:off x="11460282" y="4707924"/>
              <a:ext cx="172995" cy="123568"/>
            </a:xfrm>
            <a:custGeom>
              <a:avLst/>
              <a:gdLst>
                <a:gd name="T0" fmla="*/ 247 w 248"/>
                <a:gd name="T1" fmla="*/ 132 h 176"/>
                <a:gd name="T2" fmla="*/ 221 w 248"/>
                <a:gd name="T3" fmla="*/ 175 h 176"/>
                <a:gd name="T4" fmla="*/ 0 w 248"/>
                <a:gd name="T5" fmla="*/ 43 h 176"/>
                <a:gd name="T6" fmla="*/ 26 w 248"/>
                <a:gd name="T7" fmla="*/ 0 h 176"/>
                <a:gd name="T8" fmla="*/ 247 w 248"/>
                <a:gd name="T9" fmla="*/ 132 h 176"/>
              </a:gdLst>
              <a:ahLst/>
              <a:cxnLst>
                <a:cxn ang="0">
                  <a:pos x="T0" y="T1"/>
                </a:cxn>
                <a:cxn ang="0">
                  <a:pos x="T2" y="T3"/>
                </a:cxn>
                <a:cxn ang="0">
                  <a:pos x="T4" y="T5"/>
                </a:cxn>
                <a:cxn ang="0">
                  <a:pos x="T6" y="T7"/>
                </a:cxn>
                <a:cxn ang="0">
                  <a:pos x="T8" y="T9"/>
                </a:cxn>
              </a:cxnLst>
              <a:rect l="0" t="0" r="r" b="b"/>
              <a:pathLst>
                <a:path w="248" h="176">
                  <a:moveTo>
                    <a:pt x="247" y="132"/>
                  </a:moveTo>
                  <a:lnTo>
                    <a:pt x="221" y="175"/>
                  </a:lnTo>
                  <a:lnTo>
                    <a:pt x="0" y="43"/>
                  </a:lnTo>
                  <a:lnTo>
                    <a:pt x="26" y="0"/>
                  </a:lnTo>
                  <a:lnTo>
                    <a:pt x="247" y="132"/>
                  </a:lnTo>
                </a:path>
              </a:pathLst>
            </a:custGeom>
            <a:solidFill>
              <a:schemeClr val="accent3"/>
            </a:solidFill>
            <a:ln>
              <a:noFill/>
            </a:ln>
            <a:effectLst/>
          </p:spPr>
          <p:txBody>
            <a:bodyPr wrap="none" anchor="ctr"/>
            <a:lstStyle/>
            <a:p>
              <a:endParaRPr lang="en-US" sz="6532" dirty="0">
                <a:latin typeface="Fira Sans Light" panose="020B0403050000020004" pitchFamily="34" charset="0"/>
              </a:endParaRPr>
            </a:p>
          </p:txBody>
        </p:sp>
        <p:sp>
          <p:nvSpPr>
            <p:cNvPr id="236" name="Freeform 52">
              <a:extLst>
                <a:ext uri="{FF2B5EF4-FFF2-40B4-BE49-F238E27FC236}">
                  <a16:creationId xmlns:a16="http://schemas.microsoft.com/office/drawing/2014/main" id="{3961F9A0-8D4D-C04D-BBD5-FBAE0F15102C}"/>
                </a:ext>
              </a:extLst>
            </p:cNvPr>
            <p:cNvSpPr>
              <a:spLocks noChangeArrowheads="1"/>
            </p:cNvSpPr>
            <p:nvPr/>
          </p:nvSpPr>
          <p:spPr bwMode="auto">
            <a:xfrm>
              <a:off x="11030884" y="4399005"/>
              <a:ext cx="228600" cy="95766"/>
            </a:xfrm>
            <a:custGeom>
              <a:avLst/>
              <a:gdLst>
                <a:gd name="T0" fmla="*/ 326 w 327"/>
                <a:gd name="T1" fmla="*/ 86 h 136"/>
                <a:gd name="T2" fmla="*/ 313 w 327"/>
                <a:gd name="T3" fmla="*/ 135 h 136"/>
                <a:gd name="T4" fmla="*/ 0 w 327"/>
                <a:gd name="T5" fmla="*/ 50 h 136"/>
                <a:gd name="T6" fmla="*/ 14 w 327"/>
                <a:gd name="T7" fmla="*/ 0 h 136"/>
                <a:gd name="T8" fmla="*/ 326 w 327"/>
                <a:gd name="T9" fmla="*/ 86 h 136"/>
              </a:gdLst>
              <a:ahLst/>
              <a:cxnLst>
                <a:cxn ang="0">
                  <a:pos x="T0" y="T1"/>
                </a:cxn>
                <a:cxn ang="0">
                  <a:pos x="T2" y="T3"/>
                </a:cxn>
                <a:cxn ang="0">
                  <a:pos x="T4" y="T5"/>
                </a:cxn>
                <a:cxn ang="0">
                  <a:pos x="T6" y="T7"/>
                </a:cxn>
                <a:cxn ang="0">
                  <a:pos x="T8" y="T9"/>
                </a:cxn>
              </a:cxnLst>
              <a:rect l="0" t="0" r="r" b="b"/>
              <a:pathLst>
                <a:path w="327" h="136">
                  <a:moveTo>
                    <a:pt x="326" y="86"/>
                  </a:moveTo>
                  <a:lnTo>
                    <a:pt x="313" y="135"/>
                  </a:lnTo>
                  <a:lnTo>
                    <a:pt x="0" y="50"/>
                  </a:lnTo>
                  <a:lnTo>
                    <a:pt x="14" y="0"/>
                  </a:lnTo>
                  <a:lnTo>
                    <a:pt x="326" y="86"/>
                  </a:lnTo>
                </a:path>
              </a:pathLst>
            </a:custGeom>
            <a:solidFill>
              <a:schemeClr val="accent3"/>
            </a:solidFill>
            <a:ln>
              <a:noFill/>
            </a:ln>
            <a:effectLst/>
          </p:spPr>
          <p:txBody>
            <a:bodyPr wrap="none" anchor="ctr"/>
            <a:lstStyle/>
            <a:p>
              <a:endParaRPr lang="en-US" sz="6532" dirty="0">
                <a:latin typeface="Fira Sans Light" panose="020B0403050000020004" pitchFamily="34" charset="0"/>
              </a:endParaRPr>
            </a:p>
          </p:txBody>
        </p:sp>
        <p:sp>
          <p:nvSpPr>
            <p:cNvPr id="237" name="Freeform 53">
              <a:extLst>
                <a:ext uri="{FF2B5EF4-FFF2-40B4-BE49-F238E27FC236}">
                  <a16:creationId xmlns:a16="http://schemas.microsoft.com/office/drawing/2014/main" id="{30B5CD1C-60A5-0749-B47B-04396A84BDE1}"/>
                </a:ext>
              </a:extLst>
            </p:cNvPr>
            <p:cNvSpPr>
              <a:spLocks noChangeArrowheads="1"/>
            </p:cNvSpPr>
            <p:nvPr/>
          </p:nvSpPr>
          <p:spPr bwMode="auto">
            <a:xfrm>
              <a:off x="11460282" y="4380470"/>
              <a:ext cx="172995" cy="123568"/>
            </a:xfrm>
            <a:custGeom>
              <a:avLst/>
              <a:gdLst>
                <a:gd name="T0" fmla="*/ 247 w 248"/>
                <a:gd name="T1" fmla="*/ 44 h 177"/>
                <a:gd name="T2" fmla="*/ 26 w 248"/>
                <a:gd name="T3" fmla="*/ 176 h 177"/>
                <a:gd name="T4" fmla="*/ 0 w 248"/>
                <a:gd name="T5" fmla="*/ 133 h 177"/>
                <a:gd name="T6" fmla="*/ 221 w 248"/>
                <a:gd name="T7" fmla="*/ 0 h 177"/>
                <a:gd name="T8" fmla="*/ 247 w 248"/>
                <a:gd name="T9" fmla="*/ 44 h 177"/>
              </a:gdLst>
              <a:ahLst/>
              <a:cxnLst>
                <a:cxn ang="0">
                  <a:pos x="T0" y="T1"/>
                </a:cxn>
                <a:cxn ang="0">
                  <a:pos x="T2" y="T3"/>
                </a:cxn>
                <a:cxn ang="0">
                  <a:pos x="T4" y="T5"/>
                </a:cxn>
                <a:cxn ang="0">
                  <a:pos x="T6" y="T7"/>
                </a:cxn>
                <a:cxn ang="0">
                  <a:pos x="T8" y="T9"/>
                </a:cxn>
              </a:cxnLst>
              <a:rect l="0" t="0" r="r" b="b"/>
              <a:pathLst>
                <a:path w="248" h="177">
                  <a:moveTo>
                    <a:pt x="247" y="44"/>
                  </a:moveTo>
                  <a:lnTo>
                    <a:pt x="26" y="176"/>
                  </a:lnTo>
                  <a:lnTo>
                    <a:pt x="0" y="133"/>
                  </a:lnTo>
                  <a:lnTo>
                    <a:pt x="221" y="0"/>
                  </a:lnTo>
                  <a:lnTo>
                    <a:pt x="247" y="44"/>
                  </a:lnTo>
                </a:path>
              </a:pathLst>
            </a:custGeom>
            <a:solidFill>
              <a:schemeClr val="accent3"/>
            </a:solidFill>
            <a:ln>
              <a:noFill/>
            </a:ln>
            <a:effectLst/>
          </p:spPr>
          <p:txBody>
            <a:bodyPr wrap="none" anchor="ctr"/>
            <a:lstStyle/>
            <a:p>
              <a:endParaRPr lang="en-US" sz="6532" dirty="0">
                <a:latin typeface="Fira Sans Light" panose="020B0403050000020004" pitchFamily="34" charset="0"/>
              </a:endParaRPr>
            </a:p>
          </p:txBody>
        </p:sp>
      </p:grpSp>
      <p:grpSp>
        <p:nvGrpSpPr>
          <p:cNvPr id="12" name="Group 11">
            <a:extLst>
              <a:ext uri="{FF2B5EF4-FFF2-40B4-BE49-F238E27FC236}">
                <a16:creationId xmlns:a16="http://schemas.microsoft.com/office/drawing/2014/main" id="{343D1749-6F46-7749-AAC5-D273CABD4EF0}"/>
              </a:ext>
            </a:extLst>
          </p:cNvPr>
          <p:cNvGrpSpPr/>
          <p:nvPr/>
        </p:nvGrpSpPr>
        <p:grpSpPr>
          <a:xfrm>
            <a:off x="13591746" y="4611055"/>
            <a:ext cx="645641" cy="1071950"/>
            <a:chOff x="5371490" y="815546"/>
            <a:chExt cx="645641" cy="1071950"/>
          </a:xfrm>
        </p:grpSpPr>
        <p:sp>
          <p:nvSpPr>
            <p:cNvPr id="238" name="Freeform 54">
              <a:extLst>
                <a:ext uri="{FF2B5EF4-FFF2-40B4-BE49-F238E27FC236}">
                  <a16:creationId xmlns:a16="http://schemas.microsoft.com/office/drawing/2014/main" id="{C4F0CE9A-E3F4-3B4F-87CA-B200B74308C2}"/>
                </a:ext>
              </a:extLst>
            </p:cNvPr>
            <p:cNvSpPr>
              <a:spLocks noChangeArrowheads="1"/>
            </p:cNvSpPr>
            <p:nvPr/>
          </p:nvSpPr>
          <p:spPr bwMode="auto">
            <a:xfrm>
              <a:off x="5433274" y="815546"/>
              <a:ext cx="515895" cy="1071950"/>
            </a:xfrm>
            <a:custGeom>
              <a:avLst/>
              <a:gdLst>
                <a:gd name="T0" fmla="*/ 90 w 736"/>
                <a:gd name="T1" fmla="*/ 0 h 1532"/>
                <a:gd name="T2" fmla="*/ 645 w 736"/>
                <a:gd name="T3" fmla="*/ 0 h 1532"/>
                <a:gd name="T4" fmla="*/ 645 w 736"/>
                <a:gd name="T5" fmla="*/ 0 h 1532"/>
                <a:gd name="T6" fmla="*/ 726 w 736"/>
                <a:gd name="T7" fmla="*/ 81 h 1532"/>
                <a:gd name="T8" fmla="*/ 735 w 736"/>
                <a:gd name="T9" fmla="*/ 287 h 1532"/>
                <a:gd name="T10" fmla="*/ 735 w 736"/>
                <a:gd name="T11" fmla="*/ 1375 h 1532"/>
                <a:gd name="T12" fmla="*/ 735 w 736"/>
                <a:gd name="T13" fmla="*/ 1375 h 1532"/>
                <a:gd name="T14" fmla="*/ 533 w 736"/>
                <a:gd name="T15" fmla="*/ 1531 h 1532"/>
                <a:gd name="T16" fmla="*/ 203 w 736"/>
                <a:gd name="T17" fmla="*/ 1531 h 1532"/>
                <a:gd name="T18" fmla="*/ 203 w 736"/>
                <a:gd name="T19" fmla="*/ 1531 h 1532"/>
                <a:gd name="T20" fmla="*/ 0 w 736"/>
                <a:gd name="T21" fmla="*/ 1375 h 1532"/>
                <a:gd name="T22" fmla="*/ 0 w 736"/>
                <a:gd name="T23" fmla="*/ 287 h 1532"/>
                <a:gd name="T24" fmla="*/ 9 w 736"/>
                <a:gd name="T25" fmla="*/ 81 h 1532"/>
                <a:gd name="T26" fmla="*/ 9 w 736"/>
                <a:gd name="T27" fmla="*/ 81 h 1532"/>
                <a:gd name="T28" fmla="*/ 90 w 736"/>
                <a:gd name="T29" fmla="*/ 0 h 15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36" h="1532">
                  <a:moveTo>
                    <a:pt x="90" y="0"/>
                  </a:moveTo>
                  <a:lnTo>
                    <a:pt x="645" y="0"/>
                  </a:lnTo>
                  <a:lnTo>
                    <a:pt x="645" y="0"/>
                  </a:lnTo>
                  <a:cubicBezTo>
                    <a:pt x="689" y="0"/>
                    <a:pt x="726" y="37"/>
                    <a:pt x="726" y="81"/>
                  </a:cubicBezTo>
                  <a:lnTo>
                    <a:pt x="735" y="287"/>
                  </a:lnTo>
                  <a:lnTo>
                    <a:pt x="735" y="1375"/>
                  </a:lnTo>
                  <a:lnTo>
                    <a:pt x="735" y="1375"/>
                  </a:lnTo>
                  <a:cubicBezTo>
                    <a:pt x="735" y="1487"/>
                    <a:pt x="644" y="1531"/>
                    <a:pt x="533" y="1531"/>
                  </a:cubicBezTo>
                  <a:lnTo>
                    <a:pt x="203" y="1531"/>
                  </a:lnTo>
                  <a:lnTo>
                    <a:pt x="203" y="1531"/>
                  </a:lnTo>
                  <a:cubicBezTo>
                    <a:pt x="91" y="1531"/>
                    <a:pt x="0" y="1487"/>
                    <a:pt x="0" y="1375"/>
                  </a:cubicBezTo>
                  <a:lnTo>
                    <a:pt x="0" y="287"/>
                  </a:lnTo>
                  <a:lnTo>
                    <a:pt x="9" y="81"/>
                  </a:lnTo>
                  <a:lnTo>
                    <a:pt x="9" y="81"/>
                  </a:lnTo>
                  <a:cubicBezTo>
                    <a:pt x="9" y="37"/>
                    <a:pt x="46" y="0"/>
                    <a:pt x="90" y="0"/>
                  </a:cubicBezTo>
                </a:path>
              </a:pathLst>
            </a:custGeom>
            <a:solidFill>
              <a:schemeClr val="accent1">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39" name="Freeform 55">
              <a:extLst>
                <a:ext uri="{FF2B5EF4-FFF2-40B4-BE49-F238E27FC236}">
                  <a16:creationId xmlns:a16="http://schemas.microsoft.com/office/drawing/2014/main" id="{821DE48D-22FC-9146-9B01-FDD15AAEB0B8}"/>
                </a:ext>
              </a:extLst>
            </p:cNvPr>
            <p:cNvSpPr>
              <a:spLocks noChangeArrowheads="1"/>
            </p:cNvSpPr>
            <p:nvPr/>
          </p:nvSpPr>
          <p:spPr bwMode="auto">
            <a:xfrm>
              <a:off x="5470344" y="849528"/>
              <a:ext cx="444843" cy="1000897"/>
            </a:xfrm>
            <a:custGeom>
              <a:avLst/>
              <a:gdLst>
                <a:gd name="T0" fmla="*/ 595 w 636"/>
                <a:gd name="T1" fmla="*/ 0 h 1430"/>
                <a:gd name="T2" fmla="*/ 595 w 636"/>
                <a:gd name="T3" fmla="*/ 0 h 1430"/>
                <a:gd name="T4" fmla="*/ 625 w 636"/>
                <a:gd name="T5" fmla="*/ 30 h 1430"/>
                <a:gd name="T6" fmla="*/ 625 w 636"/>
                <a:gd name="T7" fmla="*/ 32 h 1430"/>
                <a:gd name="T8" fmla="*/ 635 w 636"/>
                <a:gd name="T9" fmla="*/ 238 h 1430"/>
                <a:gd name="T10" fmla="*/ 635 w 636"/>
                <a:gd name="T11" fmla="*/ 1324 h 1430"/>
                <a:gd name="T12" fmla="*/ 635 w 636"/>
                <a:gd name="T13" fmla="*/ 1324 h 1430"/>
                <a:gd name="T14" fmla="*/ 483 w 636"/>
                <a:gd name="T15" fmla="*/ 1429 h 1430"/>
                <a:gd name="T16" fmla="*/ 153 w 636"/>
                <a:gd name="T17" fmla="*/ 1429 h 1430"/>
                <a:gd name="T18" fmla="*/ 153 w 636"/>
                <a:gd name="T19" fmla="*/ 1429 h 1430"/>
                <a:gd name="T20" fmla="*/ 0 w 636"/>
                <a:gd name="T21" fmla="*/ 1324 h 1430"/>
                <a:gd name="T22" fmla="*/ 0 w 636"/>
                <a:gd name="T23" fmla="*/ 238 h 1430"/>
                <a:gd name="T24" fmla="*/ 10 w 636"/>
                <a:gd name="T25" fmla="*/ 31 h 1430"/>
                <a:gd name="T26" fmla="*/ 10 w 636"/>
                <a:gd name="T27" fmla="*/ 30 h 1430"/>
                <a:gd name="T28" fmla="*/ 10 w 636"/>
                <a:gd name="T29" fmla="*/ 30 h 1430"/>
                <a:gd name="T30" fmla="*/ 40 w 636"/>
                <a:gd name="T31" fmla="*/ 0 h 1430"/>
                <a:gd name="T32" fmla="*/ 595 w 636"/>
                <a:gd name="T33" fmla="*/ 0 h 14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36" h="1430">
                  <a:moveTo>
                    <a:pt x="595" y="0"/>
                  </a:moveTo>
                  <a:lnTo>
                    <a:pt x="595" y="0"/>
                  </a:lnTo>
                  <a:cubicBezTo>
                    <a:pt x="611" y="0"/>
                    <a:pt x="625" y="14"/>
                    <a:pt x="625" y="30"/>
                  </a:cubicBezTo>
                  <a:lnTo>
                    <a:pt x="625" y="32"/>
                  </a:lnTo>
                  <a:lnTo>
                    <a:pt x="635" y="238"/>
                  </a:lnTo>
                  <a:lnTo>
                    <a:pt x="635" y="1324"/>
                  </a:lnTo>
                  <a:lnTo>
                    <a:pt x="635" y="1324"/>
                  </a:lnTo>
                  <a:cubicBezTo>
                    <a:pt x="635" y="1394"/>
                    <a:pt x="584" y="1429"/>
                    <a:pt x="483" y="1429"/>
                  </a:cubicBezTo>
                  <a:lnTo>
                    <a:pt x="153" y="1429"/>
                  </a:lnTo>
                  <a:lnTo>
                    <a:pt x="153" y="1429"/>
                  </a:lnTo>
                  <a:cubicBezTo>
                    <a:pt x="51" y="1429"/>
                    <a:pt x="0" y="1394"/>
                    <a:pt x="0" y="1324"/>
                  </a:cubicBezTo>
                  <a:lnTo>
                    <a:pt x="0" y="238"/>
                  </a:lnTo>
                  <a:lnTo>
                    <a:pt x="10" y="31"/>
                  </a:lnTo>
                  <a:lnTo>
                    <a:pt x="10" y="30"/>
                  </a:lnTo>
                  <a:lnTo>
                    <a:pt x="10" y="30"/>
                  </a:lnTo>
                  <a:cubicBezTo>
                    <a:pt x="10" y="14"/>
                    <a:pt x="24" y="0"/>
                    <a:pt x="40" y="0"/>
                  </a:cubicBezTo>
                  <a:lnTo>
                    <a:pt x="595"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40" name="Freeform 56">
              <a:extLst>
                <a:ext uri="{FF2B5EF4-FFF2-40B4-BE49-F238E27FC236}">
                  <a16:creationId xmlns:a16="http://schemas.microsoft.com/office/drawing/2014/main" id="{A27F7301-5548-1949-A2B3-D96AEAAC76C8}"/>
                </a:ext>
              </a:extLst>
            </p:cNvPr>
            <p:cNvSpPr>
              <a:spLocks noChangeArrowheads="1"/>
            </p:cNvSpPr>
            <p:nvPr/>
          </p:nvSpPr>
          <p:spPr bwMode="auto">
            <a:xfrm>
              <a:off x="5566110" y="849528"/>
              <a:ext cx="253313" cy="1000897"/>
            </a:xfrm>
            <a:custGeom>
              <a:avLst/>
              <a:gdLst>
                <a:gd name="T0" fmla="*/ 15 w 360"/>
                <a:gd name="T1" fmla="*/ 1429 h 1430"/>
                <a:gd name="T2" fmla="*/ 345 w 360"/>
                <a:gd name="T3" fmla="*/ 1429 h 1430"/>
                <a:gd name="T4" fmla="*/ 345 w 360"/>
                <a:gd name="T5" fmla="*/ 1429 h 1430"/>
                <a:gd name="T6" fmla="*/ 359 w 360"/>
                <a:gd name="T7" fmla="*/ 1429 h 1430"/>
                <a:gd name="T8" fmla="*/ 359 w 360"/>
                <a:gd name="T9" fmla="*/ 87 h 1430"/>
                <a:gd name="T10" fmla="*/ 358 w 360"/>
                <a:gd name="T11" fmla="*/ 0 h 1430"/>
                <a:gd name="T12" fmla="*/ 2 w 360"/>
                <a:gd name="T13" fmla="*/ 0 h 1430"/>
                <a:gd name="T14" fmla="*/ 0 w 360"/>
                <a:gd name="T15" fmla="*/ 87 h 1430"/>
                <a:gd name="T16" fmla="*/ 0 w 360"/>
                <a:gd name="T17" fmla="*/ 1429 h 1430"/>
                <a:gd name="T18" fmla="*/ 0 w 360"/>
                <a:gd name="T19" fmla="*/ 1429 h 1430"/>
                <a:gd name="T20" fmla="*/ 15 w 360"/>
                <a:gd name="T21" fmla="*/ 1429 h 14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60" h="1430">
                  <a:moveTo>
                    <a:pt x="15" y="1429"/>
                  </a:moveTo>
                  <a:lnTo>
                    <a:pt x="345" y="1429"/>
                  </a:lnTo>
                  <a:lnTo>
                    <a:pt x="345" y="1429"/>
                  </a:lnTo>
                  <a:cubicBezTo>
                    <a:pt x="350" y="1429"/>
                    <a:pt x="355" y="1429"/>
                    <a:pt x="359" y="1429"/>
                  </a:cubicBezTo>
                  <a:lnTo>
                    <a:pt x="359" y="87"/>
                  </a:lnTo>
                  <a:lnTo>
                    <a:pt x="358" y="0"/>
                  </a:lnTo>
                  <a:lnTo>
                    <a:pt x="2" y="0"/>
                  </a:lnTo>
                  <a:lnTo>
                    <a:pt x="0" y="87"/>
                  </a:lnTo>
                  <a:lnTo>
                    <a:pt x="0" y="1429"/>
                  </a:lnTo>
                  <a:lnTo>
                    <a:pt x="0" y="1429"/>
                  </a:lnTo>
                  <a:cubicBezTo>
                    <a:pt x="5" y="1429"/>
                    <a:pt x="9" y="1429"/>
                    <a:pt x="15" y="1429"/>
                  </a:cubicBezTo>
                </a:path>
              </a:pathLst>
            </a:custGeom>
            <a:solidFill>
              <a:schemeClr val="accent1">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41" name="Freeform 57">
              <a:extLst>
                <a:ext uri="{FF2B5EF4-FFF2-40B4-BE49-F238E27FC236}">
                  <a16:creationId xmlns:a16="http://schemas.microsoft.com/office/drawing/2014/main" id="{92B476A3-BCCC-7A4D-88A9-4C5ACBC977B5}"/>
                </a:ext>
              </a:extLst>
            </p:cNvPr>
            <p:cNvSpPr>
              <a:spLocks noChangeArrowheads="1"/>
            </p:cNvSpPr>
            <p:nvPr/>
          </p:nvSpPr>
          <p:spPr bwMode="auto">
            <a:xfrm>
              <a:off x="5482701" y="1726858"/>
              <a:ext cx="114301" cy="114299"/>
            </a:xfrm>
            <a:custGeom>
              <a:avLst/>
              <a:gdLst>
                <a:gd name="T0" fmla="*/ 25 w 161"/>
                <a:gd name="T1" fmla="*/ 0 h 161"/>
                <a:gd name="T2" fmla="*/ 25 w 161"/>
                <a:gd name="T3" fmla="*/ 0 h 161"/>
                <a:gd name="T4" fmla="*/ 51 w 161"/>
                <a:gd name="T5" fmla="*/ 25 h 161"/>
                <a:gd name="T6" fmla="*/ 51 w 161"/>
                <a:gd name="T7" fmla="*/ 25 h 161"/>
                <a:gd name="T8" fmla="*/ 135 w 161"/>
                <a:gd name="T9" fmla="*/ 109 h 161"/>
                <a:gd name="T10" fmla="*/ 135 w 161"/>
                <a:gd name="T11" fmla="*/ 109 h 161"/>
                <a:gd name="T12" fmla="*/ 160 w 161"/>
                <a:gd name="T13" fmla="*/ 134 h 161"/>
                <a:gd name="T14" fmla="*/ 160 w 161"/>
                <a:gd name="T15" fmla="*/ 134 h 161"/>
                <a:gd name="T16" fmla="*/ 135 w 161"/>
                <a:gd name="T17" fmla="*/ 160 h 161"/>
                <a:gd name="T18" fmla="*/ 135 w 161"/>
                <a:gd name="T19" fmla="*/ 160 h 161"/>
                <a:gd name="T20" fmla="*/ 0 w 161"/>
                <a:gd name="T21" fmla="*/ 25 h 161"/>
                <a:gd name="T22" fmla="*/ 0 w 161"/>
                <a:gd name="T23" fmla="*/ 25 h 161"/>
                <a:gd name="T24" fmla="*/ 25 w 161"/>
                <a:gd name="T25" fmla="*/ 0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1" h="161">
                  <a:moveTo>
                    <a:pt x="25" y="0"/>
                  </a:moveTo>
                  <a:lnTo>
                    <a:pt x="25" y="0"/>
                  </a:lnTo>
                  <a:cubicBezTo>
                    <a:pt x="39" y="0"/>
                    <a:pt x="51" y="11"/>
                    <a:pt x="51" y="25"/>
                  </a:cubicBezTo>
                  <a:lnTo>
                    <a:pt x="51" y="25"/>
                  </a:lnTo>
                  <a:cubicBezTo>
                    <a:pt x="51" y="72"/>
                    <a:pt x="88" y="109"/>
                    <a:pt x="135" y="109"/>
                  </a:cubicBezTo>
                  <a:lnTo>
                    <a:pt x="135" y="109"/>
                  </a:lnTo>
                  <a:cubicBezTo>
                    <a:pt x="149" y="109"/>
                    <a:pt x="160" y="120"/>
                    <a:pt x="160" y="134"/>
                  </a:cubicBezTo>
                  <a:lnTo>
                    <a:pt x="160" y="134"/>
                  </a:lnTo>
                  <a:cubicBezTo>
                    <a:pt x="160" y="148"/>
                    <a:pt x="149" y="160"/>
                    <a:pt x="135" y="160"/>
                  </a:cubicBezTo>
                  <a:lnTo>
                    <a:pt x="135" y="160"/>
                  </a:lnTo>
                  <a:cubicBezTo>
                    <a:pt x="61" y="160"/>
                    <a:pt x="0" y="99"/>
                    <a:pt x="0" y="25"/>
                  </a:cubicBezTo>
                  <a:lnTo>
                    <a:pt x="0" y="25"/>
                  </a:lnTo>
                  <a:cubicBezTo>
                    <a:pt x="0" y="11"/>
                    <a:pt x="11" y="0"/>
                    <a:pt x="25" y="0"/>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42" name="Freeform 58">
              <a:extLst>
                <a:ext uri="{FF2B5EF4-FFF2-40B4-BE49-F238E27FC236}">
                  <a16:creationId xmlns:a16="http://schemas.microsoft.com/office/drawing/2014/main" id="{5C34F7BC-4C44-194D-A3A5-1D654F14ADA9}"/>
                </a:ext>
              </a:extLst>
            </p:cNvPr>
            <p:cNvSpPr>
              <a:spLocks noChangeArrowheads="1"/>
            </p:cNvSpPr>
            <p:nvPr/>
          </p:nvSpPr>
          <p:spPr bwMode="auto">
            <a:xfrm>
              <a:off x="5788531" y="1726858"/>
              <a:ext cx="114299" cy="114299"/>
            </a:xfrm>
            <a:custGeom>
              <a:avLst/>
              <a:gdLst>
                <a:gd name="T0" fmla="*/ 135 w 161"/>
                <a:gd name="T1" fmla="*/ 0 h 161"/>
                <a:gd name="T2" fmla="*/ 135 w 161"/>
                <a:gd name="T3" fmla="*/ 0 h 161"/>
                <a:gd name="T4" fmla="*/ 160 w 161"/>
                <a:gd name="T5" fmla="*/ 25 h 161"/>
                <a:gd name="T6" fmla="*/ 160 w 161"/>
                <a:gd name="T7" fmla="*/ 25 h 161"/>
                <a:gd name="T8" fmla="*/ 26 w 161"/>
                <a:gd name="T9" fmla="*/ 160 h 161"/>
                <a:gd name="T10" fmla="*/ 26 w 161"/>
                <a:gd name="T11" fmla="*/ 160 h 161"/>
                <a:gd name="T12" fmla="*/ 0 w 161"/>
                <a:gd name="T13" fmla="*/ 134 h 161"/>
                <a:gd name="T14" fmla="*/ 0 w 161"/>
                <a:gd name="T15" fmla="*/ 134 h 161"/>
                <a:gd name="T16" fmla="*/ 26 w 161"/>
                <a:gd name="T17" fmla="*/ 109 h 161"/>
                <a:gd name="T18" fmla="*/ 26 w 161"/>
                <a:gd name="T19" fmla="*/ 109 h 161"/>
                <a:gd name="T20" fmla="*/ 110 w 161"/>
                <a:gd name="T21" fmla="*/ 25 h 161"/>
                <a:gd name="T22" fmla="*/ 110 w 161"/>
                <a:gd name="T23" fmla="*/ 25 h 161"/>
                <a:gd name="T24" fmla="*/ 135 w 161"/>
                <a:gd name="T25" fmla="*/ 0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1" h="161">
                  <a:moveTo>
                    <a:pt x="135" y="0"/>
                  </a:moveTo>
                  <a:lnTo>
                    <a:pt x="135" y="0"/>
                  </a:lnTo>
                  <a:cubicBezTo>
                    <a:pt x="149" y="0"/>
                    <a:pt x="160" y="11"/>
                    <a:pt x="160" y="25"/>
                  </a:cubicBezTo>
                  <a:lnTo>
                    <a:pt x="160" y="25"/>
                  </a:lnTo>
                  <a:cubicBezTo>
                    <a:pt x="160" y="99"/>
                    <a:pt x="100" y="160"/>
                    <a:pt x="26" y="160"/>
                  </a:cubicBezTo>
                  <a:lnTo>
                    <a:pt x="26" y="160"/>
                  </a:lnTo>
                  <a:cubicBezTo>
                    <a:pt x="12" y="160"/>
                    <a:pt x="0" y="148"/>
                    <a:pt x="0" y="134"/>
                  </a:cubicBezTo>
                  <a:lnTo>
                    <a:pt x="0" y="134"/>
                  </a:lnTo>
                  <a:cubicBezTo>
                    <a:pt x="0" y="120"/>
                    <a:pt x="12" y="109"/>
                    <a:pt x="26" y="109"/>
                  </a:cubicBezTo>
                  <a:lnTo>
                    <a:pt x="26" y="109"/>
                  </a:lnTo>
                  <a:cubicBezTo>
                    <a:pt x="72" y="109"/>
                    <a:pt x="110" y="72"/>
                    <a:pt x="110" y="25"/>
                  </a:cubicBezTo>
                  <a:lnTo>
                    <a:pt x="110" y="25"/>
                  </a:lnTo>
                  <a:cubicBezTo>
                    <a:pt x="110" y="11"/>
                    <a:pt x="121" y="0"/>
                    <a:pt x="135" y="0"/>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43" name="Freeform 59">
              <a:extLst>
                <a:ext uri="{FF2B5EF4-FFF2-40B4-BE49-F238E27FC236}">
                  <a16:creationId xmlns:a16="http://schemas.microsoft.com/office/drawing/2014/main" id="{9EF94BC3-1FE6-7846-84D2-DC101495736C}"/>
                </a:ext>
              </a:extLst>
            </p:cNvPr>
            <p:cNvSpPr>
              <a:spLocks noChangeArrowheads="1"/>
            </p:cNvSpPr>
            <p:nvPr/>
          </p:nvSpPr>
          <p:spPr bwMode="auto">
            <a:xfrm>
              <a:off x="5498147" y="932935"/>
              <a:ext cx="392326" cy="639463"/>
            </a:xfrm>
            <a:custGeom>
              <a:avLst/>
              <a:gdLst>
                <a:gd name="T0" fmla="*/ 519 w 558"/>
                <a:gd name="T1" fmla="*/ 0 h 914"/>
                <a:gd name="T2" fmla="*/ 519 w 558"/>
                <a:gd name="T3" fmla="*/ 0 h 914"/>
                <a:gd name="T4" fmla="*/ 549 w 558"/>
                <a:gd name="T5" fmla="*/ 21 h 914"/>
                <a:gd name="T6" fmla="*/ 549 w 558"/>
                <a:gd name="T7" fmla="*/ 23 h 914"/>
                <a:gd name="T8" fmla="*/ 557 w 558"/>
                <a:gd name="T9" fmla="*/ 80 h 914"/>
                <a:gd name="T10" fmla="*/ 557 w 558"/>
                <a:gd name="T11" fmla="*/ 814 h 914"/>
                <a:gd name="T12" fmla="*/ 557 w 558"/>
                <a:gd name="T13" fmla="*/ 814 h 914"/>
                <a:gd name="T14" fmla="*/ 422 w 558"/>
                <a:gd name="T15" fmla="*/ 913 h 914"/>
                <a:gd name="T16" fmla="*/ 135 w 558"/>
                <a:gd name="T17" fmla="*/ 913 h 914"/>
                <a:gd name="T18" fmla="*/ 135 w 558"/>
                <a:gd name="T19" fmla="*/ 913 h 914"/>
                <a:gd name="T20" fmla="*/ 0 w 558"/>
                <a:gd name="T21" fmla="*/ 814 h 914"/>
                <a:gd name="T22" fmla="*/ 0 w 558"/>
                <a:gd name="T23" fmla="*/ 80 h 914"/>
                <a:gd name="T24" fmla="*/ 9 w 558"/>
                <a:gd name="T25" fmla="*/ 23 h 914"/>
                <a:gd name="T26" fmla="*/ 9 w 558"/>
                <a:gd name="T27" fmla="*/ 21 h 914"/>
                <a:gd name="T28" fmla="*/ 9 w 558"/>
                <a:gd name="T29" fmla="*/ 21 h 914"/>
                <a:gd name="T30" fmla="*/ 38 w 558"/>
                <a:gd name="T31" fmla="*/ 0 h 914"/>
                <a:gd name="T32" fmla="*/ 519 w 558"/>
                <a:gd name="T33" fmla="*/ 0 h 9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58" h="914">
                  <a:moveTo>
                    <a:pt x="519" y="0"/>
                  </a:moveTo>
                  <a:lnTo>
                    <a:pt x="519" y="0"/>
                  </a:lnTo>
                  <a:cubicBezTo>
                    <a:pt x="536" y="0"/>
                    <a:pt x="549" y="10"/>
                    <a:pt x="549" y="21"/>
                  </a:cubicBezTo>
                  <a:lnTo>
                    <a:pt x="549" y="23"/>
                  </a:lnTo>
                  <a:lnTo>
                    <a:pt x="557" y="80"/>
                  </a:lnTo>
                  <a:lnTo>
                    <a:pt x="557" y="814"/>
                  </a:lnTo>
                  <a:lnTo>
                    <a:pt x="557" y="814"/>
                  </a:lnTo>
                  <a:cubicBezTo>
                    <a:pt x="557" y="869"/>
                    <a:pt x="497" y="913"/>
                    <a:pt x="422" y="913"/>
                  </a:cubicBezTo>
                  <a:lnTo>
                    <a:pt x="135" y="913"/>
                  </a:lnTo>
                  <a:lnTo>
                    <a:pt x="135" y="913"/>
                  </a:lnTo>
                  <a:cubicBezTo>
                    <a:pt x="61" y="913"/>
                    <a:pt x="0" y="869"/>
                    <a:pt x="0" y="814"/>
                  </a:cubicBezTo>
                  <a:lnTo>
                    <a:pt x="0" y="80"/>
                  </a:lnTo>
                  <a:lnTo>
                    <a:pt x="9" y="23"/>
                  </a:lnTo>
                  <a:lnTo>
                    <a:pt x="9" y="21"/>
                  </a:lnTo>
                  <a:lnTo>
                    <a:pt x="9" y="21"/>
                  </a:lnTo>
                  <a:cubicBezTo>
                    <a:pt x="9" y="10"/>
                    <a:pt x="22" y="0"/>
                    <a:pt x="38" y="0"/>
                  </a:cubicBezTo>
                  <a:lnTo>
                    <a:pt x="519" y="0"/>
                  </a:lnTo>
                </a:path>
              </a:pathLst>
            </a:custGeom>
            <a:solidFill>
              <a:schemeClr val="accent6">
                <a:lumMod val="50000"/>
              </a:schemeClr>
            </a:solidFill>
            <a:ln>
              <a:noFill/>
            </a:ln>
            <a:effectLst/>
          </p:spPr>
          <p:txBody>
            <a:bodyPr wrap="none" anchor="ctr"/>
            <a:lstStyle/>
            <a:p>
              <a:endParaRPr lang="en-US" sz="6532" dirty="0">
                <a:latin typeface="Fira Sans Light" panose="020B0403050000020004" pitchFamily="34" charset="0"/>
              </a:endParaRPr>
            </a:p>
          </p:txBody>
        </p:sp>
        <p:sp>
          <p:nvSpPr>
            <p:cNvPr id="244" name="Freeform 60">
              <a:extLst>
                <a:ext uri="{FF2B5EF4-FFF2-40B4-BE49-F238E27FC236}">
                  <a16:creationId xmlns:a16="http://schemas.microsoft.com/office/drawing/2014/main" id="{D8476049-ADF4-B544-8396-5097B7550FF4}"/>
                </a:ext>
              </a:extLst>
            </p:cNvPr>
            <p:cNvSpPr>
              <a:spLocks noChangeArrowheads="1"/>
            </p:cNvSpPr>
            <p:nvPr/>
          </p:nvSpPr>
          <p:spPr bwMode="auto">
            <a:xfrm>
              <a:off x="5498147" y="932935"/>
              <a:ext cx="194618" cy="639463"/>
            </a:xfrm>
            <a:custGeom>
              <a:avLst/>
              <a:gdLst>
                <a:gd name="T0" fmla="*/ 135 w 279"/>
                <a:gd name="T1" fmla="*/ 913 h 914"/>
                <a:gd name="T2" fmla="*/ 278 w 279"/>
                <a:gd name="T3" fmla="*/ 913 h 914"/>
                <a:gd name="T4" fmla="*/ 278 w 279"/>
                <a:gd name="T5" fmla="*/ 0 h 914"/>
                <a:gd name="T6" fmla="*/ 38 w 279"/>
                <a:gd name="T7" fmla="*/ 0 h 914"/>
                <a:gd name="T8" fmla="*/ 38 w 279"/>
                <a:gd name="T9" fmla="*/ 0 h 914"/>
                <a:gd name="T10" fmla="*/ 9 w 279"/>
                <a:gd name="T11" fmla="*/ 21 h 914"/>
                <a:gd name="T12" fmla="*/ 9 w 279"/>
                <a:gd name="T13" fmla="*/ 23 h 914"/>
                <a:gd name="T14" fmla="*/ 0 w 279"/>
                <a:gd name="T15" fmla="*/ 80 h 914"/>
                <a:gd name="T16" fmla="*/ 0 w 279"/>
                <a:gd name="T17" fmla="*/ 814 h 914"/>
                <a:gd name="T18" fmla="*/ 0 w 279"/>
                <a:gd name="T19" fmla="*/ 814 h 914"/>
                <a:gd name="T20" fmla="*/ 135 w 279"/>
                <a:gd name="T21" fmla="*/ 913 h 9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79" h="914">
                  <a:moveTo>
                    <a:pt x="135" y="913"/>
                  </a:moveTo>
                  <a:lnTo>
                    <a:pt x="278" y="913"/>
                  </a:lnTo>
                  <a:lnTo>
                    <a:pt x="278" y="0"/>
                  </a:lnTo>
                  <a:lnTo>
                    <a:pt x="38" y="0"/>
                  </a:lnTo>
                  <a:lnTo>
                    <a:pt x="38" y="0"/>
                  </a:lnTo>
                  <a:cubicBezTo>
                    <a:pt x="22" y="0"/>
                    <a:pt x="9" y="10"/>
                    <a:pt x="9" y="21"/>
                  </a:cubicBezTo>
                  <a:lnTo>
                    <a:pt x="9" y="23"/>
                  </a:lnTo>
                  <a:lnTo>
                    <a:pt x="0" y="80"/>
                  </a:lnTo>
                  <a:lnTo>
                    <a:pt x="0" y="814"/>
                  </a:lnTo>
                  <a:lnTo>
                    <a:pt x="0" y="814"/>
                  </a:lnTo>
                  <a:cubicBezTo>
                    <a:pt x="0" y="869"/>
                    <a:pt x="61" y="913"/>
                    <a:pt x="135" y="913"/>
                  </a:cubicBezTo>
                </a:path>
              </a:pathLst>
            </a:custGeom>
            <a:solidFill>
              <a:schemeClr val="accent6">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45" name="Freeform 61">
              <a:extLst>
                <a:ext uri="{FF2B5EF4-FFF2-40B4-BE49-F238E27FC236}">
                  <a16:creationId xmlns:a16="http://schemas.microsoft.com/office/drawing/2014/main" id="{B9B6C2AD-4892-2F45-A5A4-5C54D4ABE154}"/>
                </a:ext>
              </a:extLst>
            </p:cNvPr>
            <p:cNvSpPr>
              <a:spLocks noChangeArrowheads="1"/>
            </p:cNvSpPr>
            <p:nvPr/>
          </p:nvSpPr>
          <p:spPr bwMode="auto">
            <a:xfrm>
              <a:off x="5816333" y="1353065"/>
              <a:ext cx="95766" cy="182263"/>
            </a:xfrm>
            <a:custGeom>
              <a:avLst/>
              <a:gdLst>
                <a:gd name="T0" fmla="*/ 38 w 135"/>
                <a:gd name="T1" fmla="*/ 0 h 261"/>
                <a:gd name="T2" fmla="*/ 134 w 135"/>
                <a:gd name="T3" fmla="*/ 245 h 261"/>
                <a:gd name="T4" fmla="*/ 96 w 135"/>
                <a:gd name="T5" fmla="*/ 260 h 261"/>
                <a:gd name="T6" fmla="*/ 0 w 135"/>
                <a:gd name="T7" fmla="*/ 15 h 261"/>
                <a:gd name="T8" fmla="*/ 38 w 135"/>
                <a:gd name="T9" fmla="*/ 0 h 261"/>
              </a:gdLst>
              <a:ahLst/>
              <a:cxnLst>
                <a:cxn ang="0">
                  <a:pos x="T0" y="T1"/>
                </a:cxn>
                <a:cxn ang="0">
                  <a:pos x="T2" y="T3"/>
                </a:cxn>
                <a:cxn ang="0">
                  <a:pos x="T4" y="T5"/>
                </a:cxn>
                <a:cxn ang="0">
                  <a:pos x="T6" y="T7"/>
                </a:cxn>
                <a:cxn ang="0">
                  <a:pos x="T8" y="T9"/>
                </a:cxn>
              </a:cxnLst>
              <a:rect l="0" t="0" r="r" b="b"/>
              <a:pathLst>
                <a:path w="135" h="261">
                  <a:moveTo>
                    <a:pt x="38" y="0"/>
                  </a:moveTo>
                  <a:lnTo>
                    <a:pt x="134" y="245"/>
                  </a:lnTo>
                  <a:lnTo>
                    <a:pt x="96" y="260"/>
                  </a:lnTo>
                  <a:lnTo>
                    <a:pt x="0" y="15"/>
                  </a:lnTo>
                  <a:lnTo>
                    <a:pt x="38"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46" name="Freeform 62">
              <a:extLst>
                <a:ext uri="{FF2B5EF4-FFF2-40B4-BE49-F238E27FC236}">
                  <a16:creationId xmlns:a16="http://schemas.microsoft.com/office/drawing/2014/main" id="{56F06EB0-FCEB-BC40-B87D-DB6EF24153EE}"/>
                </a:ext>
              </a:extLst>
            </p:cNvPr>
            <p:cNvSpPr>
              <a:spLocks noChangeArrowheads="1"/>
            </p:cNvSpPr>
            <p:nvPr/>
          </p:nvSpPr>
          <p:spPr bwMode="auto">
            <a:xfrm>
              <a:off x="5844137" y="1192427"/>
              <a:ext cx="55605" cy="27804"/>
            </a:xfrm>
            <a:custGeom>
              <a:avLst/>
              <a:gdLst>
                <a:gd name="T0" fmla="*/ 0 w 78"/>
                <a:gd name="T1" fmla="*/ 0 h 41"/>
                <a:gd name="T2" fmla="*/ 77 w 78"/>
                <a:gd name="T3" fmla="*/ 0 h 41"/>
                <a:gd name="T4" fmla="*/ 77 w 78"/>
                <a:gd name="T5" fmla="*/ 40 h 41"/>
                <a:gd name="T6" fmla="*/ 0 w 78"/>
                <a:gd name="T7" fmla="*/ 40 h 41"/>
                <a:gd name="T8" fmla="*/ 0 w 78"/>
                <a:gd name="T9" fmla="*/ 0 h 41"/>
              </a:gdLst>
              <a:ahLst/>
              <a:cxnLst>
                <a:cxn ang="0">
                  <a:pos x="T0" y="T1"/>
                </a:cxn>
                <a:cxn ang="0">
                  <a:pos x="T2" y="T3"/>
                </a:cxn>
                <a:cxn ang="0">
                  <a:pos x="T4" y="T5"/>
                </a:cxn>
                <a:cxn ang="0">
                  <a:pos x="T6" y="T7"/>
                </a:cxn>
                <a:cxn ang="0">
                  <a:pos x="T8" y="T9"/>
                </a:cxn>
              </a:cxnLst>
              <a:rect l="0" t="0" r="r" b="b"/>
              <a:pathLst>
                <a:path w="78" h="41">
                  <a:moveTo>
                    <a:pt x="0" y="0"/>
                  </a:moveTo>
                  <a:lnTo>
                    <a:pt x="77" y="0"/>
                  </a:lnTo>
                  <a:lnTo>
                    <a:pt x="77" y="40"/>
                  </a:lnTo>
                  <a:lnTo>
                    <a:pt x="0" y="40"/>
                  </a:lnTo>
                  <a:lnTo>
                    <a:pt x="0"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47" name="Freeform 63">
              <a:extLst>
                <a:ext uri="{FF2B5EF4-FFF2-40B4-BE49-F238E27FC236}">
                  <a16:creationId xmlns:a16="http://schemas.microsoft.com/office/drawing/2014/main" id="{EA05B40B-C11C-0B40-BE9A-1E1552A25FE7}"/>
                </a:ext>
              </a:extLst>
            </p:cNvPr>
            <p:cNvSpPr>
              <a:spLocks noChangeArrowheads="1"/>
            </p:cNvSpPr>
            <p:nvPr/>
          </p:nvSpPr>
          <p:spPr bwMode="auto">
            <a:xfrm>
              <a:off x="5831780" y="920578"/>
              <a:ext cx="67962" cy="83409"/>
            </a:xfrm>
            <a:custGeom>
              <a:avLst/>
              <a:gdLst>
                <a:gd name="T0" fmla="*/ 62 w 97"/>
                <a:gd name="T1" fmla="*/ 0 h 118"/>
                <a:gd name="T2" fmla="*/ 96 w 97"/>
                <a:gd name="T3" fmla="*/ 22 h 118"/>
                <a:gd name="T4" fmla="*/ 34 w 97"/>
                <a:gd name="T5" fmla="*/ 117 h 118"/>
                <a:gd name="T6" fmla="*/ 0 w 97"/>
                <a:gd name="T7" fmla="*/ 95 h 118"/>
                <a:gd name="T8" fmla="*/ 62 w 97"/>
                <a:gd name="T9" fmla="*/ 0 h 118"/>
              </a:gdLst>
              <a:ahLst/>
              <a:cxnLst>
                <a:cxn ang="0">
                  <a:pos x="T0" y="T1"/>
                </a:cxn>
                <a:cxn ang="0">
                  <a:pos x="T2" y="T3"/>
                </a:cxn>
                <a:cxn ang="0">
                  <a:pos x="T4" y="T5"/>
                </a:cxn>
                <a:cxn ang="0">
                  <a:pos x="T6" y="T7"/>
                </a:cxn>
                <a:cxn ang="0">
                  <a:pos x="T8" y="T9"/>
                </a:cxn>
              </a:cxnLst>
              <a:rect l="0" t="0" r="r" b="b"/>
              <a:pathLst>
                <a:path w="97" h="118">
                  <a:moveTo>
                    <a:pt x="62" y="0"/>
                  </a:moveTo>
                  <a:lnTo>
                    <a:pt x="96" y="22"/>
                  </a:lnTo>
                  <a:lnTo>
                    <a:pt x="34" y="117"/>
                  </a:lnTo>
                  <a:lnTo>
                    <a:pt x="0" y="95"/>
                  </a:lnTo>
                  <a:lnTo>
                    <a:pt x="62"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48" name="Freeform 64">
              <a:extLst>
                <a:ext uri="{FF2B5EF4-FFF2-40B4-BE49-F238E27FC236}">
                  <a16:creationId xmlns:a16="http://schemas.microsoft.com/office/drawing/2014/main" id="{3A93D090-9941-DF4E-AF10-3CF8273EB343}"/>
                </a:ext>
              </a:extLst>
            </p:cNvPr>
            <p:cNvSpPr>
              <a:spLocks noChangeArrowheads="1"/>
            </p:cNvSpPr>
            <p:nvPr/>
          </p:nvSpPr>
          <p:spPr bwMode="auto">
            <a:xfrm>
              <a:off x="5467256" y="1353065"/>
              <a:ext cx="95764" cy="182263"/>
            </a:xfrm>
            <a:custGeom>
              <a:avLst/>
              <a:gdLst>
                <a:gd name="T0" fmla="*/ 96 w 135"/>
                <a:gd name="T1" fmla="*/ 0 h 261"/>
                <a:gd name="T2" fmla="*/ 134 w 135"/>
                <a:gd name="T3" fmla="*/ 15 h 261"/>
                <a:gd name="T4" fmla="*/ 37 w 135"/>
                <a:gd name="T5" fmla="*/ 260 h 261"/>
                <a:gd name="T6" fmla="*/ 0 w 135"/>
                <a:gd name="T7" fmla="*/ 245 h 261"/>
                <a:gd name="T8" fmla="*/ 96 w 135"/>
                <a:gd name="T9" fmla="*/ 0 h 261"/>
              </a:gdLst>
              <a:ahLst/>
              <a:cxnLst>
                <a:cxn ang="0">
                  <a:pos x="T0" y="T1"/>
                </a:cxn>
                <a:cxn ang="0">
                  <a:pos x="T2" y="T3"/>
                </a:cxn>
                <a:cxn ang="0">
                  <a:pos x="T4" y="T5"/>
                </a:cxn>
                <a:cxn ang="0">
                  <a:pos x="T6" y="T7"/>
                </a:cxn>
                <a:cxn ang="0">
                  <a:pos x="T8" y="T9"/>
                </a:cxn>
              </a:cxnLst>
              <a:rect l="0" t="0" r="r" b="b"/>
              <a:pathLst>
                <a:path w="135" h="261">
                  <a:moveTo>
                    <a:pt x="96" y="0"/>
                  </a:moveTo>
                  <a:lnTo>
                    <a:pt x="134" y="15"/>
                  </a:lnTo>
                  <a:lnTo>
                    <a:pt x="37" y="260"/>
                  </a:lnTo>
                  <a:lnTo>
                    <a:pt x="0" y="245"/>
                  </a:lnTo>
                  <a:lnTo>
                    <a:pt x="96"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49" name="Freeform 65">
              <a:extLst>
                <a:ext uri="{FF2B5EF4-FFF2-40B4-BE49-F238E27FC236}">
                  <a16:creationId xmlns:a16="http://schemas.microsoft.com/office/drawing/2014/main" id="{8338E364-FCF9-5743-B1E0-6D9235051238}"/>
                </a:ext>
              </a:extLst>
            </p:cNvPr>
            <p:cNvSpPr>
              <a:spLocks noChangeArrowheads="1"/>
            </p:cNvSpPr>
            <p:nvPr/>
          </p:nvSpPr>
          <p:spPr bwMode="auto">
            <a:xfrm>
              <a:off x="5479612" y="1192427"/>
              <a:ext cx="52515" cy="27804"/>
            </a:xfrm>
            <a:custGeom>
              <a:avLst/>
              <a:gdLst>
                <a:gd name="T0" fmla="*/ 0 w 77"/>
                <a:gd name="T1" fmla="*/ 0 h 41"/>
                <a:gd name="T2" fmla="*/ 76 w 77"/>
                <a:gd name="T3" fmla="*/ 0 h 41"/>
                <a:gd name="T4" fmla="*/ 76 w 77"/>
                <a:gd name="T5" fmla="*/ 40 h 41"/>
                <a:gd name="T6" fmla="*/ 0 w 77"/>
                <a:gd name="T7" fmla="*/ 40 h 41"/>
                <a:gd name="T8" fmla="*/ 0 w 77"/>
                <a:gd name="T9" fmla="*/ 0 h 41"/>
              </a:gdLst>
              <a:ahLst/>
              <a:cxnLst>
                <a:cxn ang="0">
                  <a:pos x="T0" y="T1"/>
                </a:cxn>
                <a:cxn ang="0">
                  <a:pos x="T2" y="T3"/>
                </a:cxn>
                <a:cxn ang="0">
                  <a:pos x="T4" y="T5"/>
                </a:cxn>
                <a:cxn ang="0">
                  <a:pos x="T6" y="T7"/>
                </a:cxn>
                <a:cxn ang="0">
                  <a:pos x="T8" y="T9"/>
                </a:cxn>
              </a:cxnLst>
              <a:rect l="0" t="0" r="r" b="b"/>
              <a:pathLst>
                <a:path w="77" h="41">
                  <a:moveTo>
                    <a:pt x="0" y="0"/>
                  </a:moveTo>
                  <a:lnTo>
                    <a:pt x="76" y="0"/>
                  </a:lnTo>
                  <a:lnTo>
                    <a:pt x="76" y="40"/>
                  </a:lnTo>
                  <a:lnTo>
                    <a:pt x="0" y="40"/>
                  </a:lnTo>
                  <a:lnTo>
                    <a:pt x="0"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50" name="Freeform 66">
              <a:extLst>
                <a:ext uri="{FF2B5EF4-FFF2-40B4-BE49-F238E27FC236}">
                  <a16:creationId xmlns:a16="http://schemas.microsoft.com/office/drawing/2014/main" id="{5A6EE280-38CC-C44F-8557-A7F53E7BC526}"/>
                </a:ext>
              </a:extLst>
            </p:cNvPr>
            <p:cNvSpPr>
              <a:spLocks noChangeArrowheads="1"/>
            </p:cNvSpPr>
            <p:nvPr/>
          </p:nvSpPr>
          <p:spPr bwMode="auto">
            <a:xfrm>
              <a:off x="5479612" y="920578"/>
              <a:ext cx="67962" cy="83409"/>
            </a:xfrm>
            <a:custGeom>
              <a:avLst/>
              <a:gdLst>
                <a:gd name="T0" fmla="*/ 35 w 97"/>
                <a:gd name="T1" fmla="*/ 0 h 118"/>
                <a:gd name="T2" fmla="*/ 96 w 97"/>
                <a:gd name="T3" fmla="*/ 95 h 118"/>
                <a:gd name="T4" fmla="*/ 62 w 97"/>
                <a:gd name="T5" fmla="*/ 117 h 118"/>
                <a:gd name="T6" fmla="*/ 0 w 97"/>
                <a:gd name="T7" fmla="*/ 22 h 118"/>
                <a:gd name="T8" fmla="*/ 35 w 97"/>
                <a:gd name="T9" fmla="*/ 0 h 118"/>
              </a:gdLst>
              <a:ahLst/>
              <a:cxnLst>
                <a:cxn ang="0">
                  <a:pos x="T0" y="T1"/>
                </a:cxn>
                <a:cxn ang="0">
                  <a:pos x="T2" y="T3"/>
                </a:cxn>
                <a:cxn ang="0">
                  <a:pos x="T4" y="T5"/>
                </a:cxn>
                <a:cxn ang="0">
                  <a:pos x="T6" y="T7"/>
                </a:cxn>
                <a:cxn ang="0">
                  <a:pos x="T8" y="T9"/>
                </a:cxn>
              </a:cxnLst>
              <a:rect l="0" t="0" r="r" b="b"/>
              <a:pathLst>
                <a:path w="97" h="118">
                  <a:moveTo>
                    <a:pt x="35" y="0"/>
                  </a:moveTo>
                  <a:lnTo>
                    <a:pt x="96" y="95"/>
                  </a:lnTo>
                  <a:lnTo>
                    <a:pt x="62" y="117"/>
                  </a:lnTo>
                  <a:lnTo>
                    <a:pt x="0" y="22"/>
                  </a:lnTo>
                  <a:lnTo>
                    <a:pt x="35"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51" name="Freeform 67">
              <a:extLst>
                <a:ext uri="{FF2B5EF4-FFF2-40B4-BE49-F238E27FC236}">
                  <a16:creationId xmlns:a16="http://schemas.microsoft.com/office/drawing/2014/main" id="{91397588-CB61-554C-9BC5-C8B0EE2DA446}"/>
                </a:ext>
              </a:extLst>
            </p:cNvPr>
            <p:cNvSpPr>
              <a:spLocks noChangeArrowheads="1"/>
            </p:cNvSpPr>
            <p:nvPr/>
          </p:nvSpPr>
          <p:spPr bwMode="auto">
            <a:xfrm>
              <a:off x="5791619" y="830993"/>
              <a:ext cx="117389" cy="37070"/>
            </a:xfrm>
            <a:custGeom>
              <a:avLst/>
              <a:gdLst>
                <a:gd name="T0" fmla="*/ 25 w 169"/>
                <a:gd name="T1" fmla="*/ 0 h 52"/>
                <a:gd name="T2" fmla="*/ 143 w 169"/>
                <a:gd name="T3" fmla="*/ 0 h 52"/>
                <a:gd name="T4" fmla="*/ 143 w 169"/>
                <a:gd name="T5" fmla="*/ 0 h 52"/>
                <a:gd name="T6" fmla="*/ 168 w 169"/>
                <a:gd name="T7" fmla="*/ 25 h 52"/>
                <a:gd name="T8" fmla="*/ 168 w 169"/>
                <a:gd name="T9" fmla="*/ 25 h 52"/>
                <a:gd name="T10" fmla="*/ 143 w 169"/>
                <a:gd name="T11" fmla="*/ 51 h 52"/>
                <a:gd name="T12" fmla="*/ 25 w 169"/>
                <a:gd name="T13" fmla="*/ 51 h 52"/>
                <a:gd name="T14" fmla="*/ 25 w 169"/>
                <a:gd name="T15" fmla="*/ 51 h 52"/>
                <a:gd name="T16" fmla="*/ 0 w 169"/>
                <a:gd name="T17" fmla="*/ 25 h 52"/>
                <a:gd name="T18" fmla="*/ 0 w 169"/>
                <a:gd name="T19" fmla="*/ 25 h 52"/>
                <a:gd name="T20" fmla="*/ 25 w 169"/>
                <a:gd name="T21" fmla="*/ 0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9" h="52">
                  <a:moveTo>
                    <a:pt x="25" y="0"/>
                  </a:moveTo>
                  <a:lnTo>
                    <a:pt x="143" y="0"/>
                  </a:lnTo>
                  <a:lnTo>
                    <a:pt x="143" y="0"/>
                  </a:lnTo>
                  <a:cubicBezTo>
                    <a:pt x="157" y="0"/>
                    <a:pt x="168" y="11"/>
                    <a:pt x="168" y="25"/>
                  </a:cubicBezTo>
                  <a:lnTo>
                    <a:pt x="168" y="25"/>
                  </a:lnTo>
                  <a:cubicBezTo>
                    <a:pt x="168" y="39"/>
                    <a:pt x="157" y="51"/>
                    <a:pt x="143" y="51"/>
                  </a:cubicBezTo>
                  <a:lnTo>
                    <a:pt x="25" y="51"/>
                  </a:lnTo>
                  <a:lnTo>
                    <a:pt x="25" y="51"/>
                  </a:lnTo>
                  <a:cubicBezTo>
                    <a:pt x="11" y="51"/>
                    <a:pt x="0" y="39"/>
                    <a:pt x="0" y="25"/>
                  </a:cubicBezTo>
                  <a:lnTo>
                    <a:pt x="0" y="25"/>
                  </a:lnTo>
                  <a:cubicBezTo>
                    <a:pt x="0" y="11"/>
                    <a:pt x="11" y="0"/>
                    <a:pt x="25" y="0"/>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52" name="Freeform 68">
              <a:extLst>
                <a:ext uri="{FF2B5EF4-FFF2-40B4-BE49-F238E27FC236}">
                  <a16:creationId xmlns:a16="http://schemas.microsoft.com/office/drawing/2014/main" id="{02D45A7D-E38B-744F-B7C7-9B4F423E9DFF}"/>
                </a:ext>
              </a:extLst>
            </p:cNvPr>
            <p:cNvSpPr>
              <a:spLocks noChangeArrowheads="1"/>
            </p:cNvSpPr>
            <p:nvPr/>
          </p:nvSpPr>
          <p:spPr bwMode="auto">
            <a:xfrm>
              <a:off x="5476522" y="830993"/>
              <a:ext cx="117389" cy="37070"/>
            </a:xfrm>
            <a:custGeom>
              <a:avLst/>
              <a:gdLst>
                <a:gd name="T0" fmla="*/ 25 w 169"/>
                <a:gd name="T1" fmla="*/ 0 h 52"/>
                <a:gd name="T2" fmla="*/ 143 w 169"/>
                <a:gd name="T3" fmla="*/ 0 h 52"/>
                <a:gd name="T4" fmla="*/ 143 w 169"/>
                <a:gd name="T5" fmla="*/ 0 h 52"/>
                <a:gd name="T6" fmla="*/ 168 w 169"/>
                <a:gd name="T7" fmla="*/ 25 h 52"/>
                <a:gd name="T8" fmla="*/ 168 w 169"/>
                <a:gd name="T9" fmla="*/ 25 h 52"/>
                <a:gd name="T10" fmla="*/ 143 w 169"/>
                <a:gd name="T11" fmla="*/ 51 h 52"/>
                <a:gd name="T12" fmla="*/ 25 w 169"/>
                <a:gd name="T13" fmla="*/ 51 h 52"/>
                <a:gd name="T14" fmla="*/ 25 w 169"/>
                <a:gd name="T15" fmla="*/ 51 h 52"/>
                <a:gd name="T16" fmla="*/ 0 w 169"/>
                <a:gd name="T17" fmla="*/ 25 h 52"/>
                <a:gd name="T18" fmla="*/ 0 w 169"/>
                <a:gd name="T19" fmla="*/ 25 h 52"/>
                <a:gd name="T20" fmla="*/ 25 w 169"/>
                <a:gd name="T21" fmla="*/ 0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9" h="52">
                  <a:moveTo>
                    <a:pt x="25" y="0"/>
                  </a:moveTo>
                  <a:lnTo>
                    <a:pt x="143" y="0"/>
                  </a:lnTo>
                  <a:lnTo>
                    <a:pt x="143" y="0"/>
                  </a:lnTo>
                  <a:cubicBezTo>
                    <a:pt x="157" y="0"/>
                    <a:pt x="168" y="11"/>
                    <a:pt x="168" y="25"/>
                  </a:cubicBezTo>
                  <a:lnTo>
                    <a:pt x="168" y="25"/>
                  </a:lnTo>
                  <a:cubicBezTo>
                    <a:pt x="168" y="39"/>
                    <a:pt x="157" y="51"/>
                    <a:pt x="143" y="51"/>
                  </a:cubicBezTo>
                  <a:lnTo>
                    <a:pt x="25" y="51"/>
                  </a:lnTo>
                  <a:lnTo>
                    <a:pt x="25" y="51"/>
                  </a:lnTo>
                  <a:cubicBezTo>
                    <a:pt x="11" y="51"/>
                    <a:pt x="0" y="39"/>
                    <a:pt x="0" y="25"/>
                  </a:cubicBezTo>
                  <a:lnTo>
                    <a:pt x="0" y="25"/>
                  </a:lnTo>
                  <a:cubicBezTo>
                    <a:pt x="0" y="11"/>
                    <a:pt x="11" y="0"/>
                    <a:pt x="25" y="0"/>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53" name="Freeform 69">
              <a:extLst>
                <a:ext uri="{FF2B5EF4-FFF2-40B4-BE49-F238E27FC236}">
                  <a16:creationId xmlns:a16="http://schemas.microsoft.com/office/drawing/2014/main" id="{368456A8-9E1D-B94C-9944-BD7BDA27E240}"/>
                </a:ext>
              </a:extLst>
            </p:cNvPr>
            <p:cNvSpPr>
              <a:spLocks noChangeArrowheads="1"/>
            </p:cNvSpPr>
            <p:nvPr/>
          </p:nvSpPr>
          <p:spPr bwMode="auto">
            <a:xfrm>
              <a:off x="5918277" y="1455009"/>
              <a:ext cx="98854" cy="40158"/>
            </a:xfrm>
            <a:custGeom>
              <a:avLst/>
              <a:gdLst>
                <a:gd name="T0" fmla="*/ 27 w 140"/>
                <a:gd name="T1" fmla="*/ 0 h 56"/>
                <a:gd name="T2" fmla="*/ 111 w 140"/>
                <a:gd name="T3" fmla="*/ 0 h 56"/>
                <a:gd name="T4" fmla="*/ 111 w 140"/>
                <a:gd name="T5" fmla="*/ 0 h 56"/>
                <a:gd name="T6" fmla="*/ 139 w 140"/>
                <a:gd name="T7" fmla="*/ 28 h 56"/>
                <a:gd name="T8" fmla="*/ 139 w 140"/>
                <a:gd name="T9" fmla="*/ 28 h 56"/>
                <a:gd name="T10" fmla="*/ 111 w 140"/>
                <a:gd name="T11" fmla="*/ 55 h 56"/>
                <a:gd name="T12" fmla="*/ 27 w 140"/>
                <a:gd name="T13" fmla="*/ 55 h 56"/>
                <a:gd name="T14" fmla="*/ 27 w 140"/>
                <a:gd name="T15" fmla="*/ 55 h 56"/>
                <a:gd name="T16" fmla="*/ 0 w 140"/>
                <a:gd name="T17" fmla="*/ 28 h 56"/>
                <a:gd name="T18" fmla="*/ 0 w 140"/>
                <a:gd name="T19" fmla="*/ 28 h 56"/>
                <a:gd name="T20" fmla="*/ 27 w 140"/>
                <a:gd name="T21" fmla="*/ 0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0" h="56">
                  <a:moveTo>
                    <a:pt x="27" y="0"/>
                  </a:moveTo>
                  <a:lnTo>
                    <a:pt x="111" y="0"/>
                  </a:lnTo>
                  <a:lnTo>
                    <a:pt x="111" y="0"/>
                  </a:lnTo>
                  <a:cubicBezTo>
                    <a:pt x="127" y="0"/>
                    <a:pt x="139" y="13"/>
                    <a:pt x="139" y="28"/>
                  </a:cubicBezTo>
                  <a:lnTo>
                    <a:pt x="139" y="28"/>
                  </a:lnTo>
                  <a:cubicBezTo>
                    <a:pt x="139" y="43"/>
                    <a:pt x="127" y="55"/>
                    <a:pt x="111" y="55"/>
                  </a:cubicBezTo>
                  <a:lnTo>
                    <a:pt x="27" y="55"/>
                  </a:lnTo>
                  <a:lnTo>
                    <a:pt x="27" y="55"/>
                  </a:lnTo>
                  <a:cubicBezTo>
                    <a:pt x="12" y="55"/>
                    <a:pt x="0" y="43"/>
                    <a:pt x="0" y="28"/>
                  </a:cubicBezTo>
                  <a:lnTo>
                    <a:pt x="0" y="28"/>
                  </a:lnTo>
                  <a:cubicBezTo>
                    <a:pt x="0" y="13"/>
                    <a:pt x="12" y="0"/>
                    <a:pt x="27" y="0"/>
                  </a:cubicBezTo>
                </a:path>
              </a:pathLst>
            </a:custGeom>
            <a:solidFill>
              <a:schemeClr val="accent1">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54" name="Freeform 70">
              <a:extLst>
                <a:ext uri="{FF2B5EF4-FFF2-40B4-BE49-F238E27FC236}">
                  <a16:creationId xmlns:a16="http://schemas.microsoft.com/office/drawing/2014/main" id="{708DDB70-931F-5340-AD9F-F1F5F7DA7AA2}"/>
                </a:ext>
              </a:extLst>
            </p:cNvPr>
            <p:cNvSpPr>
              <a:spLocks noChangeArrowheads="1"/>
            </p:cNvSpPr>
            <p:nvPr/>
          </p:nvSpPr>
          <p:spPr bwMode="auto">
            <a:xfrm>
              <a:off x="5371490" y="1455009"/>
              <a:ext cx="98854" cy="40158"/>
            </a:xfrm>
            <a:custGeom>
              <a:avLst/>
              <a:gdLst>
                <a:gd name="T0" fmla="*/ 27 w 140"/>
                <a:gd name="T1" fmla="*/ 0 h 56"/>
                <a:gd name="T2" fmla="*/ 111 w 140"/>
                <a:gd name="T3" fmla="*/ 0 h 56"/>
                <a:gd name="T4" fmla="*/ 111 w 140"/>
                <a:gd name="T5" fmla="*/ 0 h 56"/>
                <a:gd name="T6" fmla="*/ 139 w 140"/>
                <a:gd name="T7" fmla="*/ 28 h 56"/>
                <a:gd name="T8" fmla="*/ 139 w 140"/>
                <a:gd name="T9" fmla="*/ 28 h 56"/>
                <a:gd name="T10" fmla="*/ 111 w 140"/>
                <a:gd name="T11" fmla="*/ 55 h 56"/>
                <a:gd name="T12" fmla="*/ 27 w 140"/>
                <a:gd name="T13" fmla="*/ 55 h 56"/>
                <a:gd name="T14" fmla="*/ 27 w 140"/>
                <a:gd name="T15" fmla="*/ 55 h 56"/>
                <a:gd name="T16" fmla="*/ 0 w 140"/>
                <a:gd name="T17" fmla="*/ 28 h 56"/>
                <a:gd name="T18" fmla="*/ 0 w 140"/>
                <a:gd name="T19" fmla="*/ 28 h 56"/>
                <a:gd name="T20" fmla="*/ 27 w 140"/>
                <a:gd name="T21" fmla="*/ 0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0" h="56">
                  <a:moveTo>
                    <a:pt x="27" y="0"/>
                  </a:moveTo>
                  <a:lnTo>
                    <a:pt x="111" y="0"/>
                  </a:lnTo>
                  <a:lnTo>
                    <a:pt x="111" y="0"/>
                  </a:lnTo>
                  <a:cubicBezTo>
                    <a:pt x="127" y="0"/>
                    <a:pt x="139" y="13"/>
                    <a:pt x="139" y="28"/>
                  </a:cubicBezTo>
                  <a:lnTo>
                    <a:pt x="139" y="28"/>
                  </a:lnTo>
                  <a:cubicBezTo>
                    <a:pt x="139" y="43"/>
                    <a:pt x="127" y="55"/>
                    <a:pt x="111" y="55"/>
                  </a:cubicBezTo>
                  <a:lnTo>
                    <a:pt x="27" y="55"/>
                  </a:lnTo>
                  <a:lnTo>
                    <a:pt x="27" y="55"/>
                  </a:lnTo>
                  <a:cubicBezTo>
                    <a:pt x="12" y="55"/>
                    <a:pt x="0" y="43"/>
                    <a:pt x="0" y="28"/>
                  </a:cubicBezTo>
                  <a:lnTo>
                    <a:pt x="0" y="28"/>
                  </a:lnTo>
                  <a:cubicBezTo>
                    <a:pt x="0" y="13"/>
                    <a:pt x="12" y="0"/>
                    <a:pt x="27" y="0"/>
                  </a:cubicBezTo>
                </a:path>
              </a:pathLst>
            </a:custGeom>
            <a:solidFill>
              <a:schemeClr val="accent1">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55" name="Freeform 71">
              <a:extLst>
                <a:ext uri="{FF2B5EF4-FFF2-40B4-BE49-F238E27FC236}">
                  <a16:creationId xmlns:a16="http://schemas.microsoft.com/office/drawing/2014/main" id="{73B490FB-9F66-5941-9F51-5E694CE2E499}"/>
                </a:ext>
              </a:extLst>
            </p:cNvPr>
            <p:cNvSpPr>
              <a:spLocks noChangeArrowheads="1"/>
            </p:cNvSpPr>
            <p:nvPr/>
          </p:nvSpPr>
          <p:spPr bwMode="auto">
            <a:xfrm>
              <a:off x="5529039" y="982362"/>
              <a:ext cx="330542" cy="410863"/>
            </a:xfrm>
            <a:custGeom>
              <a:avLst/>
              <a:gdLst>
                <a:gd name="T0" fmla="*/ 438 w 471"/>
                <a:gd name="T1" fmla="*/ 0 h 586"/>
                <a:gd name="T2" fmla="*/ 438 w 471"/>
                <a:gd name="T3" fmla="*/ 0 h 586"/>
                <a:gd name="T4" fmla="*/ 463 w 471"/>
                <a:gd name="T5" fmla="*/ 14 h 586"/>
                <a:gd name="T6" fmla="*/ 463 w 471"/>
                <a:gd name="T7" fmla="*/ 14 h 586"/>
                <a:gd name="T8" fmla="*/ 470 w 471"/>
                <a:gd name="T9" fmla="*/ 521 h 586"/>
                <a:gd name="T10" fmla="*/ 470 w 471"/>
                <a:gd name="T11" fmla="*/ 521 h 586"/>
                <a:gd name="T12" fmla="*/ 355 w 471"/>
                <a:gd name="T13" fmla="*/ 585 h 586"/>
                <a:gd name="T14" fmla="*/ 114 w 471"/>
                <a:gd name="T15" fmla="*/ 585 h 586"/>
                <a:gd name="T16" fmla="*/ 114 w 471"/>
                <a:gd name="T17" fmla="*/ 585 h 586"/>
                <a:gd name="T18" fmla="*/ 0 w 471"/>
                <a:gd name="T19" fmla="*/ 521 h 586"/>
                <a:gd name="T20" fmla="*/ 6 w 471"/>
                <a:gd name="T21" fmla="*/ 14 h 586"/>
                <a:gd name="T22" fmla="*/ 6 w 471"/>
                <a:gd name="T23" fmla="*/ 14 h 586"/>
                <a:gd name="T24" fmla="*/ 6 w 471"/>
                <a:gd name="T25" fmla="*/ 14 h 586"/>
                <a:gd name="T26" fmla="*/ 31 w 471"/>
                <a:gd name="T27" fmla="*/ 0 h 586"/>
                <a:gd name="T28" fmla="*/ 438 w 471"/>
                <a:gd name="T29" fmla="*/ 0 h 5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71" h="586">
                  <a:moveTo>
                    <a:pt x="438" y="0"/>
                  </a:moveTo>
                  <a:lnTo>
                    <a:pt x="438" y="0"/>
                  </a:lnTo>
                  <a:cubicBezTo>
                    <a:pt x="452" y="0"/>
                    <a:pt x="463" y="5"/>
                    <a:pt x="463" y="14"/>
                  </a:cubicBezTo>
                  <a:lnTo>
                    <a:pt x="463" y="14"/>
                  </a:lnTo>
                  <a:lnTo>
                    <a:pt x="470" y="521"/>
                  </a:lnTo>
                  <a:lnTo>
                    <a:pt x="470" y="521"/>
                  </a:lnTo>
                  <a:cubicBezTo>
                    <a:pt x="470" y="557"/>
                    <a:pt x="419" y="585"/>
                    <a:pt x="355" y="585"/>
                  </a:cubicBezTo>
                  <a:lnTo>
                    <a:pt x="114" y="585"/>
                  </a:lnTo>
                  <a:lnTo>
                    <a:pt x="114" y="585"/>
                  </a:lnTo>
                  <a:cubicBezTo>
                    <a:pt x="51" y="585"/>
                    <a:pt x="0" y="557"/>
                    <a:pt x="0" y="521"/>
                  </a:cubicBezTo>
                  <a:lnTo>
                    <a:pt x="6" y="14"/>
                  </a:lnTo>
                  <a:lnTo>
                    <a:pt x="6" y="14"/>
                  </a:lnTo>
                  <a:lnTo>
                    <a:pt x="6" y="14"/>
                  </a:lnTo>
                  <a:cubicBezTo>
                    <a:pt x="6" y="5"/>
                    <a:pt x="17" y="0"/>
                    <a:pt x="31" y="0"/>
                  </a:cubicBezTo>
                  <a:lnTo>
                    <a:pt x="438" y="0"/>
                  </a:lnTo>
                </a:path>
              </a:pathLst>
            </a:custGeom>
            <a:solidFill>
              <a:schemeClr val="accent1">
                <a:lumMod val="75000"/>
              </a:schemeClr>
            </a:solidFill>
            <a:ln>
              <a:noFill/>
            </a:ln>
            <a:effectLst/>
          </p:spPr>
          <p:txBody>
            <a:bodyPr wrap="none" anchor="ctr"/>
            <a:lstStyle/>
            <a:p>
              <a:endParaRPr lang="en-US" sz="6532" dirty="0">
                <a:latin typeface="Fira Sans Light" panose="020B0403050000020004" pitchFamily="34" charset="0"/>
              </a:endParaRPr>
            </a:p>
          </p:txBody>
        </p:sp>
      </p:grpSp>
      <p:grpSp>
        <p:nvGrpSpPr>
          <p:cNvPr id="10" name="Group 9">
            <a:extLst>
              <a:ext uri="{FF2B5EF4-FFF2-40B4-BE49-F238E27FC236}">
                <a16:creationId xmlns:a16="http://schemas.microsoft.com/office/drawing/2014/main" id="{678E92EF-111A-BC4D-A7AE-C8CC38BC93E9}"/>
              </a:ext>
            </a:extLst>
          </p:cNvPr>
          <p:cNvGrpSpPr/>
          <p:nvPr/>
        </p:nvGrpSpPr>
        <p:grpSpPr>
          <a:xfrm flipH="1">
            <a:off x="14701797" y="8858718"/>
            <a:ext cx="1116286" cy="673443"/>
            <a:chOff x="7320769" y="8683712"/>
            <a:chExt cx="1115196" cy="673443"/>
          </a:xfrm>
        </p:grpSpPr>
        <p:sp>
          <p:nvSpPr>
            <p:cNvPr id="256" name="Freeform 72">
              <a:extLst>
                <a:ext uri="{FF2B5EF4-FFF2-40B4-BE49-F238E27FC236}">
                  <a16:creationId xmlns:a16="http://schemas.microsoft.com/office/drawing/2014/main" id="{BE0DD0E2-9553-494D-8F34-5E60FD2BAA26}"/>
                </a:ext>
              </a:extLst>
            </p:cNvPr>
            <p:cNvSpPr>
              <a:spLocks noChangeArrowheads="1"/>
            </p:cNvSpPr>
            <p:nvPr/>
          </p:nvSpPr>
          <p:spPr bwMode="auto">
            <a:xfrm>
              <a:off x="7320769" y="8751674"/>
              <a:ext cx="1115196" cy="537519"/>
            </a:xfrm>
            <a:custGeom>
              <a:avLst/>
              <a:gdLst>
                <a:gd name="T0" fmla="*/ 0 w 1594"/>
                <a:gd name="T1" fmla="*/ 672 h 767"/>
                <a:gd name="T2" fmla="*/ 0 w 1594"/>
                <a:gd name="T3" fmla="*/ 94 h 767"/>
                <a:gd name="T4" fmla="*/ 0 w 1594"/>
                <a:gd name="T5" fmla="*/ 94 h 767"/>
                <a:gd name="T6" fmla="*/ 84 w 1594"/>
                <a:gd name="T7" fmla="*/ 10 h 767"/>
                <a:gd name="T8" fmla="*/ 178 w 1594"/>
                <a:gd name="T9" fmla="*/ 0 h 767"/>
                <a:gd name="T10" fmla="*/ 1383 w 1594"/>
                <a:gd name="T11" fmla="*/ 0 h 767"/>
                <a:gd name="T12" fmla="*/ 1383 w 1594"/>
                <a:gd name="T13" fmla="*/ 0 h 767"/>
                <a:gd name="T14" fmla="*/ 1593 w 1594"/>
                <a:gd name="T15" fmla="*/ 211 h 767"/>
                <a:gd name="T16" fmla="*/ 1593 w 1594"/>
                <a:gd name="T17" fmla="*/ 555 h 767"/>
                <a:gd name="T18" fmla="*/ 1593 w 1594"/>
                <a:gd name="T19" fmla="*/ 555 h 767"/>
                <a:gd name="T20" fmla="*/ 1383 w 1594"/>
                <a:gd name="T21" fmla="*/ 766 h 767"/>
                <a:gd name="T22" fmla="*/ 178 w 1594"/>
                <a:gd name="T23" fmla="*/ 766 h 767"/>
                <a:gd name="T24" fmla="*/ 84 w 1594"/>
                <a:gd name="T25" fmla="*/ 757 h 767"/>
                <a:gd name="T26" fmla="*/ 84 w 1594"/>
                <a:gd name="T27" fmla="*/ 757 h 767"/>
                <a:gd name="T28" fmla="*/ 0 w 1594"/>
                <a:gd name="T29" fmla="*/ 672 h 7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594" h="767">
                  <a:moveTo>
                    <a:pt x="0" y="672"/>
                  </a:moveTo>
                  <a:lnTo>
                    <a:pt x="0" y="94"/>
                  </a:lnTo>
                  <a:lnTo>
                    <a:pt x="0" y="94"/>
                  </a:lnTo>
                  <a:cubicBezTo>
                    <a:pt x="0" y="47"/>
                    <a:pt x="37" y="10"/>
                    <a:pt x="84" y="10"/>
                  </a:cubicBezTo>
                  <a:lnTo>
                    <a:pt x="178" y="0"/>
                  </a:lnTo>
                  <a:lnTo>
                    <a:pt x="1383" y="0"/>
                  </a:lnTo>
                  <a:lnTo>
                    <a:pt x="1383" y="0"/>
                  </a:lnTo>
                  <a:cubicBezTo>
                    <a:pt x="1499" y="0"/>
                    <a:pt x="1593" y="95"/>
                    <a:pt x="1593" y="211"/>
                  </a:cubicBezTo>
                  <a:lnTo>
                    <a:pt x="1593" y="555"/>
                  </a:lnTo>
                  <a:lnTo>
                    <a:pt x="1593" y="555"/>
                  </a:lnTo>
                  <a:cubicBezTo>
                    <a:pt x="1593" y="671"/>
                    <a:pt x="1499" y="766"/>
                    <a:pt x="1383" y="766"/>
                  </a:cubicBezTo>
                  <a:lnTo>
                    <a:pt x="178" y="766"/>
                  </a:lnTo>
                  <a:lnTo>
                    <a:pt x="84" y="757"/>
                  </a:lnTo>
                  <a:lnTo>
                    <a:pt x="84" y="757"/>
                  </a:lnTo>
                  <a:cubicBezTo>
                    <a:pt x="37" y="757"/>
                    <a:pt x="0" y="719"/>
                    <a:pt x="0" y="672"/>
                  </a:cubicBezTo>
                </a:path>
              </a:pathLst>
            </a:custGeom>
            <a:solidFill>
              <a:schemeClr val="accent2">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57" name="Freeform 73">
              <a:extLst>
                <a:ext uri="{FF2B5EF4-FFF2-40B4-BE49-F238E27FC236}">
                  <a16:creationId xmlns:a16="http://schemas.microsoft.com/office/drawing/2014/main" id="{403518F4-7D35-724F-A706-A36B268488F3}"/>
                </a:ext>
              </a:extLst>
            </p:cNvPr>
            <p:cNvSpPr>
              <a:spLocks noChangeArrowheads="1"/>
            </p:cNvSpPr>
            <p:nvPr/>
          </p:nvSpPr>
          <p:spPr bwMode="auto">
            <a:xfrm>
              <a:off x="7988034" y="8683712"/>
              <a:ext cx="40158" cy="101942"/>
            </a:xfrm>
            <a:custGeom>
              <a:avLst/>
              <a:gdLst>
                <a:gd name="T0" fmla="*/ 0 w 59"/>
                <a:gd name="T1" fmla="*/ 117 h 146"/>
                <a:gd name="T2" fmla="*/ 0 w 59"/>
                <a:gd name="T3" fmla="*/ 29 h 146"/>
                <a:gd name="T4" fmla="*/ 0 w 59"/>
                <a:gd name="T5" fmla="*/ 29 h 146"/>
                <a:gd name="T6" fmla="*/ 29 w 59"/>
                <a:gd name="T7" fmla="*/ 0 h 146"/>
                <a:gd name="T8" fmla="*/ 29 w 59"/>
                <a:gd name="T9" fmla="*/ 0 h 146"/>
                <a:gd name="T10" fmla="*/ 58 w 59"/>
                <a:gd name="T11" fmla="*/ 29 h 146"/>
                <a:gd name="T12" fmla="*/ 58 w 59"/>
                <a:gd name="T13" fmla="*/ 117 h 146"/>
                <a:gd name="T14" fmla="*/ 58 w 59"/>
                <a:gd name="T15" fmla="*/ 117 h 146"/>
                <a:gd name="T16" fmla="*/ 29 w 59"/>
                <a:gd name="T17" fmla="*/ 145 h 146"/>
                <a:gd name="T18" fmla="*/ 29 w 59"/>
                <a:gd name="T19" fmla="*/ 145 h 146"/>
                <a:gd name="T20" fmla="*/ 0 w 59"/>
                <a:gd name="T21" fmla="*/ 117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9" h="146">
                  <a:moveTo>
                    <a:pt x="0" y="117"/>
                  </a:moveTo>
                  <a:lnTo>
                    <a:pt x="0" y="29"/>
                  </a:lnTo>
                  <a:lnTo>
                    <a:pt x="0" y="29"/>
                  </a:lnTo>
                  <a:cubicBezTo>
                    <a:pt x="0" y="13"/>
                    <a:pt x="13" y="0"/>
                    <a:pt x="29" y="0"/>
                  </a:cubicBezTo>
                  <a:lnTo>
                    <a:pt x="29" y="0"/>
                  </a:lnTo>
                  <a:cubicBezTo>
                    <a:pt x="45" y="0"/>
                    <a:pt x="58" y="13"/>
                    <a:pt x="58" y="29"/>
                  </a:cubicBezTo>
                  <a:lnTo>
                    <a:pt x="58" y="117"/>
                  </a:lnTo>
                  <a:lnTo>
                    <a:pt x="58" y="117"/>
                  </a:lnTo>
                  <a:cubicBezTo>
                    <a:pt x="58" y="132"/>
                    <a:pt x="45" y="145"/>
                    <a:pt x="29" y="145"/>
                  </a:cubicBezTo>
                  <a:lnTo>
                    <a:pt x="29" y="145"/>
                  </a:lnTo>
                  <a:cubicBezTo>
                    <a:pt x="13" y="145"/>
                    <a:pt x="0" y="132"/>
                    <a:pt x="0" y="117"/>
                  </a:cubicBezTo>
                </a:path>
              </a:pathLst>
            </a:custGeom>
            <a:solidFill>
              <a:schemeClr val="accent2">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58" name="Freeform 74">
              <a:extLst>
                <a:ext uri="{FF2B5EF4-FFF2-40B4-BE49-F238E27FC236}">
                  <a16:creationId xmlns:a16="http://schemas.microsoft.com/office/drawing/2014/main" id="{53D22347-C883-EE4F-B52F-4DA5716CD82B}"/>
                </a:ext>
              </a:extLst>
            </p:cNvPr>
            <p:cNvSpPr>
              <a:spLocks noChangeArrowheads="1"/>
            </p:cNvSpPr>
            <p:nvPr/>
          </p:nvSpPr>
          <p:spPr bwMode="auto">
            <a:xfrm>
              <a:off x="7988034" y="9255211"/>
              <a:ext cx="40158" cy="101944"/>
            </a:xfrm>
            <a:custGeom>
              <a:avLst/>
              <a:gdLst>
                <a:gd name="T0" fmla="*/ 0 w 59"/>
                <a:gd name="T1" fmla="*/ 117 h 146"/>
                <a:gd name="T2" fmla="*/ 0 w 59"/>
                <a:gd name="T3" fmla="*/ 29 h 146"/>
                <a:gd name="T4" fmla="*/ 0 w 59"/>
                <a:gd name="T5" fmla="*/ 29 h 146"/>
                <a:gd name="T6" fmla="*/ 29 w 59"/>
                <a:gd name="T7" fmla="*/ 0 h 146"/>
                <a:gd name="T8" fmla="*/ 29 w 59"/>
                <a:gd name="T9" fmla="*/ 0 h 146"/>
                <a:gd name="T10" fmla="*/ 58 w 59"/>
                <a:gd name="T11" fmla="*/ 29 h 146"/>
                <a:gd name="T12" fmla="*/ 58 w 59"/>
                <a:gd name="T13" fmla="*/ 117 h 146"/>
                <a:gd name="T14" fmla="*/ 58 w 59"/>
                <a:gd name="T15" fmla="*/ 117 h 146"/>
                <a:gd name="T16" fmla="*/ 29 w 59"/>
                <a:gd name="T17" fmla="*/ 145 h 146"/>
                <a:gd name="T18" fmla="*/ 29 w 59"/>
                <a:gd name="T19" fmla="*/ 145 h 146"/>
                <a:gd name="T20" fmla="*/ 0 w 59"/>
                <a:gd name="T21" fmla="*/ 117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9" h="146">
                  <a:moveTo>
                    <a:pt x="0" y="117"/>
                  </a:moveTo>
                  <a:lnTo>
                    <a:pt x="0" y="29"/>
                  </a:lnTo>
                  <a:lnTo>
                    <a:pt x="0" y="29"/>
                  </a:lnTo>
                  <a:cubicBezTo>
                    <a:pt x="0" y="13"/>
                    <a:pt x="13" y="0"/>
                    <a:pt x="29" y="0"/>
                  </a:cubicBezTo>
                  <a:lnTo>
                    <a:pt x="29" y="0"/>
                  </a:lnTo>
                  <a:cubicBezTo>
                    <a:pt x="45" y="0"/>
                    <a:pt x="58" y="13"/>
                    <a:pt x="58" y="29"/>
                  </a:cubicBezTo>
                  <a:lnTo>
                    <a:pt x="58" y="117"/>
                  </a:lnTo>
                  <a:lnTo>
                    <a:pt x="58" y="117"/>
                  </a:lnTo>
                  <a:cubicBezTo>
                    <a:pt x="58" y="133"/>
                    <a:pt x="45" y="145"/>
                    <a:pt x="29" y="145"/>
                  </a:cubicBezTo>
                  <a:lnTo>
                    <a:pt x="29" y="145"/>
                  </a:lnTo>
                  <a:cubicBezTo>
                    <a:pt x="13" y="145"/>
                    <a:pt x="0" y="133"/>
                    <a:pt x="0" y="117"/>
                  </a:cubicBezTo>
                </a:path>
              </a:pathLst>
            </a:custGeom>
            <a:solidFill>
              <a:schemeClr val="accent2">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59" name="Freeform 75">
              <a:extLst>
                <a:ext uri="{FF2B5EF4-FFF2-40B4-BE49-F238E27FC236}">
                  <a16:creationId xmlns:a16="http://schemas.microsoft.com/office/drawing/2014/main" id="{B71FAA94-80B2-5B47-962E-41F49C992802}"/>
                </a:ext>
              </a:extLst>
            </p:cNvPr>
            <p:cNvSpPr>
              <a:spLocks noChangeArrowheads="1"/>
            </p:cNvSpPr>
            <p:nvPr/>
          </p:nvSpPr>
          <p:spPr bwMode="auto">
            <a:xfrm>
              <a:off x="7354749" y="8785654"/>
              <a:ext cx="1047236" cy="469557"/>
            </a:xfrm>
            <a:custGeom>
              <a:avLst/>
              <a:gdLst>
                <a:gd name="T0" fmla="*/ 0 w 1497"/>
                <a:gd name="T1" fmla="*/ 46 h 670"/>
                <a:gd name="T2" fmla="*/ 0 w 1497"/>
                <a:gd name="T3" fmla="*/ 46 h 670"/>
                <a:gd name="T4" fmla="*/ 35 w 1497"/>
                <a:gd name="T5" fmla="*/ 10 h 670"/>
                <a:gd name="T6" fmla="*/ 38 w 1497"/>
                <a:gd name="T7" fmla="*/ 10 h 670"/>
                <a:gd name="T8" fmla="*/ 131 w 1497"/>
                <a:gd name="T9" fmla="*/ 0 h 670"/>
                <a:gd name="T10" fmla="*/ 1334 w 1497"/>
                <a:gd name="T11" fmla="*/ 0 h 670"/>
                <a:gd name="T12" fmla="*/ 1334 w 1497"/>
                <a:gd name="T13" fmla="*/ 0 h 670"/>
                <a:gd name="T14" fmla="*/ 1496 w 1497"/>
                <a:gd name="T15" fmla="*/ 163 h 670"/>
                <a:gd name="T16" fmla="*/ 1496 w 1497"/>
                <a:gd name="T17" fmla="*/ 507 h 670"/>
                <a:gd name="T18" fmla="*/ 1496 w 1497"/>
                <a:gd name="T19" fmla="*/ 507 h 670"/>
                <a:gd name="T20" fmla="*/ 1334 w 1497"/>
                <a:gd name="T21" fmla="*/ 669 h 670"/>
                <a:gd name="T22" fmla="*/ 131 w 1497"/>
                <a:gd name="T23" fmla="*/ 669 h 670"/>
                <a:gd name="T24" fmla="*/ 38 w 1497"/>
                <a:gd name="T25" fmla="*/ 660 h 670"/>
                <a:gd name="T26" fmla="*/ 35 w 1497"/>
                <a:gd name="T27" fmla="*/ 660 h 670"/>
                <a:gd name="T28" fmla="*/ 35 w 1497"/>
                <a:gd name="T29" fmla="*/ 660 h 670"/>
                <a:gd name="T30" fmla="*/ 0 w 1497"/>
                <a:gd name="T31" fmla="*/ 624 h 670"/>
                <a:gd name="T32" fmla="*/ 0 w 1497"/>
                <a:gd name="T33" fmla="*/ 46 h 6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497" h="670">
                  <a:moveTo>
                    <a:pt x="0" y="46"/>
                  </a:moveTo>
                  <a:lnTo>
                    <a:pt x="0" y="46"/>
                  </a:lnTo>
                  <a:cubicBezTo>
                    <a:pt x="0" y="26"/>
                    <a:pt x="15" y="10"/>
                    <a:pt x="35" y="10"/>
                  </a:cubicBezTo>
                  <a:lnTo>
                    <a:pt x="38" y="10"/>
                  </a:lnTo>
                  <a:lnTo>
                    <a:pt x="131" y="0"/>
                  </a:lnTo>
                  <a:lnTo>
                    <a:pt x="1334" y="0"/>
                  </a:lnTo>
                  <a:lnTo>
                    <a:pt x="1334" y="0"/>
                  </a:lnTo>
                  <a:cubicBezTo>
                    <a:pt x="1423" y="0"/>
                    <a:pt x="1496" y="73"/>
                    <a:pt x="1496" y="163"/>
                  </a:cubicBezTo>
                  <a:lnTo>
                    <a:pt x="1496" y="507"/>
                  </a:lnTo>
                  <a:lnTo>
                    <a:pt x="1496" y="507"/>
                  </a:lnTo>
                  <a:cubicBezTo>
                    <a:pt x="1496" y="597"/>
                    <a:pt x="1423" y="669"/>
                    <a:pt x="1334" y="669"/>
                  </a:cubicBezTo>
                  <a:lnTo>
                    <a:pt x="131" y="669"/>
                  </a:lnTo>
                  <a:lnTo>
                    <a:pt x="38" y="660"/>
                  </a:lnTo>
                  <a:lnTo>
                    <a:pt x="35" y="660"/>
                  </a:lnTo>
                  <a:lnTo>
                    <a:pt x="35" y="660"/>
                  </a:lnTo>
                  <a:cubicBezTo>
                    <a:pt x="15" y="660"/>
                    <a:pt x="0" y="643"/>
                    <a:pt x="0" y="624"/>
                  </a:cubicBezTo>
                  <a:lnTo>
                    <a:pt x="0" y="46"/>
                  </a:ln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60" name="Freeform 76">
              <a:extLst>
                <a:ext uri="{FF2B5EF4-FFF2-40B4-BE49-F238E27FC236}">
                  <a16:creationId xmlns:a16="http://schemas.microsoft.com/office/drawing/2014/main" id="{FDAE85A5-ADA9-6047-BDF2-E76450B829A1}"/>
                </a:ext>
              </a:extLst>
            </p:cNvPr>
            <p:cNvSpPr>
              <a:spLocks noChangeArrowheads="1"/>
            </p:cNvSpPr>
            <p:nvPr/>
          </p:nvSpPr>
          <p:spPr bwMode="auto">
            <a:xfrm>
              <a:off x="8272239" y="9122377"/>
              <a:ext cx="117389" cy="117389"/>
            </a:xfrm>
            <a:custGeom>
              <a:avLst/>
              <a:gdLst>
                <a:gd name="T0" fmla="*/ 0 w 167"/>
                <a:gd name="T1" fmla="*/ 140 h 167"/>
                <a:gd name="T2" fmla="*/ 0 w 167"/>
                <a:gd name="T3" fmla="*/ 140 h 167"/>
                <a:gd name="T4" fmla="*/ 27 w 167"/>
                <a:gd name="T5" fmla="*/ 113 h 167"/>
                <a:gd name="T6" fmla="*/ 27 w 167"/>
                <a:gd name="T7" fmla="*/ 113 h 167"/>
                <a:gd name="T8" fmla="*/ 113 w 167"/>
                <a:gd name="T9" fmla="*/ 26 h 167"/>
                <a:gd name="T10" fmla="*/ 113 w 167"/>
                <a:gd name="T11" fmla="*/ 26 h 167"/>
                <a:gd name="T12" fmla="*/ 140 w 167"/>
                <a:gd name="T13" fmla="*/ 0 h 167"/>
                <a:gd name="T14" fmla="*/ 140 w 167"/>
                <a:gd name="T15" fmla="*/ 0 h 167"/>
                <a:gd name="T16" fmla="*/ 166 w 167"/>
                <a:gd name="T17" fmla="*/ 26 h 167"/>
                <a:gd name="T18" fmla="*/ 166 w 167"/>
                <a:gd name="T19" fmla="*/ 26 h 167"/>
                <a:gd name="T20" fmla="*/ 27 w 167"/>
                <a:gd name="T21" fmla="*/ 166 h 167"/>
                <a:gd name="T22" fmla="*/ 27 w 167"/>
                <a:gd name="T23" fmla="*/ 166 h 167"/>
                <a:gd name="T24" fmla="*/ 0 w 167"/>
                <a:gd name="T25" fmla="*/ 140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7" h="167">
                  <a:moveTo>
                    <a:pt x="0" y="140"/>
                  </a:moveTo>
                  <a:lnTo>
                    <a:pt x="0" y="140"/>
                  </a:lnTo>
                  <a:cubicBezTo>
                    <a:pt x="0" y="125"/>
                    <a:pt x="12" y="113"/>
                    <a:pt x="27" y="113"/>
                  </a:cubicBezTo>
                  <a:lnTo>
                    <a:pt x="27" y="113"/>
                  </a:lnTo>
                  <a:cubicBezTo>
                    <a:pt x="75" y="113"/>
                    <a:pt x="113" y="74"/>
                    <a:pt x="113" y="26"/>
                  </a:cubicBezTo>
                  <a:lnTo>
                    <a:pt x="113" y="26"/>
                  </a:lnTo>
                  <a:cubicBezTo>
                    <a:pt x="113" y="11"/>
                    <a:pt x="126" y="0"/>
                    <a:pt x="140" y="0"/>
                  </a:cubicBezTo>
                  <a:lnTo>
                    <a:pt x="140" y="0"/>
                  </a:lnTo>
                  <a:cubicBezTo>
                    <a:pt x="154" y="0"/>
                    <a:pt x="166" y="11"/>
                    <a:pt x="166" y="26"/>
                  </a:cubicBezTo>
                  <a:lnTo>
                    <a:pt x="166" y="26"/>
                  </a:lnTo>
                  <a:cubicBezTo>
                    <a:pt x="166" y="103"/>
                    <a:pt x="103" y="166"/>
                    <a:pt x="27" y="166"/>
                  </a:cubicBezTo>
                  <a:lnTo>
                    <a:pt x="27" y="166"/>
                  </a:lnTo>
                  <a:cubicBezTo>
                    <a:pt x="12" y="166"/>
                    <a:pt x="0" y="154"/>
                    <a:pt x="0" y="140"/>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61" name="Freeform 77">
              <a:extLst>
                <a:ext uri="{FF2B5EF4-FFF2-40B4-BE49-F238E27FC236}">
                  <a16:creationId xmlns:a16="http://schemas.microsoft.com/office/drawing/2014/main" id="{74470410-1275-E044-929E-AB9B1F4417F4}"/>
                </a:ext>
              </a:extLst>
            </p:cNvPr>
            <p:cNvSpPr>
              <a:spLocks noChangeArrowheads="1"/>
            </p:cNvSpPr>
            <p:nvPr/>
          </p:nvSpPr>
          <p:spPr bwMode="auto">
            <a:xfrm>
              <a:off x="8272239" y="8801101"/>
              <a:ext cx="117389" cy="117389"/>
            </a:xfrm>
            <a:custGeom>
              <a:avLst/>
              <a:gdLst>
                <a:gd name="T0" fmla="*/ 0 w 167"/>
                <a:gd name="T1" fmla="*/ 26 h 167"/>
                <a:gd name="T2" fmla="*/ 0 w 167"/>
                <a:gd name="T3" fmla="*/ 26 h 167"/>
                <a:gd name="T4" fmla="*/ 27 w 167"/>
                <a:gd name="T5" fmla="*/ 0 h 167"/>
                <a:gd name="T6" fmla="*/ 27 w 167"/>
                <a:gd name="T7" fmla="*/ 0 h 167"/>
                <a:gd name="T8" fmla="*/ 166 w 167"/>
                <a:gd name="T9" fmla="*/ 140 h 167"/>
                <a:gd name="T10" fmla="*/ 166 w 167"/>
                <a:gd name="T11" fmla="*/ 140 h 167"/>
                <a:gd name="T12" fmla="*/ 140 w 167"/>
                <a:gd name="T13" fmla="*/ 166 h 167"/>
                <a:gd name="T14" fmla="*/ 140 w 167"/>
                <a:gd name="T15" fmla="*/ 166 h 167"/>
                <a:gd name="T16" fmla="*/ 113 w 167"/>
                <a:gd name="T17" fmla="*/ 140 h 167"/>
                <a:gd name="T18" fmla="*/ 113 w 167"/>
                <a:gd name="T19" fmla="*/ 140 h 167"/>
                <a:gd name="T20" fmla="*/ 27 w 167"/>
                <a:gd name="T21" fmla="*/ 52 h 167"/>
                <a:gd name="T22" fmla="*/ 27 w 167"/>
                <a:gd name="T23" fmla="*/ 52 h 167"/>
                <a:gd name="T24" fmla="*/ 0 w 167"/>
                <a:gd name="T25" fmla="*/ 26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7" h="167">
                  <a:moveTo>
                    <a:pt x="0" y="26"/>
                  </a:moveTo>
                  <a:lnTo>
                    <a:pt x="0" y="26"/>
                  </a:lnTo>
                  <a:cubicBezTo>
                    <a:pt x="0" y="11"/>
                    <a:pt x="12" y="0"/>
                    <a:pt x="27" y="0"/>
                  </a:cubicBezTo>
                  <a:lnTo>
                    <a:pt x="27" y="0"/>
                  </a:lnTo>
                  <a:cubicBezTo>
                    <a:pt x="103" y="0"/>
                    <a:pt x="166" y="62"/>
                    <a:pt x="166" y="140"/>
                  </a:cubicBezTo>
                  <a:lnTo>
                    <a:pt x="166" y="140"/>
                  </a:lnTo>
                  <a:cubicBezTo>
                    <a:pt x="166" y="154"/>
                    <a:pt x="154" y="166"/>
                    <a:pt x="140" y="166"/>
                  </a:cubicBezTo>
                  <a:lnTo>
                    <a:pt x="140" y="166"/>
                  </a:lnTo>
                  <a:cubicBezTo>
                    <a:pt x="126" y="166"/>
                    <a:pt x="113" y="154"/>
                    <a:pt x="113" y="140"/>
                  </a:cubicBezTo>
                  <a:lnTo>
                    <a:pt x="113" y="140"/>
                  </a:lnTo>
                  <a:cubicBezTo>
                    <a:pt x="113" y="91"/>
                    <a:pt x="75" y="52"/>
                    <a:pt x="27" y="52"/>
                  </a:cubicBezTo>
                  <a:lnTo>
                    <a:pt x="27" y="52"/>
                  </a:lnTo>
                  <a:cubicBezTo>
                    <a:pt x="12" y="52"/>
                    <a:pt x="0" y="41"/>
                    <a:pt x="0" y="26"/>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62" name="Freeform 78">
              <a:extLst>
                <a:ext uri="{FF2B5EF4-FFF2-40B4-BE49-F238E27FC236}">
                  <a16:creationId xmlns:a16="http://schemas.microsoft.com/office/drawing/2014/main" id="{5139B298-675F-7044-9F1A-3DCB32E37193}"/>
                </a:ext>
              </a:extLst>
            </p:cNvPr>
            <p:cNvSpPr>
              <a:spLocks noChangeArrowheads="1"/>
            </p:cNvSpPr>
            <p:nvPr/>
          </p:nvSpPr>
          <p:spPr bwMode="auto">
            <a:xfrm>
              <a:off x="7444336" y="8816546"/>
              <a:ext cx="667265" cy="407773"/>
            </a:xfrm>
            <a:custGeom>
              <a:avLst/>
              <a:gdLst>
                <a:gd name="T0" fmla="*/ 0 w 951"/>
                <a:gd name="T1" fmla="*/ 40 h 582"/>
                <a:gd name="T2" fmla="*/ 0 w 951"/>
                <a:gd name="T3" fmla="*/ 40 h 582"/>
                <a:gd name="T4" fmla="*/ 22 w 951"/>
                <a:gd name="T5" fmla="*/ 9 h 582"/>
                <a:gd name="T6" fmla="*/ 24 w 951"/>
                <a:gd name="T7" fmla="*/ 9 h 582"/>
                <a:gd name="T8" fmla="*/ 84 w 951"/>
                <a:gd name="T9" fmla="*/ 0 h 582"/>
                <a:gd name="T10" fmla="*/ 848 w 951"/>
                <a:gd name="T11" fmla="*/ 0 h 582"/>
                <a:gd name="T12" fmla="*/ 848 w 951"/>
                <a:gd name="T13" fmla="*/ 0 h 582"/>
                <a:gd name="T14" fmla="*/ 950 w 951"/>
                <a:gd name="T15" fmla="*/ 141 h 582"/>
                <a:gd name="T16" fmla="*/ 950 w 951"/>
                <a:gd name="T17" fmla="*/ 440 h 582"/>
                <a:gd name="T18" fmla="*/ 950 w 951"/>
                <a:gd name="T19" fmla="*/ 440 h 582"/>
                <a:gd name="T20" fmla="*/ 848 w 951"/>
                <a:gd name="T21" fmla="*/ 581 h 582"/>
                <a:gd name="T22" fmla="*/ 84 w 951"/>
                <a:gd name="T23" fmla="*/ 581 h 582"/>
                <a:gd name="T24" fmla="*/ 24 w 951"/>
                <a:gd name="T25" fmla="*/ 572 h 582"/>
                <a:gd name="T26" fmla="*/ 22 w 951"/>
                <a:gd name="T27" fmla="*/ 572 h 582"/>
                <a:gd name="T28" fmla="*/ 22 w 951"/>
                <a:gd name="T29" fmla="*/ 572 h 582"/>
                <a:gd name="T30" fmla="*/ 0 w 951"/>
                <a:gd name="T31" fmla="*/ 542 h 582"/>
                <a:gd name="T32" fmla="*/ 0 w 951"/>
                <a:gd name="T33" fmla="*/ 40 h 5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51" h="582">
                  <a:moveTo>
                    <a:pt x="0" y="40"/>
                  </a:moveTo>
                  <a:lnTo>
                    <a:pt x="0" y="40"/>
                  </a:lnTo>
                  <a:cubicBezTo>
                    <a:pt x="0" y="23"/>
                    <a:pt x="10" y="9"/>
                    <a:pt x="22" y="9"/>
                  </a:cubicBezTo>
                  <a:lnTo>
                    <a:pt x="24" y="9"/>
                  </a:lnTo>
                  <a:lnTo>
                    <a:pt x="84" y="0"/>
                  </a:lnTo>
                  <a:lnTo>
                    <a:pt x="848" y="0"/>
                  </a:lnTo>
                  <a:lnTo>
                    <a:pt x="848" y="0"/>
                  </a:lnTo>
                  <a:cubicBezTo>
                    <a:pt x="905" y="0"/>
                    <a:pt x="950" y="64"/>
                    <a:pt x="950" y="141"/>
                  </a:cubicBezTo>
                  <a:lnTo>
                    <a:pt x="950" y="440"/>
                  </a:lnTo>
                  <a:lnTo>
                    <a:pt x="950" y="440"/>
                  </a:lnTo>
                  <a:cubicBezTo>
                    <a:pt x="950" y="518"/>
                    <a:pt x="905" y="581"/>
                    <a:pt x="848" y="581"/>
                  </a:cubicBezTo>
                  <a:lnTo>
                    <a:pt x="84" y="581"/>
                  </a:lnTo>
                  <a:lnTo>
                    <a:pt x="24" y="572"/>
                  </a:lnTo>
                  <a:lnTo>
                    <a:pt x="22" y="572"/>
                  </a:lnTo>
                  <a:lnTo>
                    <a:pt x="22" y="572"/>
                  </a:lnTo>
                  <a:cubicBezTo>
                    <a:pt x="10" y="572"/>
                    <a:pt x="0" y="559"/>
                    <a:pt x="0" y="542"/>
                  </a:cubicBezTo>
                  <a:lnTo>
                    <a:pt x="0" y="40"/>
                  </a:lnTo>
                </a:path>
              </a:pathLst>
            </a:custGeom>
            <a:solidFill>
              <a:schemeClr val="accent6">
                <a:lumMod val="50000"/>
              </a:schemeClr>
            </a:solidFill>
            <a:ln>
              <a:noFill/>
            </a:ln>
            <a:effectLst/>
          </p:spPr>
          <p:txBody>
            <a:bodyPr wrap="none" anchor="ctr"/>
            <a:lstStyle/>
            <a:p>
              <a:endParaRPr lang="en-US" sz="6532" dirty="0">
                <a:latin typeface="Fira Sans Light" panose="020B0403050000020004" pitchFamily="34" charset="0"/>
              </a:endParaRPr>
            </a:p>
          </p:txBody>
        </p:sp>
        <p:sp>
          <p:nvSpPr>
            <p:cNvPr id="263" name="Freeform 79">
              <a:extLst>
                <a:ext uri="{FF2B5EF4-FFF2-40B4-BE49-F238E27FC236}">
                  <a16:creationId xmlns:a16="http://schemas.microsoft.com/office/drawing/2014/main" id="{36FE639D-5485-4A43-88D1-27AC83891B46}"/>
                </a:ext>
              </a:extLst>
            </p:cNvPr>
            <p:cNvSpPr>
              <a:spLocks noChangeArrowheads="1"/>
            </p:cNvSpPr>
            <p:nvPr/>
          </p:nvSpPr>
          <p:spPr bwMode="auto">
            <a:xfrm>
              <a:off x="7444336" y="9020432"/>
              <a:ext cx="667265" cy="203886"/>
            </a:xfrm>
            <a:custGeom>
              <a:avLst/>
              <a:gdLst>
                <a:gd name="T0" fmla="*/ 950 w 951"/>
                <a:gd name="T1" fmla="*/ 149 h 291"/>
                <a:gd name="T2" fmla="*/ 950 w 951"/>
                <a:gd name="T3" fmla="*/ 0 h 291"/>
                <a:gd name="T4" fmla="*/ 0 w 951"/>
                <a:gd name="T5" fmla="*/ 0 h 291"/>
                <a:gd name="T6" fmla="*/ 0 w 951"/>
                <a:gd name="T7" fmla="*/ 251 h 291"/>
                <a:gd name="T8" fmla="*/ 0 w 951"/>
                <a:gd name="T9" fmla="*/ 251 h 291"/>
                <a:gd name="T10" fmla="*/ 22 w 951"/>
                <a:gd name="T11" fmla="*/ 281 h 291"/>
                <a:gd name="T12" fmla="*/ 24 w 951"/>
                <a:gd name="T13" fmla="*/ 281 h 291"/>
                <a:gd name="T14" fmla="*/ 84 w 951"/>
                <a:gd name="T15" fmla="*/ 290 h 291"/>
                <a:gd name="T16" fmla="*/ 848 w 951"/>
                <a:gd name="T17" fmla="*/ 290 h 291"/>
                <a:gd name="T18" fmla="*/ 848 w 951"/>
                <a:gd name="T19" fmla="*/ 290 h 291"/>
                <a:gd name="T20" fmla="*/ 950 w 951"/>
                <a:gd name="T21" fmla="*/ 149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51" h="291">
                  <a:moveTo>
                    <a:pt x="950" y="149"/>
                  </a:moveTo>
                  <a:lnTo>
                    <a:pt x="950" y="0"/>
                  </a:lnTo>
                  <a:lnTo>
                    <a:pt x="0" y="0"/>
                  </a:lnTo>
                  <a:lnTo>
                    <a:pt x="0" y="251"/>
                  </a:lnTo>
                  <a:lnTo>
                    <a:pt x="0" y="251"/>
                  </a:lnTo>
                  <a:cubicBezTo>
                    <a:pt x="0" y="268"/>
                    <a:pt x="10" y="281"/>
                    <a:pt x="22" y="281"/>
                  </a:cubicBezTo>
                  <a:lnTo>
                    <a:pt x="24" y="281"/>
                  </a:lnTo>
                  <a:lnTo>
                    <a:pt x="84" y="290"/>
                  </a:lnTo>
                  <a:lnTo>
                    <a:pt x="848" y="290"/>
                  </a:lnTo>
                  <a:lnTo>
                    <a:pt x="848" y="290"/>
                  </a:lnTo>
                  <a:cubicBezTo>
                    <a:pt x="905" y="290"/>
                    <a:pt x="950" y="227"/>
                    <a:pt x="950" y="149"/>
                  </a:cubicBezTo>
                </a:path>
              </a:pathLst>
            </a:custGeom>
            <a:solidFill>
              <a:schemeClr val="accent6">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64" name="Freeform 80">
              <a:extLst>
                <a:ext uri="{FF2B5EF4-FFF2-40B4-BE49-F238E27FC236}">
                  <a16:creationId xmlns:a16="http://schemas.microsoft.com/office/drawing/2014/main" id="{F2925599-00A6-144A-9378-BE26B31C2F4C}"/>
                </a:ext>
              </a:extLst>
            </p:cNvPr>
            <p:cNvSpPr>
              <a:spLocks noChangeArrowheads="1"/>
            </p:cNvSpPr>
            <p:nvPr/>
          </p:nvSpPr>
          <p:spPr bwMode="auto">
            <a:xfrm>
              <a:off x="7493763" y="8850528"/>
              <a:ext cx="426308" cy="342899"/>
            </a:xfrm>
            <a:custGeom>
              <a:avLst/>
              <a:gdLst>
                <a:gd name="T0" fmla="*/ 0 w 610"/>
                <a:gd name="T1" fmla="*/ 33 h 491"/>
                <a:gd name="T2" fmla="*/ 0 w 610"/>
                <a:gd name="T3" fmla="*/ 33 h 491"/>
                <a:gd name="T4" fmla="*/ 14 w 610"/>
                <a:gd name="T5" fmla="*/ 7 h 491"/>
                <a:gd name="T6" fmla="*/ 15 w 610"/>
                <a:gd name="T7" fmla="*/ 7 h 491"/>
                <a:gd name="T8" fmla="*/ 542 w 610"/>
                <a:gd name="T9" fmla="*/ 0 h 491"/>
                <a:gd name="T10" fmla="*/ 542 w 610"/>
                <a:gd name="T11" fmla="*/ 0 h 491"/>
                <a:gd name="T12" fmla="*/ 609 w 610"/>
                <a:gd name="T13" fmla="*/ 119 h 491"/>
                <a:gd name="T14" fmla="*/ 609 w 610"/>
                <a:gd name="T15" fmla="*/ 371 h 491"/>
                <a:gd name="T16" fmla="*/ 609 w 610"/>
                <a:gd name="T17" fmla="*/ 371 h 491"/>
                <a:gd name="T18" fmla="*/ 542 w 610"/>
                <a:gd name="T19" fmla="*/ 490 h 491"/>
                <a:gd name="T20" fmla="*/ 15 w 610"/>
                <a:gd name="T21" fmla="*/ 483 h 491"/>
                <a:gd name="T22" fmla="*/ 14 w 610"/>
                <a:gd name="T23" fmla="*/ 483 h 491"/>
                <a:gd name="T24" fmla="*/ 14 w 610"/>
                <a:gd name="T25" fmla="*/ 483 h 491"/>
                <a:gd name="T26" fmla="*/ 0 w 610"/>
                <a:gd name="T27" fmla="*/ 457 h 491"/>
                <a:gd name="T28" fmla="*/ 0 w 610"/>
                <a:gd name="T29" fmla="*/ 33 h 4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10" h="491">
                  <a:moveTo>
                    <a:pt x="0" y="33"/>
                  </a:moveTo>
                  <a:lnTo>
                    <a:pt x="0" y="33"/>
                  </a:lnTo>
                  <a:cubicBezTo>
                    <a:pt x="0" y="18"/>
                    <a:pt x="6" y="7"/>
                    <a:pt x="14" y="7"/>
                  </a:cubicBezTo>
                  <a:lnTo>
                    <a:pt x="15" y="7"/>
                  </a:lnTo>
                  <a:lnTo>
                    <a:pt x="542" y="0"/>
                  </a:lnTo>
                  <a:lnTo>
                    <a:pt x="542" y="0"/>
                  </a:lnTo>
                  <a:cubicBezTo>
                    <a:pt x="579" y="0"/>
                    <a:pt x="609" y="53"/>
                    <a:pt x="609" y="119"/>
                  </a:cubicBezTo>
                  <a:lnTo>
                    <a:pt x="609" y="371"/>
                  </a:lnTo>
                  <a:lnTo>
                    <a:pt x="609" y="371"/>
                  </a:lnTo>
                  <a:cubicBezTo>
                    <a:pt x="609" y="437"/>
                    <a:pt x="579" y="490"/>
                    <a:pt x="542" y="490"/>
                  </a:cubicBezTo>
                  <a:lnTo>
                    <a:pt x="15" y="483"/>
                  </a:lnTo>
                  <a:lnTo>
                    <a:pt x="14" y="483"/>
                  </a:lnTo>
                  <a:lnTo>
                    <a:pt x="14" y="483"/>
                  </a:lnTo>
                  <a:cubicBezTo>
                    <a:pt x="6" y="483"/>
                    <a:pt x="0" y="471"/>
                    <a:pt x="0" y="457"/>
                  </a:cubicBezTo>
                  <a:lnTo>
                    <a:pt x="0" y="33"/>
                  </a:ln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65" name="Freeform 81">
              <a:extLst>
                <a:ext uri="{FF2B5EF4-FFF2-40B4-BE49-F238E27FC236}">
                  <a16:creationId xmlns:a16="http://schemas.microsoft.com/office/drawing/2014/main" id="{9FFA2488-133F-2446-A99B-4C35F8086417}"/>
                </a:ext>
              </a:extLst>
            </p:cNvPr>
            <p:cNvSpPr>
              <a:spLocks noChangeArrowheads="1"/>
            </p:cNvSpPr>
            <p:nvPr/>
          </p:nvSpPr>
          <p:spPr bwMode="auto">
            <a:xfrm>
              <a:off x="7870644" y="8788744"/>
              <a:ext cx="210065" cy="105032"/>
            </a:xfrm>
            <a:custGeom>
              <a:avLst/>
              <a:gdLst>
                <a:gd name="T0" fmla="*/ 0 w 301"/>
                <a:gd name="T1" fmla="*/ 124 h 149"/>
                <a:gd name="T2" fmla="*/ 0 w 301"/>
                <a:gd name="T3" fmla="*/ 124 h 149"/>
                <a:gd name="T4" fmla="*/ 13 w 301"/>
                <a:gd name="T5" fmla="*/ 105 h 149"/>
                <a:gd name="T6" fmla="*/ 269 w 301"/>
                <a:gd name="T7" fmla="*/ 5 h 149"/>
                <a:gd name="T8" fmla="*/ 269 w 301"/>
                <a:gd name="T9" fmla="*/ 5 h 149"/>
                <a:gd name="T10" fmla="*/ 296 w 301"/>
                <a:gd name="T11" fmla="*/ 17 h 149"/>
                <a:gd name="T12" fmla="*/ 296 w 301"/>
                <a:gd name="T13" fmla="*/ 17 h 149"/>
                <a:gd name="T14" fmla="*/ 285 w 301"/>
                <a:gd name="T15" fmla="*/ 44 h 149"/>
                <a:gd name="T16" fmla="*/ 29 w 301"/>
                <a:gd name="T17" fmla="*/ 144 h 149"/>
                <a:gd name="T18" fmla="*/ 29 w 301"/>
                <a:gd name="T19" fmla="*/ 144 h 149"/>
                <a:gd name="T20" fmla="*/ 2 w 301"/>
                <a:gd name="T21" fmla="*/ 132 h 149"/>
                <a:gd name="T22" fmla="*/ 2 w 301"/>
                <a:gd name="T23" fmla="*/ 132 h 149"/>
                <a:gd name="T24" fmla="*/ 0 w 301"/>
                <a:gd name="T25" fmla="*/ 124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01" h="149">
                  <a:moveTo>
                    <a:pt x="0" y="124"/>
                  </a:moveTo>
                  <a:lnTo>
                    <a:pt x="0" y="124"/>
                  </a:lnTo>
                  <a:cubicBezTo>
                    <a:pt x="0" y="116"/>
                    <a:pt x="5" y="108"/>
                    <a:pt x="13" y="105"/>
                  </a:cubicBezTo>
                  <a:lnTo>
                    <a:pt x="269" y="5"/>
                  </a:lnTo>
                  <a:lnTo>
                    <a:pt x="269" y="5"/>
                  </a:lnTo>
                  <a:cubicBezTo>
                    <a:pt x="280" y="0"/>
                    <a:pt x="292" y="6"/>
                    <a:pt x="296" y="17"/>
                  </a:cubicBezTo>
                  <a:lnTo>
                    <a:pt x="296" y="17"/>
                  </a:lnTo>
                  <a:cubicBezTo>
                    <a:pt x="300" y="28"/>
                    <a:pt x="295" y="40"/>
                    <a:pt x="285" y="44"/>
                  </a:cubicBezTo>
                  <a:lnTo>
                    <a:pt x="29" y="144"/>
                  </a:lnTo>
                  <a:lnTo>
                    <a:pt x="29" y="144"/>
                  </a:lnTo>
                  <a:cubicBezTo>
                    <a:pt x="18" y="148"/>
                    <a:pt x="6" y="143"/>
                    <a:pt x="2" y="132"/>
                  </a:cubicBezTo>
                  <a:lnTo>
                    <a:pt x="2" y="132"/>
                  </a:lnTo>
                  <a:cubicBezTo>
                    <a:pt x="0" y="129"/>
                    <a:pt x="0" y="127"/>
                    <a:pt x="0" y="124"/>
                  </a:cubicBez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66" name="Freeform 82">
              <a:extLst>
                <a:ext uri="{FF2B5EF4-FFF2-40B4-BE49-F238E27FC236}">
                  <a16:creationId xmlns:a16="http://schemas.microsoft.com/office/drawing/2014/main" id="{36547952-3F6F-594A-A27C-FF440A7D5C17}"/>
                </a:ext>
              </a:extLst>
            </p:cNvPr>
            <p:cNvSpPr>
              <a:spLocks noChangeArrowheads="1"/>
            </p:cNvSpPr>
            <p:nvPr/>
          </p:nvSpPr>
          <p:spPr bwMode="auto">
            <a:xfrm>
              <a:off x="7713095" y="8791832"/>
              <a:ext cx="30892" cy="86497"/>
            </a:xfrm>
            <a:custGeom>
              <a:avLst/>
              <a:gdLst>
                <a:gd name="T0" fmla="*/ 0 w 43"/>
                <a:gd name="T1" fmla="*/ 101 h 123"/>
                <a:gd name="T2" fmla="*/ 0 w 43"/>
                <a:gd name="T3" fmla="*/ 21 h 123"/>
                <a:gd name="T4" fmla="*/ 0 w 43"/>
                <a:gd name="T5" fmla="*/ 21 h 123"/>
                <a:gd name="T6" fmla="*/ 21 w 43"/>
                <a:gd name="T7" fmla="*/ 0 h 123"/>
                <a:gd name="T8" fmla="*/ 21 w 43"/>
                <a:gd name="T9" fmla="*/ 0 h 123"/>
                <a:gd name="T10" fmla="*/ 42 w 43"/>
                <a:gd name="T11" fmla="*/ 21 h 123"/>
                <a:gd name="T12" fmla="*/ 42 w 43"/>
                <a:gd name="T13" fmla="*/ 101 h 123"/>
                <a:gd name="T14" fmla="*/ 42 w 43"/>
                <a:gd name="T15" fmla="*/ 101 h 123"/>
                <a:gd name="T16" fmla="*/ 21 w 43"/>
                <a:gd name="T17" fmla="*/ 122 h 123"/>
                <a:gd name="T18" fmla="*/ 21 w 43"/>
                <a:gd name="T19" fmla="*/ 122 h 123"/>
                <a:gd name="T20" fmla="*/ 0 w 43"/>
                <a:gd name="T21" fmla="*/ 101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3" h="123">
                  <a:moveTo>
                    <a:pt x="0" y="101"/>
                  </a:moveTo>
                  <a:lnTo>
                    <a:pt x="0" y="21"/>
                  </a:lnTo>
                  <a:lnTo>
                    <a:pt x="0" y="21"/>
                  </a:lnTo>
                  <a:cubicBezTo>
                    <a:pt x="0" y="9"/>
                    <a:pt x="9" y="0"/>
                    <a:pt x="21" y="0"/>
                  </a:cubicBezTo>
                  <a:lnTo>
                    <a:pt x="21" y="0"/>
                  </a:lnTo>
                  <a:cubicBezTo>
                    <a:pt x="33" y="0"/>
                    <a:pt x="42" y="9"/>
                    <a:pt x="42" y="21"/>
                  </a:cubicBezTo>
                  <a:lnTo>
                    <a:pt x="42" y="101"/>
                  </a:lnTo>
                  <a:lnTo>
                    <a:pt x="42" y="101"/>
                  </a:lnTo>
                  <a:cubicBezTo>
                    <a:pt x="42" y="112"/>
                    <a:pt x="33" y="122"/>
                    <a:pt x="21" y="122"/>
                  </a:cubicBezTo>
                  <a:lnTo>
                    <a:pt x="21" y="122"/>
                  </a:lnTo>
                  <a:cubicBezTo>
                    <a:pt x="9" y="122"/>
                    <a:pt x="0" y="112"/>
                    <a:pt x="0" y="101"/>
                  </a:cubicBez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67" name="Freeform 83">
              <a:extLst>
                <a:ext uri="{FF2B5EF4-FFF2-40B4-BE49-F238E27FC236}">
                  <a16:creationId xmlns:a16="http://schemas.microsoft.com/office/drawing/2014/main" id="{FEF8EAF3-37E2-844D-84C6-C69E7AA21040}"/>
                </a:ext>
              </a:extLst>
            </p:cNvPr>
            <p:cNvSpPr>
              <a:spLocks noChangeArrowheads="1"/>
            </p:cNvSpPr>
            <p:nvPr/>
          </p:nvSpPr>
          <p:spPr bwMode="auto">
            <a:xfrm>
              <a:off x="7422711" y="8801101"/>
              <a:ext cx="101944" cy="80319"/>
            </a:xfrm>
            <a:custGeom>
              <a:avLst/>
              <a:gdLst>
                <a:gd name="T0" fmla="*/ 0 w 145"/>
                <a:gd name="T1" fmla="*/ 24 h 114"/>
                <a:gd name="T2" fmla="*/ 0 w 145"/>
                <a:gd name="T3" fmla="*/ 24 h 114"/>
                <a:gd name="T4" fmla="*/ 3 w 145"/>
                <a:gd name="T5" fmla="*/ 13 h 114"/>
                <a:gd name="T6" fmla="*/ 3 w 145"/>
                <a:gd name="T7" fmla="*/ 13 h 114"/>
                <a:gd name="T8" fmla="*/ 33 w 145"/>
                <a:gd name="T9" fmla="*/ 7 h 114"/>
                <a:gd name="T10" fmla="*/ 132 w 145"/>
                <a:gd name="T11" fmla="*/ 71 h 114"/>
                <a:gd name="T12" fmla="*/ 132 w 145"/>
                <a:gd name="T13" fmla="*/ 71 h 114"/>
                <a:gd name="T14" fmla="*/ 138 w 145"/>
                <a:gd name="T15" fmla="*/ 100 h 114"/>
                <a:gd name="T16" fmla="*/ 138 w 145"/>
                <a:gd name="T17" fmla="*/ 100 h 114"/>
                <a:gd name="T18" fmla="*/ 108 w 145"/>
                <a:gd name="T19" fmla="*/ 107 h 114"/>
                <a:gd name="T20" fmla="*/ 10 w 145"/>
                <a:gd name="T21" fmla="*/ 43 h 114"/>
                <a:gd name="T22" fmla="*/ 10 w 145"/>
                <a:gd name="T23" fmla="*/ 43 h 114"/>
                <a:gd name="T24" fmla="*/ 0 w 145"/>
                <a:gd name="T25" fmla="*/ 2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45" h="114">
                  <a:moveTo>
                    <a:pt x="0" y="24"/>
                  </a:moveTo>
                  <a:lnTo>
                    <a:pt x="0" y="24"/>
                  </a:lnTo>
                  <a:cubicBezTo>
                    <a:pt x="0" y="21"/>
                    <a:pt x="1" y="17"/>
                    <a:pt x="3" y="13"/>
                  </a:cubicBezTo>
                  <a:lnTo>
                    <a:pt x="3" y="13"/>
                  </a:lnTo>
                  <a:cubicBezTo>
                    <a:pt x="10" y="3"/>
                    <a:pt x="23" y="0"/>
                    <a:pt x="33" y="7"/>
                  </a:cubicBezTo>
                  <a:lnTo>
                    <a:pt x="132" y="71"/>
                  </a:lnTo>
                  <a:lnTo>
                    <a:pt x="132" y="71"/>
                  </a:lnTo>
                  <a:cubicBezTo>
                    <a:pt x="141" y="77"/>
                    <a:pt x="144" y="91"/>
                    <a:pt x="138" y="100"/>
                  </a:cubicBezTo>
                  <a:lnTo>
                    <a:pt x="138" y="100"/>
                  </a:lnTo>
                  <a:cubicBezTo>
                    <a:pt x="131" y="110"/>
                    <a:pt x="118" y="113"/>
                    <a:pt x="108" y="107"/>
                  </a:cubicBezTo>
                  <a:lnTo>
                    <a:pt x="10" y="43"/>
                  </a:lnTo>
                  <a:lnTo>
                    <a:pt x="10" y="43"/>
                  </a:lnTo>
                  <a:cubicBezTo>
                    <a:pt x="3" y="38"/>
                    <a:pt x="0" y="32"/>
                    <a:pt x="0" y="24"/>
                  </a:cubicBez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68" name="Freeform 84">
              <a:extLst>
                <a:ext uri="{FF2B5EF4-FFF2-40B4-BE49-F238E27FC236}">
                  <a16:creationId xmlns:a16="http://schemas.microsoft.com/office/drawing/2014/main" id="{58A2731D-9163-C148-BADF-B7F35F67019A}"/>
                </a:ext>
              </a:extLst>
            </p:cNvPr>
            <p:cNvSpPr>
              <a:spLocks noChangeArrowheads="1"/>
            </p:cNvSpPr>
            <p:nvPr/>
          </p:nvSpPr>
          <p:spPr bwMode="auto">
            <a:xfrm>
              <a:off x="7870644" y="9153269"/>
              <a:ext cx="210065" cy="105032"/>
            </a:xfrm>
            <a:custGeom>
              <a:avLst/>
              <a:gdLst>
                <a:gd name="T0" fmla="*/ 0 w 301"/>
                <a:gd name="T1" fmla="*/ 25 h 149"/>
                <a:gd name="T2" fmla="*/ 0 w 301"/>
                <a:gd name="T3" fmla="*/ 25 h 149"/>
                <a:gd name="T4" fmla="*/ 2 w 301"/>
                <a:gd name="T5" fmla="*/ 17 h 149"/>
                <a:gd name="T6" fmla="*/ 2 w 301"/>
                <a:gd name="T7" fmla="*/ 17 h 149"/>
                <a:gd name="T8" fmla="*/ 29 w 301"/>
                <a:gd name="T9" fmla="*/ 5 h 149"/>
                <a:gd name="T10" fmla="*/ 285 w 301"/>
                <a:gd name="T11" fmla="*/ 105 h 149"/>
                <a:gd name="T12" fmla="*/ 285 w 301"/>
                <a:gd name="T13" fmla="*/ 105 h 149"/>
                <a:gd name="T14" fmla="*/ 296 w 301"/>
                <a:gd name="T15" fmla="*/ 132 h 149"/>
                <a:gd name="T16" fmla="*/ 296 w 301"/>
                <a:gd name="T17" fmla="*/ 132 h 149"/>
                <a:gd name="T18" fmla="*/ 269 w 301"/>
                <a:gd name="T19" fmla="*/ 144 h 149"/>
                <a:gd name="T20" fmla="*/ 13 w 301"/>
                <a:gd name="T21" fmla="*/ 45 h 149"/>
                <a:gd name="T22" fmla="*/ 13 w 301"/>
                <a:gd name="T23" fmla="*/ 45 h 149"/>
                <a:gd name="T24" fmla="*/ 0 w 301"/>
                <a:gd name="T25" fmla="*/ 25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01" h="149">
                  <a:moveTo>
                    <a:pt x="0" y="25"/>
                  </a:moveTo>
                  <a:lnTo>
                    <a:pt x="0" y="25"/>
                  </a:lnTo>
                  <a:cubicBezTo>
                    <a:pt x="0" y="22"/>
                    <a:pt x="0" y="19"/>
                    <a:pt x="2" y="17"/>
                  </a:cubicBezTo>
                  <a:lnTo>
                    <a:pt x="2" y="17"/>
                  </a:lnTo>
                  <a:cubicBezTo>
                    <a:pt x="6" y="6"/>
                    <a:pt x="18" y="0"/>
                    <a:pt x="29" y="5"/>
                  </a:cubicBezTo>
                  <a:lnTo>
                    <a:pt x="285" y="105"/>
                  </a:lnTo>
                  <a:lnTo>
                    <a:pt x="285" y="105"/>
                  </a:lnTo>
                  <a:cubicBezTo>
                    <a:pt x="295" y="109"/>
                    <a:pt x="300" y="121"/>
                    <a:pt x="296" y="132"/>
                  </a:cubicBezTo>
                  <a:lnTo>
                    <a:pt x="296" y="132"/>
                  </a:lnTo>
                  <a:cubicBezTo>
                    <a:pt x="292" y="143"/>
                    <a:pt x="280" y="148"/>
                    <a:pt x="269" y="144"/>
                  </a:cubicBezTo>
                  <a:lnTo>
                    <a:pt x="13" y="45"/>
                  </a:lnTo>
                  <a:lnTo>
                    <a:pt x="13" y="45"/>
                  </a:lnTo>
                  <a:cubicBezTo>
                    <a:pt x="5" y="41"/>
                    <a:pt x="0" y="33"/>
                    <a:pt x="0" y="25"/>
                  </a:cubicBez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69" name="Freeform 85">
              <a:extLst>
                <a:ext uri="{FF2B5EF4-FFF2-40B4-BE49-F238E27FC236}">
                  <a16:creationId xmlns:a16="http://schemas.microsoft.com/office/drawing/2014/main" id="{A4D8427F-EF07-0248-A271-49F34512D22C}"/>
                </a:ext>
              </a:extLst>
            </p:cNvPr>
            <p:cNvSpPr>
              <a:spLocks noChangeArrowheads="1"/>
            </p:cNvSpPr>
            <p:nvPr/>
          </p:nvSpPr>
          <p:spPr bwMode="auto">
            <a:xfrm>
              <a:off x="7713095" y="9171804"/>
              <a:ext cx="30892" cy="86497"/>
            </a:xfrm>
            <a:custGeom>
              <a:avLst/>
              <a:gdLst>
                <a:gd name="T0" fmla="*/ 0 w 43"/>
                <a:gd name="T1" fmla="*/ 100 h 123"/>
                <a:gd name="T2" fmla="*/ 0 w 43"/>
                <a:gd name="T3" fmla="*/ 21 h 123"/>
                <a:gd name="T4" fmla="*/ 0 w 43"/>
                <a:gd name="T5" fmla="*/ 21 h 123"/>
                <a:gd name="T6" fmla="*/ 21 w 43"/>
                <a:gd name="T7" fmla="*/ 0 h 123"/>
                <a:gd name="T8" fmla="*/ 21 w 43"/>
                <a:gd name="T9" fmla="*/ 0 h 123"/>
                <a:gd name="T10" fmla="*/ 42 w 43"/>
                <a:gd name="T11" fmla="*/ 21 h 123"/>
                <a:gd name="T12" fmla="*/ 42 w 43"/>
                <a:gd name="T13" fmla="*/ 100 h 123"/>
                <a:gd name="T14" fmla="*/ 42 w 43"/>
                <a:gd name="T15" fmla="*/ 100 h 123"/>
                <a:gd name="T16" fmla="*/ 21 w 43"/>
                <a:gd name="T17" fmla="*/ 122 h 123"/>
                <a:gd name="T18" fmla="*/ 21 w 43"/>
                <a:gd name="T19" fmla="*/ 122 h 123"/>
                <a:gd name="T20" fmla="*/ 0 w 43"/>
                <a:gd name="T21" fmla="*/ 100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3" h="123">
                  <a:moveTo>
                    <a:pt x="0" y="100"/>
                  </a:moveTo>
                  <a:lnTo>
                    <a:pt x="0" y="21"/>
                  </a:lnTo>
                  <a:lnTo>
                    <a:pt x="0" y="21"/>
                  </a:lnTo>
                  <a:cubicBezTo>
                    <a:pt x="0" y="9"/>
                    <a:pt x="9" y="0"/>
                    <a:pt x="21" y="0"/>
                  </a:cubicBezTo>
                  <a:lnTo>
                    <a:pt x="21" y="0"/>
                  </a:lnTo>
                  <a:cubicBezTo>
                    <a:pt x="33" y="0"/>
                    <a:pt x="42" y="9"/>
                    <a:pt x="42" y="21"/>
                  </a:cubicBezTo>
                  <a:lnTo>
                    <a:pt x="42" y="100"/>
                  </a:lnTo>
                  <a:lnTo>
                    <a:pt x="42" y="100"/>
                  </a:lnTo>
                  <a:cubicBezTo>
                    <a:pt x="42" y="112"/>
                    <a:pt x="33" y="122"/>
                    <a:pt x="21" y="122"/>
                  </a:cubicBezTo>
                  <a:lnTo>
                    <a:pt x="21" y="122"/>
                  </a:lnTo>
                  <a:cubicBezTo>
                    <a:pt x="9" y="122"/>
                    <a:pt x="0" y="112"/>
                    <a:pt x="0" y="100"/>
                  </a:cubicBez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70" name="Freeform 86">
              <a:extLst>
                <a:ext uri="{FF2B5EF4-FFF2-40B4-BE49-F238E27FC236}">
                  <a16:creationId xmlns:a16="http://schemas.microsoft.com/office/drawing/2014/main" id="{DBBAFB7E-2170-DB45-A032-4CD2C3B80C93}"/>
                </a:ext>
              </a:extLst>
            </p:cNvPr>
            <p:cNvSpPr>
              <a:spLocks noChangeArrowheads="1"/>
            </p:cNvSpPr>
            <p:nvPr/>
          </p:nvSpPr>
          <p:spPr bwMode="auto">
            <a:xfrm>
              <a:off x="7422711" y="9168714"/>
              <a:ext cx="101944" cy="80319"/>
            </a:xfrm>
            <a:custGeom>
              <a:avLst/>
              <a:gdLst>
                <a:gd name="T0" fmla="*/ 0 w 145"/>
                <a:gd name="T1" fmla="*/ 88 h 113"/>
                <a:gd name="T2" fmla="*/ 0 w 145"/>
                <a:gd name="T3" fmla="*/ 88 h 113"/>
                <a:gd name="T4" fmla="*/ 10 w 145"/>
                <a:gd name="T5" fmla="*/ 70 h 113"/>
                <a:gd name="T6" fmla="*/ 108 w 145"/>
                <a:gd name="T7" fmla="*/ 6 h 113"/>
                <a:gd name="T8" fmla="*/ 108 w 145"/>
                <a:gd name="T9" fmla="*/ 6 h 113"/>
                <a:gd name="T10" fmla="*/ 138 w 145"/>
                <a:gd name="T11" fmla="*/ 12 h 113"/>
                <a:gd name="T12" fmla="*/ 138 w 145"/>
                <a:gd name="T13" fmla="*/ 12 h 113"/>
                <a:gd name="T14" fmla="*/ 132 w 145"/>
                <a:gd name="T15" fmla="*/ 42 h 113"/>
                <a:gd name="T16" fmla="*/ 33 w 145"/>
                <a:gd name="T17" fmla="*/ 106 h 113"/>
                <a:gd name="T18" fmla="*/ 33 w 145"/>
                <a:gd name="T19" fmla="*/ 106 h 113"/>
                <a:gd name="T20" fmla="*/ 3 w 145"/>
                <a:gd name="T21" fmla="*/ 100 h 113"/>
                <a:gd name="T22" fmla="*/ 3 w 145"/>
                <a:gd name="T23" fmla="*/ 100 h 113"/>
                <a:gd name="T24" fmla="*/ 0 w 145"/>
                <a:gd name="T25" fmla="*/ 88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45" h="113">
                  <a:moveTo>
                    <a:pt x="0" y="88"/>
                  </a:moveTo>
                  <a:lnTo>
                    <a:pt x="0" y="88"/>
                  </a:lnTo>
                  <a:cubicBezTo>
                    <a:pt x="0" y="81"/>
                    <a:pt x="3" y="75"/>
                    <a:pt x="10" y="70"/>
                  </a:cubicBezTo>
                  <a:lnTo>
                    <a:pt x="108" y="6"/>
                  </a:lnTo>
                  <a:lnTo>
                    <a:pt x="108" y="6"/>
                  </a:lnTo>
                  <a:cubicBezTo>
                    <a:pt x="118" y="0"/>
                    <a:pt x="131" y="2"/>
                    <a:pt x="138" y="12"/>
                  </a:cubicBezTo>
                  <a:lnTo>
                    <a:pt x="138" y="12"/>
                  </a:lnTo>
                  <a:cubicBezTo>
                    <a:pt x="144" y="22"/>
                    <a:pt x="141" y="35"/>
                    <a:pt x="132" y="42"/>
                  </a:cubicBezTo>
                  <a:lnTo>
                    <a:pt x="33" y="106"/>
                  </a:lnTo>
                  <a:lnTo>
                    <a:pt x="33" y="106"/>
                  </a:lnTo>
                  <a:cubicBezTo>
                    <a:pt x="23" y="112"/>
                    <a:pt x="10" y="109"/>
                    <a:pt x="3" y="100"/>
                  </a:cubicBezTo>
                  <a:lnTo>
                    <a:pt x="3" y="100"/>
                  </a:lnTo>
                  <a:cubicBezTo>
                    <a:pt x="1" y="96"/>
                    <a:pt x="0" y="92"/>
                    <a:pt x="0" y="88"/>
                  </a:cubicBez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71" name="Freeform 87">
              <a:extLst>
                <a:ext uri="{FF2B5EF4-FFF2-40B4-BE49-F238E27FC236}">
                  <a16:creationId xmlns:a16="http://schemas.microsoft.com/office/drawing/2014/main" id="{2295625A-952D-0941-B4F7-DC2C0561BEC6}"/>
                </a:ext>
              </a:extLst>
            </p:cNvPr>
            <p:cNvSpPr>
              <a:spLocks noChangeArrowheads="1"/>
            </p:cNvSpPr>
            <p:nvPr/>
          </p:nvSpPr>
          <p:spPr bwMode="auto">
            <a:xfrm>
              <a:off x="7336214" y="8791832"/>
              <a:ext cx="37070" cy="123568"/>
            </a:xfrm>
            <a:custGeom>
              <a:avLst/>
              <a:gdLst>
                <a:gd name="T0" fmla="*/ 0 w 54"/>
                <a:gd name="T1" fmla="*/ 149 h 176"/>
                <a:gd name="T2" fmla="*/ 0 w 54"/>
                <a:gd name="T3" fmla="*/ 27 h 176"/>
                <a:gd name="T4" fmla="*/ 0 w 54"/>
                <a:gd name="T5" fmla="*/ 27 h 176"/>
                <a:gd name="T6" fmla="*/ 27 w 54"/>
                <a:gd name="T7" fmla="*/ 0 h 176"/>
                <a:gd name="T8" fmla="*/ 27 w 54"/>
                <a:gd name="T9" fmla="*/ 0 h 176"/>
                <a:gd name="T10" fmla="*/ 53 w 54"/>
                <a:gd name="T11" fmla="*/ 27 h 176"/>
                <a:gd name="T12" fmla="*/ 53 w 54"/>
                <a:gd name="T13" fmla="*/ 149 h 176"/>
                <a:gd name="T14" fmla="*/ 53 w 54"/>
                <a:gd name="T15" fmla="*/ 149 h 176"/>
                <a:gd name="T16" fmla="*/ 27 w 54"/>
                <a:gd name="T17" fmla="*/ 175 h 176"/>
                <a:gd name="T18" fmla="*/ 27 w 54"/>
                <a:gd name="T19" fmla="*/ 175 h 176"/>
                <a:gd name="T20" fmla="*/ 0 w 54"/>
                <a:gd name="T21" fmla="*/ 149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4" h="176">
                  <a:moveTo>
                    <a:pt x="0" y="149"/>
                  </a:moveTo>
                  <a:lnTo>
                    <a:pt x="0" y="27"/>
                  </a:lnTo>
                  <a:lnTo>
                    <a:pt x="0" y="27"/>
                  </a:lnTo>
                  <a:cubicBezTo>
                    <a:pt x="0" y="12"/>
                    <a:pt x="12" y="0"/>
                    <a:pt x="27" y="0"/>
                  </a:cubicBezTo>
                  <a:lnTo>
                    <a:pt x="27" y="0"/>
                  </a:lnTo>
                  <a:cubicBezTo>
                    <a:pt x="41" y="0"/>
                    <a:pt x="53" y="12"/>
                    <a:pt x="53" y="27"/>
                  </a:cubicBezTo>
                  <a:lnTo>
                    <a:pt x="53" y="149"/>
                  </a:lnTo>
                  <a:lnTo>
                    <a:pt x="53" y="149"/>
                  </a:lnTo>
                  <a:cubicBezTo>
                    <a:pt x="53" y="164"/>
                    <a:pt x="41" y="175"/>
                    <a:pt x="27" y="175"/>
                  </a:cubicBezTo>
                  <a:lnTo>
                    <a:pt x="27" y="175"/>
                  </a:lnTo>
                  <a:cubicBezTo>
                    <a:pt x="12" y="175"/>
                    <a:pt x="0" y="164"/>
                    <a:pt x="0" y="149"/>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72" name="Freeform 88">
              <a:extLst>
                <a:ext uri="{FF2B5EF4-FFF2-40B4-BE49-F238E27FC236}">
                  <a16:creationId xmlns:a16="http://schemas.microsoft.com/office/drawing/2014/main" id="{6F957389-D49B-A344-982B-D6212A15767E}"/>
                </a:ext>
              </a:extLst>
            </p:cNvPr>
            <p:cNvSpPr>
              <a:spLocks noChangeArrowheads="1"/>
            </p:cNvSpPr>
            <p:nvPr/>
          </p:nvSpPr>
          <p:spPr bwMode="auto">
            <a:xfrm>
              <a:off x="7336214" y="9122377"/>
              <a:ext cx="37070" cy="123568"/>
            </a:xfrm>
            <a:custGeom>
              <a:avLst/>
              <a:gdLst>
                <a:gd name="T0" fmla="*/ 0 w 54"/>
                <a:gd name="T1" fmla="*/ 149 h 177"/>
                <a:gd name="T2" fmla="*/ 0 w 54"/>
                <a:gd name="T3" fmla="*/ 26 h 177"/>
                <a:gd name="T4" fmla="*/ 0 w 54"/>
                <a:gd name="T5" fmla="*/ 26 h 177"/>
                <a:gd name="T6" fmla="*/ 27 w 54"/>
                <a:gd name="T7" fmla="*/ 0 h 177"/>
                <a:gd name="T8" fmla="*/ 27 w 54"/>
                <a:gd name="T9" fmla="*/ 0 h 177"/>
                <a:gd name="T10" fmla="*/ 53 w 54"/>
                <a:gd name="T11" fmla="*/ 26 h 177"/>
                <a:gd name="T12" fmla="*/ 53 w 54"/>
                <a:gd name="T13" fmla="*/ 149 h 177"/>
                <a:gd name="T14" fmla="*/ 53 w 54"/>
                <a:gd name="T15" fmla="*/ 149 h 177"/>
                <a:gd name="T16" fmla="*/ 27 w 54"/>
                <a:gd name="T17" fmla="*/ 176 h 177"/>
                <a:gd name="T18" fmla="*/ 27 w 54"/>
                <a:gd name="T19" fmla="*/ 176 h 177"/>
                <a:gd name="T20" fmla="*/ 0 w 54"/>
                <a:gd name="T21" fmla="*/ 149 h 1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4" h="177">
                  <a:moveTo>
                    <a:pt x="0" y="149"/>
                  </a:moveTo>
                  <a:lnTo>
                    <a:pt x="0" y="26"/>
                  </a:lnTo>
                  <a:lnTo>
                    <a:pt x="0" y="26"/>
                  </a:lnTo>
                  <a:cubicBezTo>
                    <a:pt x="0" y="12"/>
                    <a:pt x="12" y="0"/>
                    <a:pt x="27" y="0"/>
                  </a:cubicBezTo>
                  <a:lnTo>
                    <a:pt x="27" y="0"/>
                  </a:lnTo>
                  <a:cubicBezTo>
                    <a:pt x="41" y="0"/>
                    <a:pt x="53" y="12"/>
                    <a:pt x="53" y="26"/>
                  </a:cubicBezTo>
                  <a:lnTo>
                    <a:pt x="53" y="149"/>
                  </a:lnTo>
                  <a:lnTo>
                    <a:pt x="53" y="149"/>
                  </a:lnTo>
                  <a:cubicBezTo>
                    <a:pt x="53" y="164"/>
                    <a:pt x="41" y="176"/>
                    <a:pt x="27" y="176"/>
                  </a:cubicBezTo>
                  <a:lnTo>
                    <a:pt x="27" y="176"/>
                  </a:lnTo>
                  <a:cubicBezTo>
                    <a:pt x="12" y="176"/>
                    <a:pt x="0" y="164"/>
                    <a:pt x="0" y="149"/>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grpSp>
      <p:grpSp>
        <p:nvGrpSpPr>
          <p:cNvPr id="23" name="Group 22">
            <a:extLst>
              <a:ext uri="{FF2B5EF4-FFF2-40B4-BE49-F238E27FC236}">
                <a16:creationId xmlns:a16="http://schemas.microsoft.com/office/drawing/2014/main" id="{C956A66C-1FB0-B440-BF62-8D2D8C0FA6A4}"/>
              </a:ext>
            </a:extLst>
          </p:cNvPr>
          <p:cNvGrpSpPr/>
          <p:nvPr/>
        </p:nvGrpSpPr>
        <p:grpSpPr>
          <a:xfrm>
            <a:off x="22356063" y="45760"/>
            <a:ext cx="1700213" cy="1700213"/>
            <a:chOff x="3526751" y="3930679"/>
            <a:chExt cx="1700213" cy="1700213"/>
          </a:xfrm>
        </p:grpSpPr>
        <p:sp>
          <p:nvSpPr>
            <p:cNvPr id="301" name="Oval 300">
              <a:extLst>
                <a:ext uri="{FF2B5EF4-FFF2-40B4-BE49-F238E27FC236}">
                  <a16:creationId xmlns:a16="http://schemas.microsoft.com/office/drawing/2014/main" id="{2AB777DB-2090-9C49-8D78-8FFAE5639BE6}"/>
                </a:ext>
              </a:extLst>
            </p:cNvPr>
            <p:cNvSpPr/>
            <p:nvPr/>
          </p:nvSpPr>
          <p:spPr>
            <a:xfrm>
              <a:off x="3526751" y="3930679"/>
              <a:ext cx="1700213" cy="1700213"/>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Fira Sans Light" panose="020B0403050000020004" pitchFamily="34" charset="0"/>
              </a:endParaRPr>
            </a:p>
          </p:txBody>
        </p:sp>
        <p:sp>
          <p:nvSpPr>
            <p:cNvPr id="302" name="Oval 301">
              <a:extLst>
                <a:ext uri="{FF2B5EF4-FFF2-40B4-BE49-F238E27FC236}">
                  <a16:creationId xmlns:a16="http://schemas.microsoft.com/office/drawing/2014/main" id="{D8AED2CC-D899-ED4D-A425-EAFE4978C151}"/>
                </a:ext>
              </a:extLst>
            </p:cNvPr>
            <p:cNvSpPr/>
            <p:nvPr/>
          </p:nvSpPr>
          <p:spPr>
            <a:xfrm>
              <a:off x="3695106" y="4098407"/>
              <a:ext cx="1363502" cy="136350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Fira Sans Light" panose="020B0403050000020004" pitchFamily="34" charset="0"/>
              </a:endParaRPr>
            </a:p>
          </p:txBody>
        </p:sp>
      </p:grpSp>
      <p:sp>
        <p:nvSpPr>
          <p:cNvPr id="303" name="TextBox 302">
            <a:extLst>
              <a:ext uri="{FF2B5EF4-FFF2-40B4-BE49-F238E27FC236}">
                <a16:creationId xmlns:a16="http://schemas.microsoft.com/office/drawing/2014/main" id="{40657CEA-FBE3-EC41-978C-98EE79BD4FDE}"/>
              </a:ext>
            </a:extLst>
          </p:cNvPr>
          <p:cNvSpPr txBox="1"/>
          <p:nvPr/>
        </p:nvSpPr>
        <p:spPr>
          <a:xfrm>
            <a:off x="22273665" y="357279"/>
            <a:ext cx="1782611" cy="1015663"/>
          </a:xfrm>
          <a:prstGeom prst="rect">
            <a:avLst/>
          </a:prstGeom>
          <a:noFill/>
        </p:spPr>
        <p:txBody>
          <a:bodyPr wrap="square" rtlCol="0">
            <a:spAutoFit/>
          </a:bodyPr>
          <a:lstStyle/>
          <a:p>
            <a:pPr algn="ctr"/>
            <a:r>
              <a:rPr lang="en-US" sz="6000" b="1" dirty="0" smtClean="0">
                <a:solidFill>
                  <a:schemeClr val="accent4"/>
                </a:solidFill>
                <a:latin typeface="Fira Sans" panose="020B0503050000020004" pitchFamily="34" charset="0"/>
              </a:rPr>
              <a:t>Y4</a:t>
            </a:r>
            <a:endParaRPr lang="en-US" sz="6000" b="1" dirty="0">
              <a:solidFill>
                <a:schemeClr val="accent4"/>
              </a:solidFill>
              <a:latin typeface="Fira Sans" panose="020B0503050000020004" pitchFamily="34" charset="0"/>
            </a:endParaRPr>
          </a:p>
        </p:txBody>
      </p:sp>
      <p:sp>
        <p:nvSpPr>
          <p:cNvPr id="114" name="Subtitle 2">
            <a:extLst>
              <a:ext uri="{FF2B5EF4-FFF2-40B4-BE49-F238E27FC236}">
                <a16:creationId xmlns:a16="http://schemas.microsoft.com/office/drawing/2014/main" id="{4EC94491-6539-F941-898A-4BB887977E4E}"/>
              </a:ext>
            </a:extLst>
          </p:cNvPr>
          <p:cNvSpPr txBox="1">
            <a:spLocks/>
          </p:cNvSpPr>
          <p:nvPr/>
        </p:nvSpPr>
        <p:spPr>
          <a:xfrm>
            <a:off x="40891" y="0"/>
            <a:ext cx="13220399" cy="13497095"/>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600"/>
              </a:lnSpc>
            </a:pPr>
            <a:r>
              <a:rPr lang="en-US" b="1" dirty="0" smtClean="0">
                <a:latin typeface="Fira Sans" panose="020B0503050000020004" pitchFamily="34" charset="0"/>
                <a:ea typeface="League Spartan" charset="0"/>
                <a:cs typeface="Poppins" pitchFamily="2" charset="77"/>
              </a:rPr>
              <a:t>Digestive system </a:t>
            </a:r>
          </a:p>
          <a:p>
            <a:pPr marL="457200" indent="-457200" algn="l">
              <a:lnSpc>
                <a:spcPts val="3600"/>
              </a:lnSpc>
              <a:buFont typeface="Arial" panose="020B0604020202020204" pitchFamily="34" charset="0"/>
              <a:buChar char="•"/>
            </a:pPr>
            <a:r>
              <a:rPr lang="en-US" dirty="0" smtClean="0">
                <a:latin typeface="Fira Sans" panose="020B0503050000020004" pitchFamily="34" charset="0"/>
                <a:ea typeface="League Spartan" charset="0"/>
                <a:cs typeface="Poppins" pitchFamily="2" charset="77"/>
              </a:rPr>
              <a:t>Questions can help us find out about the world and can be answered using scientific enquiry</a:t>
            </a:r>
          </a:p>
          <a:p>
            <a:pPr marL="457200" indent="-457200" algn="l">
              <a:lnSpc>
                <a:spcPts val="3600"/>
              </a:lnSpc>
              <a:buFont typeface="Arial" panose="020B0604020202020204" pitchFamily="34" charset="0"/>
              <a:buChar char="•"/>
            </a:pPr>
            <a:r>
              <a:rPr lang="en-US" dirty="0" smtClean="0">
                <a:latin typeface="Fira Sans" panose="020B0503050000020004" pitchFamily="34" charset="0"/>
                <a:ea typeface="League Spartan" charset="0"/>
                <a:cs typeface="Poppins" pitchFamily="2" charset="77"/>
              </a:rPr>
              <a:t>Scientific enquiries can be set up and carried out by following or planning a method. A prediction is a statement about what might happen in an investigation, based on some prior knowledge or understanding. A fair test is one in which only one variable is changed and all the others remain constant</a:t>
            </a:r>
          </a:p>
          <a:p>
            <a:pPr marL="457200" indent="-457200" algn="l">
              <a:lnSpc>
                <a:spcPts val="3600"/>
              </a:lnSpc>
              <a:buFont typeface="Arial" panose="020B0604020202020204" pitchFamily="34" charset="0"/>
              <a:buChar char="•"/>
            </a:pPr>
            <a:r>
              <a:rPr lang="en-US" dirty="0" smtClean="0">
                <a:latin typeface="Fira Sans" panose="020B0503050000020004" pitchFamily="34" charset="0"/>
                <a:ea typeface="League Spartan" charset="0"/>
                <a:cs typeface="Poppins" pitchFamily="2" charset="77"/>
              </a:rPr>
              <a:t>Equipment is used to take measurements in the standard units. Examples include data loggers plus sensors, timers (seconds, minutes and hours), thermometers (degrees Celsius) and </a:t>
            </a:r>
            <a:r>
              <a:rPr lang="en-US" dirty="0" err="1" smtClean="0">
                <a:latin typeface="Fira Sans" panose="020B0503050000020004" pitchFamily="34" charset="0"/>
                <a:ea typeface="League Spartan" charset="0"/>
                <a:cs typeface="Poppins" pitchFamily="2" charset="77"/>
              </a:rPr>
              <a:t>metre</a:t>
            </a:r>
            <a:r>
              <a:rPr lang="en-US" dirty="0" smtClean="0">
                <a:latin typeface="Fira Sans" panose="020B0503050000020004" pitchFamily="34" charset="0"/>
                <a:ea typeface="League Spartan" charset="0"/>
                <a:cs typeface="Poppins" pitchFamily="2" charset="77"/>
              </a:rPr>
              <a:t> sticks, rulers or trundle wheels (mm, cm and m)</a:t>
            </a:r>
          </a:p>
          <a:p>
            <a:pPr marL="457200" indent="-457200" algn="l">
              <a:lnSpc>
                <a:spcPts val="3600"/>
              </a:lnSpc>
              <a:buFont typeface="Arial" panose="020B0604020202020204" pitchFamily="34" charset="0"/>
              <a:buChar char="•"/>
            </a:pPr>
            <a:r>
              <a:rPr lang="en-US" dirty="0" smtClean="0">
                <a:latin typeface="Fira Sans" panose="020B0503050000020004" pitchFamily="34" charset="0"/>
                <a:ea typeface="League Spartan" charset="0"/>
                <a:cs typeface="Poppins" pitchFamily="2" charset="77"/>
              </a:rPr>
              <a:t>An observation involves looking closely at objects, materials and living things. Observations can be made regularly to identify changes over time</a:t>
            </a:r>
          </a:p>
          <a:p>
            <a:pPr marL="457200" indent="-457200" algn="l">
              <a:lnSpc>
                <a:spcPts val="3600"/>
              </a:lnSpc>
              <a:buFont typeface="Arial" panose="020B0604020202020204" pitchFamily="34" charset="0"/>
              <a:buChar char="•"/>
            </a:pPr>
            <a:r>
              <a:rPr lang="en-US" dirty="0" smtClean="0">
                <a:latin typeface="Fira Sans" panose="020B0503050000020004" pitchFamily="34" charset="0"/>
                <a:ea typeface="League Spartan" charset="0"/>
                <a:cs typeface="Poppins" pitchFamily="2" charset="77"/>
              </a:rPr>
              <a:t>Data can be recorded and displayed in different ways, including tables, charts, graphs, keys and labelled diagrams</a:t>
            </a:r>
          </a:p>
          <a:p>
            <a:pPr marL="457200" indent="-457200" algn="l">
              <a:lnSpc>
                <a:spcPts val="3600"/>
              </a:lnSpc>
              <a:buFont typeface="Arial" panose="020B0604020202020204" pitchFamily="34" charset="0"/>
              <a:buChar char="•"/>
            </a:pPr>
            <a:r>
              <a:rPr lang="en-US" dirty="0" smtClean="0">
                <a:latin typeface="Fira Sans" panose="020B0503050000020004" pitchFamily="34" charset="0"/>
                <a:ea typeface="League Spartan" charset="0"/>
                <a:cs typeface="Poppins" pitchFamily="2" charset="77"/>
              </a:rPr>
              <a:t>Results are information, such as data or observations, that have been found out from an investigation. A conclusion is the answer to a question that uses the evidence collected</a:t>
            </a:r>
          </a:p>
          <a:p>
            <a:pPr marL="457200" indent="-457200" algn="l">
              <a:lnSpc>
                <a:spcPts val="3600"/>
              </a:lnSpc>
              <a:buFont typeface="Arial" panose="020B0604020202020204" pitchFamily="34" charset="0"/>
              <a:buChar char="•"/>
            </a:pPr>
            <a:r>
              <a:rPr lang="en-US" dirty="0" smtClean="0">
                <a:latin typeface="Fira Sans" panose="020B0503050000020004" pitchFamily="34" charset="0"/>
                <a:ea typeface="League Spartan" charset="0"/>
                <a:cs typeface="Poppins" pitchFamily="2" charset="77"/>
              </a:rPr>
              <a:t>The digestive system is responsible for digesting food and absorbing nutrients and water. The main parts are the mouth, esophagus, stomach, small intestines, large intestines and rectum.. The mouth starts digestion by chewing food and mixing it with saliva.  The esophagus transports the chewed food to the stomach where it mixes with stomach acid and gets broken down into smaller pieces. In the small intestine, nutrients from the food are absorbed by the body. In the large intestine, water is absorbed by the body. The remaining undigested waste is stored in the rectum before excretion through the anus. </a:t>
            </a:r>
          </a:p>
          <a:p>
            <a:pPr marL="457200" indent="-457200" algn="l">
              <a:lnSpc>
                <a:spcPts val="3600"/>
              </a:lnSpc>
              <a:buFont typeface="Arial" panose="020B0604020202020204" pitchFamily="34" charset="0"/>
              <a:buChar char="•"/>
            </a:pPr>
            <a:r>
              <a:rPr lang="en-US" dirty="0" smtClean="0">
                <a:latin typeface="Fira Sans" panose="020B0503050000020004" pitchFamily="34" charset="0"/>
                <a:ea typeface="League Spartan" charset="0"/>
                <a:cs typeface="Poppins" pitchFamily="2" charset="77"/>
              </a:rPr>
              <a:t>There are four different types of teeth: incisors, canines, premolars and molars. Incisors are used for cutting. Canines are used for tearing. Premolars and molars are used for grinding and chewing. Carnivores, herbivores and omnivores have characteristic types of teeth. Herbivores may have large molars for grinding plant materials. Carnivores have large canines for killing their prey and tearing meat. </a:t>
            </a:r>
          </a:p>
          <a:p>
            <a:pPr marL="457200" indent="-457200" algn="l">
              <a:lnSpc>
                <a:spcPts val="3600"/>
              </a:lnSpc>
              <a:buFont typeface="Arial" panose="020B0604020202020204" pitchFamily="34" charset="0"/>
              <a:buChar char="•"/>
            </a:pPr>
            <a:r>
              <a:rPr lang="en-US" dirty="0" smtClean="0">
                <a:latin typeface="Fira Sans" panose="020B0503050000020004" pitchFamily="34" charset="0"/>
                <a:ea typeface="League Spartan" charset="0"/>
                <a:cs typeface="Poppins" pitchFamily="2" charset="77"/>
              </a:rPr>
              <a:t>Food chains show what animals eat within a habitat and how energy is passed on over time. All food chains start with a producer, which is typically a green plant. The producer is eaten by a primary consumer (prey), which is eaten by a secondary consumer (prey), which is eaten by a tertiary consumer. All food chains end with a top or apex predator. Changes within a food chain, such as an abundance or lack of one food type, have an impact on the entire food chain. </a:t>
            </a:r>
          </a:p>
          <a:p>
            <a:pPr marL="457200" indent="-457200" algn="l">
              <a:lnSpc>
                <a:spcPts val="3600"/>
              </a:lnSpc>
              <a:buFont typeface="Arial" panose="020B0604020202020204" pitchFamily="34" charset="0"/>
              <a:buChar char="•"/>
            </a:pPr>
            <a:r>
              <a:rPr lang="en-US" dirty="0" smtClean="0">
                <a:latin typeface="Fira Sans" panose="020B0503050000020004" pitchFamily="34" charset="0"/>
                <a:ea typeface="League Spartan" charset="0"/>
                <a:cs typeface="Poppins" pitchFamily="2" charset="77"/>
              </a:rPr>
              <a:t>Regular teeth brushing, limiting sugary foods and visiting the dentist are important for good oral hygiene </a:t>
            </a:r>
          </a:p>
          <a:p>
            <a:pPr marL="457200" indent="-457200" algn="l">
              <a:lnSpc>
                <a:spcPts val="3600"/>
              </a:lnSpc>
              <a:buFont typeface="Arial" panose="020B0604020202020204" pitchFamily="34" charset="0"/>
              <a:buChar char="•"/>
            </a:pPr>
            <a:endParaRPr lang="en-US" dirty="0" smtClean="0">
              <a:latin typeface="Fira Sans" panose="020B0503050000020004" pitchFamily="34" charset="0"/>
              <a:ea typeface="League Spartan" charset="0"/>
              <a:cs typeface="Poppins" pitchFamily="2" charset="77"/>
            </a:endParaRPr>
          </a:p>
        </p:txBody>
      </p:sp>
      <p:sp>
        <p:nvSpPr>
          <p:cNvPr id="95" name="Subtitle 2">
            <a:extLst>
              <a:ext uri="{FF2B5EF4-FFF2-40B4-BE49-F238E27FC236}">
                <a16:creationId xmlns:a16="http://schemas.microsoft.com/office/drawing/2014/main" id="{4EC94491-6539-F941-898A-4BB887977E4E}"/>
              </a:ext>
            </a:extLst>
          </p:cNvPr>
          <p:cNvSpPr txBox="1">
            <a:spLocks/>
          </p:cNvSpPr>
          <p:nvPr/>
        </p:nvSpPr>
        <p:spPr>
          <a:xfrm>
            <a:off x="14307415" y="163035"/>
            <a:ext cx="8765423" cy="4983995"/>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600"/>
              </a:lnSpc>
            </a:pPr>
            <a:r>
              <a:rPr lang="en-US" b="1" dirty="0" smtClean="0">
                <a:latin typeface="Fira Sans" panose="020B0503050000020004" pitchFamily="34" charset="0"/>
                <a:ea typeface="League Spartan" charset="0"/>
                <a:cs typeface="Poppins" pitchFamily="2" charset="77"/>
              </a:rPr>
              <a:t>States of matter</a:t>
            </a:r>
          </a:p>
          <a:p>
            <a:pPr marL="457200" indent="-457200" algn="l">
              <a:lnSpc>
                <a:spcPts val="3600"/>
              </a:lnSpc>
              <a:buFont typeface="Arial" panose="020B0604020202020204" pitchFamily="34" charset="0"/>
              <a:buChar char="•"/>
            </a:pPr>
            <a:r>
              <a:rPr lang="en-US" dirty="0">
                <a:latin typeface="Fira Sans" panose="020B0503050000020004" pitchFamily="34" charset="0"/>
                <a:ea typeface="League Spartan" charset="0"/>
                <a:cs typeface="Poppins" pitchFamily="2" charset="77"/>
              </a:rPr>
              <a:t>Heating or cooling materials can bring about a change of state. This change of state can be reversible or irreversible. The temperature at which materials change state varies depending on the material. Water changes state from solid (ice) to liquid (water) at 0 degrees Celsius and from liquid to gas at 100 degrees Celsius. The process of changing from a solid to a liquid is called melting. The reverse, changing from a liquid to a solid is called freezing. The process of changing from a liquid to a gas is called evaporation. The reverse is called condensation</a:t>
            </a:r>
          </a:p>
          <a:p>
            <a:pPr marL="457200" indent="-457200" algn="l">
              <a:lnSpc>
                <a:spcPts val="3600"/>
              </a:lnSpc>
              <a:buFont typeface="Arial" panose="020B0604020202020204" pitchFamily="34" charset="0"/>
              <a:buChar char="•"/>
            </a:pPr>
            <a:endParaRPr lang="en-US" dirty="0" smtClean="0">
              <a:latin typeface="Fira Sans" panose="020B0503050000020004" pitchFamily="34" charset="0"/>
              <a:ea typeface="League Spartan" charset="0"/>
              <a:cs typeface="Poppins" pitchFamily="2" charset="77"/>
            </a:endParaRPr>
          </a:p>
        </p:txBody>
      </p:sp>
    </p:spTree>
    <p:extLst>
      <p:ext uri="{BB962C8B-B14F-4D97-AF65-F5344CB8AC3E}">
        <p14:creationId xmlns:p14="http://schemas.microsoft.com/office/powerpoint/2010/main" val="413612248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Group 23">
            <a:extLst>
              <a:ext uri="{FF2B5EF4-FFF2-40B4-BE49-F238E27FC236}">
                <a16:creationId xmlns:a16="http://schemas.microsoft.com/office/drawing/2014/main" id="{5462F81D-5CBD-E34A-AF48-778EE5C56DCF}"/>
              </a:ext>
            </a:extLst>
          </p:cNvPr>
          <p:cNvGrpSpPr/>
          <p:nvPr/>
        </p:nvGrpSpPr>
        <p:grpSpPr>
          <a:xfrm>
            <a:off x="9435888" y="-188629"/>
            <a:ext cx="6071589" cy="13716000"/>
            <a:chOff x="6263905" y="0"/>
            <a:chExt cx="9051323" cy="13716000"/>
          </a:xfrm>
        </p:grpSpPr>
        <p:sp>
          <p:nvSpPr>
            <p:cNvPr id="185" name="Freeform 1">
              <a:extLst>
                <a:ext uri="{FF2B5EF4-FFF2-40B4-BE49-F238E27FC236}">
                  <a16:creationId xmlns:a16="http://schemas.microsoft.com/office/drawing/2014/main" id="{28330879-8C3A-044D-BA38-5E9BA47A15BA}"/>
                </a:ext>
              </a:extLst>
            </p:cNvPr>
            <p:cNvSpPr>
              <a:spLocks noChangeArrowheads="1"/>
            </p:cNvSpPr>
            <p:nvPr/>
          </p:nvSpPr>
          <p:spPr bwMode="auto">
            <a:xfrm>
              <a:off x="6263905" y="0"/>
              <a:ext cx="9051323" cy="13716000"/>
            </a:xfrm>
            <a:custGeom>
              <a:avLst/>
              <a:gdLst>
                <a:gd name="T0" fmla="*/ 9787 w 12920"/>
                <a:gd name="T1" fmla="*/ 19577 h 19578"/>
                <a:gd name="T2" fmla="*/ 9787 w 12920"/>
                <a:gd name="T3" fmla="*/ 9515 h 19578"/>
                <a:gd name="T4" fmla="*/ 9787 w 12920"/>
                <a:gd name="T5" fmla="*/ 9515 h 19578"/>
                <a:gd name="T6" fmla="*/ 8930 w 12920"/>
                <a:gd name="T7" fmla="*/ 8658 h 19578"/>
                <a:gd name="T8" fmla="*/ 8930 w 12920"/>
                <a:gd name="T9" fmla="*/ 8658 h 19578"/>
                <a:gd name="T10" fmla="*/ 8073 w 12920"/>
                <a:gd name="T11" fmla="*/ 9515 h 19578"/>
                <a:gd name="T12" fmla="*/ 8073 w 12920"/>
                <a:gd name="T13" fmla="*/ 9949 h 19578"/>
                <a:gd name="T14" fmla="*/ 8073 w 12920"/>
                <a:gd name="T15" fmla="*/ 9949 h 19578"/>
                <a:gd name="T16" fmla="*/ 4084 w 12920"/>
                <a:gd name="T17" fmla="*/ 13938 h 19578"/>
                <a:gd name="T18" fmla="*/ 3989 w 12920"/>
                <a:gd name="T19" fmla="*/ 13938 h 19578"/>
                <a:gd name="T20" fmla="*/ 3989 w 12920"/>
                <a:gd name="T21" fmla="*/ 13938 h 19578"/>
                <a:gd name="T22" fmla="*/ 0 w 12920"/>
                <a:gd name="T23" fmla="*/ 9949 h 19578"/>
                <a:gd name="T24" fmla="*/ 0 w 12920"/>
                <a:gd name="T25" fmla="*/ 0 h 19578"/>
                <a:gd name="T26" fmla="*/ 3133 w 12920"/>
                <a:gd name="T27" fmla="*/ 0 h 19578"/>
                <a:gd name="T28" fmla="*/ 3133 w 12920"/>
                <a:gd name="T29" fmla="*/ 9949 h 19578"/>
                <a:gd name="T30" fmla="*/ 3133 w 12920"/>
                <a:gd name="T31" fmla="*/ 9949 h 19578"/>
                <a:gd name="T32" fmla="*/ 3989 w 12920"/>
                <a:gd name="T33" fmla="*/ 10805 h 19578"/>
                <a:gd name="T34" fmla="*/ 4084 w 12920"/>
                <a:gd name="T35" fmla="*/ 10805 h 19578"/>
                <a:gd name="T36" fmla="*/ 4084 w 12920"/>
                <a:gd name="T37" fmla="*/ 10805 h 19578"/>
                <a:gd name="T38" fmla="*/ 4940 w 12920"/>
                <a:gd name="T39" fmla="*/ 9949 h 19578"/>
                <a:gd name="T40" fmla="*/ 4940 w 12920"/>
                <a:gd name="T41" fmla="*/ 9515 h 19578"/>
                <a:gd name="T42" fmla="*/ 4940 w 12920"/>
                <a:gd name="T43" fmla="*/ 9515 h 19578"/>
                <a:gd name="T44" fmla="*/ 8930 w 12920"/>
                <a:gd name="T45" fmla="*/ 5526 h 19578"/>
                <a:gd name="T46" fmla="*/ 8930 w 12920"/>
                <a:gd name="T47" fmla="*/ 5526 h 19578"/>
                <a:gd name="T48" fmla="*/ 12919 w 12920"/>
                <a:gd name="T49" fmla="*/ 9515 h 19578"/>
                <a:gd name="T50" fmla="*/ 12919 w 12920"/>
                <a:gd name="T51" fmla="*/ 19577 h 19578"/>
                <a:gd name="T52" fmla="*/ 9787 w 12920"/>
                <a:gd name="T53" fmla="*/ 19577 h 195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2920" h="19578">
                  <a:moveTo>
                    <a:pt x="9787" y="19577"/>
                  </a:moveTo>
                  <a:lnTo>
                    <a:pt x="9787" y="9515"/>
                  </a:lnTo>
                  <a:lnTo>
                    <a:pt x="9787" y="9515"/>
                  </a:lnTo>
                  <a:cubicBezTo>
                    <a:pt x="9787" y="9043"/>
                    <a:pt x="9402" y="8658"/>
                    <a:pt x="8930" y="8658"/>
                  </a:cubicBezTo>
                  <a:lnTo>
                    <a:pt x="8930" y="8658"/>
                  </a:lnTo>
                  <a:cubicBezTo>
                    <a:pt x="8457" y="8658"/>
                    <a:pt x="8073" y="9043"/>
                    <a:pt x="8073" y="9515"/>
                  </a:cubicBezTo>
                  <a:lnTo>
                    <a:pt x="8073" y="9949"/>
                  </a:lnTo>
                  <a:lnTo>
                    <a:pt x="8073" y="9949"/>
                  </a:lnTo>
                  <a:cubicBezTo>
                    <a:pt x="8073" y="12149"/>
                    <a:pt x="6283" y="13938"/>
                    <a:pt x="4084" y="13938"/>
                  </a:cubicBezTo>
                  <a:lnTo>
                    <a:pt x="3989" y="13938"/>
                  </a:lnTo>
                  <a:lnTo>
                    <a:pt x="3989" y="13938"/>
                  </a:lnTo>
                  <a:cubicBezTo>
                    <a:pt x="1790" y="13938"/>
                    <a:pt x="0" y="12149"/>
                    <a:pt x="0" y="9949"/>
                  </a:cubicBezTo>
                  <a:lnTo>
                    <a:pt x="0" y="0"/>
                  </a:lnTo>
                  <a:lnTo>
                    <a:pt x="3133" y="0"/>
                  </a:lnTo>
                  <a:lnTo>
                    <a:pt x="3133" y="9949"/>
                  </a:lnTo>
                  <a:lnTo>
                    <a:pt x="3133" y="9949"/>
                  </a:lnTo>
                  <a:cubicBezTo>
                    <a:pt x="3133" y="10421"/>
                    <a:pt x="3517" y="10805"/>
                    <a:pt x="3989" y="10805"/>
                  </a:cubicBezTo>
                  <a:lnTo>
                    <a:pt x="4084" y="10805"/>
                  </a:lnTo>
                  <a:lnTo>
                    <a:pt x="4084" y="10805"/>
                  </a:lnTo>
                  <a:cubicBezTo>
                    <a:pt x="4556" y="10805"/>
                    <a:pt x="4940" y="10421"/>
                    <a:pt x="4940" y="9949"/>
                  </a:cubicBezTo>
                  <a:lnTo>
                    <a:pt x="4940" y="9515"/>
                  </a:lnTo>
                  <a:lnTo>
                    <a:pt x="4940" y="9515"/>
                  </a:lnTo>
                  <a:cubicBezTo>
                    <a:pt x="4940" y="7316"/>
                    <a:pt x="6730" y="5526"/>
                    <a:pt x="8930" y="5526"/>
                  </a:cubicBezTo>
                  <a:lnTo>
                    <a:pt x="8930" y="5526"/>
                  </a:lnTo>
                  <a:cubicBezTo>
                    <a:pt x="11130" y="5526"/>
                    <a:pt x="12919" y="7316"/>
                    <a:pt x="12919" y="9515"/>
                  </a:cubicBezTo>
                  <a:lnTo>
                    <a:pt x="12919" y="19577"/>
                  </a:lnTo>
                  <a:lnTo>
                    <a:pt x="9787" y="19577"/>
                  </a:lnTo>
                </a:path>
              </a:pathLst>
            </a:custGeom>
            <a:solidFill>
              <a:srgbClr val="CEE3AB"/>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186" name="Freeform 2">
              <a:extLst>
                <a:ext uri="{FF2B5EF4-FFF2-40B4-BE49-F238E27FC236}">
                  <a16:creationId xmlns:a16="http://schemas.microsoft.com/office/drawing/2014/main" id="{25423859-04CF-314B-98A7-7C9C09525A0D}"/>
                </a:ext>
              </a:extLst>
            </p:cNvPr>
            <p:cNvSpPr>
              <a:spLocks noChangeArrowheads="1"/>
            </p:cNvSpPr>
            <p:nvPr/>
          </p:nvSpPr>
          <p:spPr bwMode="auto">
            <a:xfrm>
              <a:off x="6402918" y="0"/>
              <a:ext cx="8776386" cy="13716000"/>
            </a:xfrm>
            <a:custGeom>
              <a:avLst/>
              <a:gdLst>
                <a:gd name="T0" fmla="*/ 9786 w 12528"/>
                <a:gd name="T1" fmla="*/ 19577 h 19578"/>
                <a:gd name="T2" fmla="*/ 9786 w 12528"/>
                <a:gd name="T3" fmla="*/ 9515 h 19578"/>
                <a:gd name="T4" fmla="*/ 9786 w 12528"/>
                <a:gd name="T5" fmla="*/ 9515 h 19578"/>
                <a:gd name="T6" fmla="*/ 8734 w 12528"/>
                <a:gd name="T7" fmla="*/ 8463 h 19578"/>
                <a:gd name="T8" fmla="*/ 8734 w 12528"/>
                <a:gd name="T9" fmla="*/ 8463 h 19578"/>
                <a:gd name="T10" fmla="*/ 7681 w 12528"/>
                <a:gd name="T11" fmla="*/ 9515 h 19578"/>
                <a:gd name="T12" fmla="*/ 7681 w 12528"/>
                <a:gd name="T13" fmla="*/ 9949 h 19578"/>
                <a:gd name="T14" fmla="*/ 7681 w 12528"/>
                <a:gd name="T15" fmla="*/ 9949 h 19578"/>
                <a:gd name="T16" fmla="*/ 3888 w 12528"/>
                <a:gd name="T17" fmla="*/ 13742 h 19578"/>
                <a:gd name="T18" fmla="*/ 3793 w 12528"/>
                <a:gd name="T19" fmla="*/ 13742 h 19578"/>
                <a:gd name="T20" fmla="*/ 3793 w 12528"/>
                <a:gd name="T21" fmla="*/ 13742 h 19578"/>
                <a:gd name="T22" fmla="*/ 0 w 12528"/>
                <a:gd name="T23" fmla="*/ 9949 h 19578"/>
                <a:gd name="T24" fmla="*/ 0 w 12528"/>
                <a:gd name="T25" fmla="*/ 0 h 19578"/>
                <a:gd name="T26" fmla="*/ 2741 w 12528"/>
                <a:gd name="T27" fmla="*/ 0 h 19578"/>
                <a:gd name="T28" fmla="*/ 2741 w 12528"/>
                <a:gd name="T29" fmla="*/ 9949 h 19578"/>
                <a:gd name="T30" fmla="*/ 2741 w 12528"/>
                <a:gd name="T31" fmla="*/ 9949 h 19578"/>
                <a:gd name="T32" fmla="*/ 3793 w 12528"/>
                <a:gd name="T33" fmla="*/ 11002 h 19578"/>
                <a:gd name="T34" fmla="*/ 3888 w 12528"/>
                <a:gd name="T35" fmla="*/ 11002 h 19578"/>
                <a:gd name="T36" fmla="*/ 3888 w 12528"/>
                <a:gd name="T37" fmla="*/ 11002 h 19578"/>
                <a:gd name="T38" fmla="*/ 4940 w 12528"/>
                <a:gd name="T39" fmla="*/ 9949 h 19578"/>
                <a:gd name="T40" fmla="*/ 4940 w 12528"/>
                <a:gd name="T41" fmla="*/ 9515 h 19578"/>
                <a:gd name="T42" fmla="*/ 4940 w 12528"/>
                <a:gd name="T43" fmla="*/ 9515 h 19578"/>
                <a:gd name="T44" fmla="*/ 8734 w 12528"/>
                <a:gd name="T45" fmla="*/ 5722 h 19578"/>
                <a:gd name="T46" fmla="*/ 8734 w 12528"/>
                <a:gd name="T47" fmla="*/ 5722 h 19578"/>
                <a:gd name="T48" fmla="*/ 12527 w 12528"/>
                <a:gd name="T49" fmla="*/ 9515 h 19578"/>
                <a:gd name="T50" fmla="*/ 12527 w 12528"/>
                <a:gd name="T51" fmla="*/ 19577 h 19578"/>
                <a:gd name="T52" fmla="*/ 9786 w 12528"/>
                <a:gd name="T53" fmla="*/ 19577 h 195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2528" h="19578">
                  <a:moveTo>
                    <a:pt x="9786" y="19577"/>
                  </a:moveTo>
                  <a:lnTo>
                    <a:pt x="9786" y="9515"/>
                  </a:lnTo>
                  <a:lnTo>
                    <a:pt x="9786" y="9515"/>
                  </a:lnTo>
                  <a:cubicBezTo>
                    <a:pt x="9786" y="8935"/>
                    <a:pt x="9314" y="8463"/>
                    <a:pt x="8734" y="8463"/>
                  </a:cubicBezTo>
                  <a:lnTo>
                    <a:pt x="8734" y="8463"/>
                  </a:lnTo>
                  <a:cubicBezTo>
                    <a:pt x="8153" y="8463"/>
                    <a:pt x="7681" y="8935"/>
                    <a:pt x="7681" y="9515"/>
                  </a:cubicBezTo>
                  <a:lnTo>
                    <a:pt x="7681" y="9949"/>
                  </a:lnTo>
                  <a:lnTo>
                    <a:pt x="7681" y="9949"/>
                  </a:lnTo>
                  <a:cubicBezTo>
                    <a:pt x="7681" y="12040"/>
                    <a:pt x="5979" y="13742"/>
                    <a:pt x="3888" y="13742"/>
                  </a:cubicBezTo>
                  <a:lnTo>
                    <a:pt x="3793" y="13742"/>
                  </a:lnTo>
                  <a:lnTo>
                    <a:pt x="3793" y="13742"/>
                  </a:lnTo>
                  <a:cubicBezTo>
                    <a:pt x="1702" y="13742"/>
                    <a:pt x="0" y="12040"/>
                    <a:pt x="0" y="9949"/>
                  </a:cubicBezTo>
                  <a:lnTo>
                    <a:pt x="0" y="0"/>
                  </a:lnTo>
                  <a:lnTo>
                    <a:pt x="2741" y="0"/>
                  </a:lnTo>
                  <a:lnTo>
                    <a:pt x="2741" y="9949"/>
                  </a:lnTo>
                  <a:lnTo>
                    <a:pt x="2741" y="9949"/>
                  </a:lnTo>
                  <a:cubicBezTo>
                    <a:pt x="2741" y="10529"/>
                    <a:pt x="3213" y="11002"/>
                    <a:pt x="3793" y="11002"/>
                  </a:cubicBezTo>
                  <a:lnTo>
                    <a:pt x="3888" y="11002"/>
                  </a:lnTo>
                  <a:lnTo>
                    <a:pt x="3888" y="11002"/>
                  </a:lnTo>
                  <a:cubicBezTo>
                    <a:pt x="4468" y="11002"/>
                    <a:pt x="4940" y="10529"/>
                    <a:pt x="4940" y="9949"/>
                  </a:cubicBezTo>
                  <a:lnTo>
                    <a:pt x="4940" y="9515"/>
                  </a:lnTo>
                  <a:lnTo>
                    <a:pt x="4940" y="9515"/>
                  </a:lnTo>
                  <a:cubicBezTo>
                    <a:pt x="4940" y="7424"/>
                    <a:pt x="6642" y="5722"/>
                    <a:pt x="8734" y="5722"/>
                  </a:cubicBezTo>
                  <a:lnTo>
                    <a:pt x="8734" y="5722"/>
                  </a:lnTo>
                  <a:cubicBezTo>
                    <a:pt x="10825" y="5722"/>
                    <a:pt x="12527" y="7424"/>
                    <a:pt x="12527" y="9515"/>
                  </a:cubicBezTo>
                  <a:lnTo>
                    <a:pt x="12527" y="19577"/>
                  </a:lnTo>
                  <a:lnTo>
                    <a:pt x="9786" y="19577"/>
                  </a:lnTo>
                </a:path>
              </a:pathLst>
            </a:custGeom>
            <a:solidFill>
              <a:schemeClr val="accent6">
                <a:lumMod val="60000"/>
                <a:lumOff val="40000"/>
              </a:schemeClr>
            </a:solidFill>
            <a:ln>
              <a:noFill/>
            </a:ln>
            <a:effectLst/>
          </p:spPr>
          <p:txBody>
            <a:bodyPr wrap="none" anchor="ctr"/>
            <a:lstStyle/>
            <a:p>
              <a:endParaRPr lang="en-US" sz="6532" dirty="0">
                <a:latin typeface="Fira Sans Light" panose="020B0403050000020004" pitchFamily="34" charset="0"/>
              </a:endParaRPr>
            </a:p>
          </p:txBody>
        </p:sp>
        <p:sp>
          <p:nvSpPr>
            <p:cNvPr id="187" name="Freeform 3">
              <a:extLst>
                <a:ext uri="{FF2B5EF4-FFF2-40B4-BE49-F238E27FC236}">
                  <a16:creationId xmlns:a16="http://schemas.microsoft.com/office/drawing/2014/main" id="{669D8999-E7D3-9F48-8926-799757FF78D9}"/>
                </a:ext>
              </a:extLst>
            </p:cNvPr>
            <p:cNvSpPr>
              <a:spLocks noChangeArrowheads="1"/>
            </p:cNvSpPr>
            <p:nvPr/>
          </p:nvSpPr>
          <p:spPr bwMode="auto">
            <a:xfrm>
              <a:off x="6538842" y="0"/>
              <a:ext cx="8501447" cy="13716000"/>
            </a:xfrm>
            <a:custGeom>
              <a:avLst/>
              <a:gdLst>
                <a:gd name="T0" fmla="*/ 12136 w 12137"/>
                <a:gd name="T1" fmla="*/ 19577 h 19578"/>
                <a:gd name="T2" fmla="*/ 9787 w 12137"/>
                <a:gd name="T3" fmla="*/ 19577 h 19578"/>
                <a:gd name="T4" fmla="*/ 9787 w 12137"/>
                <a:gd name="T5" fmla="*/ 9515 h 19578"/>
                <a:gd name="T6" fmla="*/ 9787 w 12137"/>
                <a:gd name="T7" fmla="*/ 9515 h 19578"/>
                <a:gd name="T8" fmla="*/ 8538 w 12137"/>
                <a:gd name="T9" fmla="*/ 8267 h 19578"/>
                <a:gd name="T10" fmla="*/ 8538 w 12137"/>
                <a:gd name="T11" fmla="*/ 8267 h 19578"/>
                <a:gd name="T12" fmla="*/ 7289 w 12137"/>
                <a:gd name="T13" fmla="*/ 9515 h 19578"/>
                <a:gd name="T14" fmla="*/ 7289 w 12137"/>
                <a:gd name="T15" fmla="*/ 9949 h 19578"/>
                <a:gd name="T16" fmla="*/ 7289 w 12137"/>
                <a:gd name="T17" fmla="*/ 9949 h 19578"/>
                <a:gd name="T18" fmla="*/ 3692 w 12137"/>
                <a:gd name="T19" fmla="*/ 13546 h 19578"/>
                <a:gd name="T20" fmla="*/ 3597 w 12137"/>
                <a:gd name="T21" fmla="*/ 13546 h 19578"/>
                <a:gd name="T22" fmla="*/ 3597 w 12137"/>
                <a:gd name="T23" fmla="*/ 13546 h 19578"/>
                <a:gd name="T24" fmla="*/ 0 w 12137"/>
                <a:gd name="T25" fmla="*/ 9949 h 19578"/>
                <a:gd name="T26" fmla="*/ 0 w 12137"/>
                <a:gd name="T27" fmla="*/ 0 h 19578"/>
                <a:gd name="T28" fmla="*/ 2349 w 12137"/>
                <a:gd name="T29" fmla="*/ 0 h 19578"/>
                <a:gd name="T30" fmla="*/ 2349 w 12137"/>
                <a:gd name="T31" fmla="*/ 9949 h 19578"/>
                <a:gd name="T32" fmla="*/ 2349 w 12137"/>
                <a:gd name="T33" fmla="*/ 9949 h 19578"/>
                <a:gd name="T34" fmla="*/ 3597 w 12137"/>
                <a:gd name="T35" fmla="*/ 11197 h 19578"/>
                <a:gd name="T36" fmla="*/ 3692 w 12137"/>
                <a:gd name="T37" fmla="*/ 11197 h 19578"/>
                <a:gd name="T38" fmla="*/ 3692 w 12137"/>
                <a:gd name="T39" fmla="*/ 11197 h 19578"/>
                <a:gd name="T40" fmla="*/ 4940 w 12137"/>
                <a:gd name="T41" fmla="*/ 9949 h 19578"/>
                <a:gd name="T42" fmla="*/ 4940 w 12137"/>
                <a:gd name="T43" fmla="*/ 9515 h 19578"/>
                <a:gd name="T44" fmla="*/ 4940 w 12137"/>
                <a:gd name="T45" fmla="*/ 9515 h 19578"/>
                <a:gd name="T46" fmla="*/ 8538 w 12137"/>
                <a:gd name="T47" fmla="*/ 5918 h 19578"/>
                <a:gd name="T48" fmla="*/ 8538 w 12137"/>
                <a:gd name="T49" fmla="*/ 5918 h 19578"/>
                <a:gd name="T50" fmla="*/ 12136 w 12137"/>
                <a:gd name="T51" fmla="*/ 9515 h 19578"/>
                <a:gd name="T52" fmla="*/ 12136 w 12137"/>
                <a:gd name="T53" fmla="*/ 19577 h 195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2137" h="19578">
                  <a:moveTo>
                    <a:pt x="12136" y="19577"/>
                  </a:moveTo>
                  <a:lnTo>
                    <a:pt x="9787" y="19577"/>
                  </a:lnTo>
                  <a:lnTo>
                    <a:pt x="9787" y="9515"/>
                  </a:lnTo>
                  <a:lnTo>
                    <a:pt x="9787" y="9515"/>
                  </a:lnTo>
                  <a:cubicBezTo>
                    <a:pt x="9787" y="8827"/>
                    <a:pt x="9226" y="8267"/>
                    <a:pt x="8538" y="8267"/>
                  </a:cubicBezTo>
                  <a:lnTo>
                    <a:pt x="8538" y="8267"/>
                  </a:lnTo>
                  <a:cubicBezTo>
                    <a:pt x="7850" y="8267"/>
                    <a:pt x="7289" y="8827"/>
                    <a:pt x="7289" y="9515"/>
                  </a:cubicBezTo>
                  <a:lnTo>
                    <a:pt x="7289" y="9949"/>
                  </a:lnTo>
                  <a:lnTo>
                    <a:pt x="7289" y="9949"/>
                  </a:lnTo>
                  <a:cubicBezTo>
                    <a:pt x="7289" y="11933"/>
                    <a:pt x="5676" y="13546"/>
                    <a:pt x="3692" y="13546"/>
                  </a:cubicBezTo>
                  <a:lnTo>
                    <a:pt x="3597" y="13546"/>
                  </a:lnTo>
                  <a:lnTo>
                    <a:pt x="3597" y="13546"/>
                  </a:lnTo>
                  <a:cubicBezTo>
                    <a:pt x="1614" y="13546"/>
                    <a:pt x="0" y="11933"/>
                    <a:pt x="0" y="9949"/>
                  </a:cubicBezTo>
                  <a:lnTo>
                    <a:pt x="0" y="0"/>
                  </a:lnTo>
                  <a:lnTo>
                    <a:pt x="2349" y="0"/>
                  </a:lnTo>
                  <a:lnTo>
                    <a:pt x="2349" y="9949"/>
                  </a:lnTo>
                  <a:lnTo>
                    <a:pt x="2349" y="9949"/>
                  </a:lnTo>
                  <a:cubicBezTo>
                    <a:pt x="2349" y="10637"/>
                    <a:pt x="2909" y="11197"/>
                    <a:pt x="3597" y="11197"/>
                  </a:cubicBezTo>
                  <a:lnTo>
                    <a:pt x="3692" y="11197"/>
                  </a:lnTo>
                  <a:lnTo>
                    <a:pt x="3692" y="11197"/>
                  </a:lnTo>
                  <a:cubicBezTo>
                    <a:pt x="4380" y="11197"/>
                    <a:pt x="4940" y="10637"/>
                    <a:pt x="4940" y="9949"/>
                  </a:cubicBezTo>
                  <a:lnTo>
                    <a:pt x="4940" y="9515"/>
                  </a:lnTo>
                  <a:lnTo>
                    <a:pt x="4940" y="9515"/>
                  </a:lnTo>
                  <a:cubicBezTo>
                    <a:pt x="4940" y="7531"/>
                    <a:pt x="6554" y="5918"/>
                    <a:pt x="8538" y="5918"/>
                  </a:cubicBezTo>
                  <a:lnTo>
                    <a:pt x="8538" y="5918"/>
                  </a:lnTo>
                  <a:cubicBezTo>
                    <a:pt x="10522" y="5918"/>
                    <a:pt x="12136" y="7531"/>
                    <a:pt x="12136" y="9515"/>
                  </a:cubicBezTo>
                  <a:lnTo>
                    <a:pt x="12136" y="19577"/>
                  </a:lnTo>
                </a:path>
              </a:pathLst>
            </a:custGeom>
            <a:solidFill>
              <a:schemeClr val="accent6">
                <a:lumMod val="50000"/>
              </a:schemeClr>
            </a:solidFill>
            <a:ln>
              <a:noFill/>
            </a:ln>
            <a:effectLst/>
          </p:spPr>
          <p:txBody>
            <a:bodyPr wrap="none" anchor="ctr"/>
            <a:lstStyle/>
            <a:p>
              <a:endParaRPr lang="en-US" sz="6532" dirty="0">
                <a:latin typeface="Fira Sans Light" panose="020B0403050000020004" pitchFamily="34" charset="0"/>
              </a:endParaRPr>
            </a:p>
          </p:txBody>
        </p:sp>
        <p:sp>
          <p:nvSpPr>
            <p:cNvPr id="188" name="Freeform 4">
              <a:extLst>
                <a:ext uri="{FF2B5EF4-FFF2-40B4-BE49-F238E27FC236}">
                  <a16:creationId xmlns:a16="http://schemas.microsoft.com/office/drawing/2014/main" id="{C1D77E45-35B5-4B41-9113-C33F0194879A}"/>
                </a:ext>
              </a:extLst>
            </p:cNvPr>
            <p:cNvSpPr>
              <a:spLocks noChangeArrowheads="1"/>
            </p:cNvSpPr>
            <p:nvPr/>
          </p:nvSpPr>
          <p:spPr bwMode="auto">
            <a:xfrm>
              <a:off x="6677856" y="0"/>
              <a:ext cx="8226509" cy="13716000"/>
            </a:xfrm>
            <a:custGeom>
              <a:avLst/>
              <a:gdLst>
                <a:gd name="T0" fmla="*/ 9786 w 11745"/>
                <a:gd name="T1" fmla="*/ 19577 h 19578"/>
                <a:gd name="T2" fmla="*/ 9786 w 11745"/>
                <a:gd name="T3" fmla="*/ 9515 h 19578"/>
                <a:gd name="T4" fmla="*/ 9786 w 11745"/>
                <a:gd name="T5" fmla="*/ 9515 h 19578"/>
                <a:gd name="T6" fmla="*/ 8342 w 11745"/>
                <a:gd name="T7" fmla="*/ 8071 h 19578"/>
                <a:gd name="T8" fmla="*/ 8342 w 11745"/>
                <a:gd name="T9" fmla="*/ 8071 h 19578"/>
                <a:gd name="T10" fmla="*/ 6897 w 11745"/>
                <a:gd name="T11" fmla="*/ 9515 h 19578"/>
                <a:gd name="T12" fmla="*/ 6897 w 11745"/>
                <a:gd name="T13" fmla="*/ 9949 h 19578"/>
                <a:gd name="T14" fmla="*/ 6897 w 11745"/>
                <a:gd name="T15" fmla="*/ 9949 h 19578"/>
                <a:gd name="T16" fmla="*/ 3496 w 11745"/>
                <a:gd name="T17" fmla="*/ 13351 h 19578"/>
                <a:gd name="T18" fmla="*/ 3401 w 11745"/>
                <a:gd name="T19" fmla="*/ 13351 h 19578"/>
                <a:gd name="T20" fmla="*/ 3401 w 11745"/>
                <a:gd name="T21" fmla="*/ 13351 h 19578"/>
                <a:gd name="T22" fmla="*/ 0 w 11745"/>
                <a:gd name="T23" fmla="*/ 9949 h 19578"/>
                <a:gd name="T24" fmla="*/ 0 w 11745"/>
                <a:gd name="T25" fmla="*/ 0 h 19578"/>
                <a:gd name="T26" fmla="*/ 1957 w 11745"/>
                <a:gd name="T27" fmla="*/ 0 h 19578"/>
                <a:gd name="T28" fmla="*/ 1957 w 11745"/>
                <a:gd name="T29" fmla="*/ 9949 h 19578"/>
                <a:gd name="T30" fmla="*/ 1957 w 11745"/>
                <a:gd name="T31" fmla="*/ 9949 h 19578"/>
                <a:gd name="T32" fmla="*/ 3401 w 11745"/>
                <a:gd name="T33" fmla="*/ 11393 h 19578"/>
                <a:gd name="T34" fmla="*/ 3496 w 11745"/>
                <a:gd name="T35" fmla="*/ 11393 h 19578"/>
                <a:gd name="T36" fmla="*/ 3496 w 11745"/>
                <a:gd name="T37" fmla="*/ 11393 h 19578"/>
                <a:gd name="T38" fmla="*/ 4940 w 11745"/>
                <a:gd name="T39" fmla="*/ 9949 h 19578"/>
                <a:gd name="T40" fmla="*/ 4940 w 11745"/>
                <a:gd name="T41" fmla="*/ 9515 h 19578"/>
                <a:gd name="T42" fmla="*/ 4940 w 11745"/>
                <a:gd name="T43" fmla="*/ 9515 h 19578"/>
                <a:gd name="T44" fmla="*/ 8342 w 11745"/>
                <a:gd name="T45" fmla="*/ 6114 h 19578"/>
                <a:gd name="T46" fmla="*/ 8342 w 11745"/>
                <a:gd name="T47" fmla="*/ 6114 h 19578"/>
                <a:gd name="T48" fmla="*/ 11744 w 11745"/>
                <a:gd name="T49" fmla="*/ 9515 h 19578"/>
                <a:gd name="T50" fmla="*/ 11744 w 11745"/>
                <a:gd name="T51" fmla="*/ 19577 h 19578"/>
                <a:gd name="T52" fmla="*/ 9786 w 11745"/>
                <a:gd name="T53" fmla="*/ 19577 h 195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745" h="19578">
                  <a:moveTo>
                    <a:pt x="9786" y="19577"/>
                  </a:moveTo>
                  <a:lnTo>
                    <a:pt x="9786" y="9515"/>
                  </a:lnTo>
                  <a:lnTo>
                    <a:pt x="9786" y="9515"/>
                  </a:lnTo>
                  <a:cubicBezTo>
                    <a:pt x="9786" y="8719"/>
                    <a:pt x="9138" y="8071"/>
                    <a:pt x="8342" y="8071"/>
                  </a:cubicBezTo>
                  <a:lnTo>
                    <a:pt x="8342" y="8071"/>
                  </a:lnTo>
                  <a:cubicBezTo>
                    <a:pt x="7546" y="8071"/>
                    <a:pt x="6897" y="8719"/>
                    <a:pt x="6897" y="9515"/>
                  </a:cubicBezTo>
                  <a:lnTo>
                    <a:pt x="6897" y="9949"/>
                  </a:lnTo>
                  <a:lnTo>
                    <a:pt x="6897" y="9949"/>
                  </a:lnTo>
                  <a:cubicBezTo>
                    <a:pt x="6897" y="11824"/>
                    <a:pt x="5371" y="13351"/>
                    <a:pt x="3496" y="13351"/>
                  </a:cubicBezTo>
                  <a:lnTo>
                    <a:pt x="3401" y="13351"/>
                  </a:lnTo>
                  <a:lnTo>
                    <a:pt x="3401" y="13351"/>
                  </a:lnTo>
                  <a:cubicBezTo>
                    <a:pt x="1526" y="13351"/>
                    <a:pt x="0" y="11824"/>
                    <a:pt x="0" y="9949"/>
                  </a:cubicBezTo>
                  <a:lnTo>
                    <a:pt x="0" y="0"/>
                  </a:lnTo>
                  <a:lnTo>
                    <a:pt x="1957" y="0"/>
                  </a:lnTo>
                  <a:lnTo>
                    <a:pt x="1957" y="9949"/>
                  </a:lnTo>
                  <a:lnTo>
                    <a:pt x="1957" y="9949"/>
                  </a:lnTo>
                  <a:cubicBezTo>
                    <a:pt x="1957" y="10745"/>
                    <a:pt x="2605" y="11393"/>
                    <a:pt x="3401" y="11393"/>
                  </a:cubicBezTo>
                  <a:lnTo>
                    <a:pt x="3496" y="11393"/>
                  </a:lnTo>
                  <a:lnTo>
                    <a:pt x="3496" y="11393"/>
                  </a:lnTo>
                  <a:cubicBezTo>
                    <a:pt x="4292" y="11393"/>
                    <a:pt x="4940" y="10745"/>
                    <a:pt x="4940" y="9949"/>
                  </a:cubicBezTo>
                  <a:lnTo>
                    <a:pt x="4940" y="9515"/>
                  </a:lnTo>
                  <a:lnTo>
                    <a:pt x="4940" y="9515"/>
                  </a:lnTo>
                  <a:cubicBezTo>
                    <a:pt x="4940" y="7640"/>
                    <a:pt x="6466" y="6114"/>
                    <a:pt x="8342" y="6114"/>
                  </a:cubicBezTo>
                  <a:lnTo>
                    <a:pt x="8342" y="6114"/>
                  </a:lnTo>
                  <a:cubicBezTo>
                    <a:pt x="10218" y="6114"/>
                    <a:pt x="11744" y="7640"/>
                    <a:pt x="11744" y="9515"/>
                  </a:cubicBezTo>
                  <a:lnTo>
                    <a:pt x="11744" y="19577"/>
                  </a:lnTo>
                  <a:lnTo>
                    <a:pt x="9786" y="19577"/>
                  </a:lnTo>
                </a:path>
              </a:pathLst>
            </a:custGeom>
            <a:solidFill>
              <a:schemeClr val="accent6"/>
            </a:solidFill>
            <a:ln>
              <a:noFill/>
            </a:ln>
            <a:effectLst/>
          </p:spPr>
          <p:txBody>
            <a:bodyPr wrap="none" anchor="ctr"/>
            <a:lstStyle/>
            <a:p>
              <a:endParaRPr lang="en-US" sz="6532" dirty="0">
                <a:latin typeface="Fira Sans Light" panose="020B0403050000020004" pitchFamily="34" charset="0"/>
              </a:endParaRPr>
            </a:p>
          </p:txBody>
        </p:sp>
        <p:sp>
          <p:nvSpPr>
            <p:cNvPr id="189" name="Freeform 5">
              <a:extLst>
                <a:ext uri="{FF2B5EF4-FFF2-40B4-BE49-F238E27FC236}">
                  <a16:creationId xmlns:a16="http://schemas.microsoft.com/office/drawing/2014/main" id="{D749D0C7-BF34-5644-8F7E-E64144823EF1}"/>
                </a:ext>
              </a:extLst>
            </p:cNvPr>
            <p:cNvSpPr>
              <a:spLocks noChangeArrowheads="1"/>
            </p:cNvSpPr>
            <p:nvPr/>
          </p:nvSpPr>
          <p:spPr bwMode="auto">
            <a:xfrm>
              <a:off x="7363656" y="725960"/>
              <a:ext cx="6854909" cy="12291883"/>
            </a:xfrm>
            <a:custGeom>
              <a:avLst/>
              <a:gdLst>
                <a:gd name="T0" fmla="*/ 0 w 9787"/>
                <a:gd name="T1" fmla="*/ 0 h 17547"/>
                <a:gd name="T2" fmla="*/ 0 w 9787"/>
                <a:gd name="T3" fmla="*/ 8913 h 17547"/>
                <a:gd name="T4" fmla="*/ 0 w 9787"/>
                <a:gd name="T5" fmla="*/ 8913 h 17547"/>
                <a:gd name="T6" fmla="*/ 2422 w 9787"/>
                <a:gd name="T7" fmla="*/ 11336 h 17547"/>
                <a:gd name="T8" fmla="*/ 2517 w 9787"/>
                <a:gd name="T9" fmla="*/ 11336 h 17547"/>
                <a:gd name="T10" fmla="*/ 2517 w 9787"/>
                <a:gd name="T11" fmla="*/ 11336 h 17547"/>
                <a:gd name="T12" fmla="*/ 4940 w 9787"/>
                <a:gd name="T13" fmla="*/ 8913 h 17547"/>
                <a:gd name="T14" fmla="*/ 4940 w 9787"/>
                <a:gd name="T15" fmla="*/ 8479 h 17547"/>
                <a:gd name="T16" fmla="*/ 4940 w 9787"/>
                <a:gd name="T17" fmla="*/ 8479 h 17547"/>
                <a:gd name="T18" fmla="*/ 7363 w 9787"/>
                <a:gd name="T19" fmla="*/ 6056 h 17547"/>
                <a:gd name="T20" fmla="*/ 7363 w 9787"/>
                <a:gd name="T21" fmla="*/ 6056 h 17547"/>
                <a:gd name="T22" fmla="*/ 7363 w 9787"/>
                <a:gd name="T23" fmla="*/ 6056 h 17547"/>
                <a:gd name="T24" fmla="*/ 9786 w 9787"/>
                <a:gd name="T25" fmla="*/ 8479 h 17547"/>
                <a:gd name="T26" fmla="*/ 9786 w 9787"/>
                <a:gd name="T27" fmla="*/ 17546 h 175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787" h="17547">
                  <a:moveTo>
                    <a:pt x="0" y="0"/>
                  </a:moveTo>
                  <a:lnTo>
                    <a:pt x="0" y="8913"/>
                  </a:lnTo>
                  <a:lnTo>
                    <a:pt x="0" y="8913"/>
                  </a:lnTo>
                  <a:cubicBezTo>
                    <a:pt x="0" y="10251"/>
                    <a:pt x="1084" y="11336"/>
                    <a:pt x="2422" y="11336"/>
                  </a:cubicBezTo>
                  <a:lnTo>
                    <a:pt x="2517" y="11336"/>
                  </a:lnTo>
                  <a:lnTo>
                    <a:pt x="2517" y="11336"/>
                  </a:lnTo>
                  <a:cubicBezTo>
                    <a:pt x="3855" y="11336"/>
                    <a:pt x="4940" y="10251"/>
                    <a:pt x="4940" y="8913"/>
                  </a:cubicBezTo>
                  <a:lnTo>
                    <a:pt x="4940" y="8479"/>
                  </a:lnTo>
                  <a:lnTo>
                    <a:pt x="4940" y="8479"/>
                  </a:lnTo>
                  <a:cubicBezTo>
                    <a:pt x="4940" y="7142"/>
                    <a:pt x="6024" y="6056"/>
                    <a:pt x="7363" y="6056"/>
                  </a:cubicBezTo>
                  <a:lnTo>
                    <a:pt x="7363" y="6056"/>
                  </a:lnTo>
                  <a:lnTo>
                    <a:pt x="7363" y="6056"/>
                  </a:lnTo>
                  <a:cubicBezTo>
                    <a:pt x="8701" y="6056"/>
                    <a:pt x="9786" y="7142"/>
                    <a:pt x="9786" y="8479"/>
                  </a:cubicBezTo>
                  <a:lnTo>
                    <a:pt x="9786" y="17546"/>
                  </a:lnTo>
                </a:path>
              </a:pathLst>
            </a:custGeom>
            <a:noFill/>
            <a:ln w="38100" cap="flat">
              <a:solidFill>
                <a:schemeClr val="bg1"/>
              </a:solidFill>
              <a:prstDash val="dash"/>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sz="6532" dirty="0">
                <a:latin typeface="Fira Sans Light" panose="020B0403050000020004" pitchFamily="34" charset="0"/>
              </a:endParaRPr>
            </a:p>
          </p:txBody>
        </p:sp>
      </p:grpSp>
      <p:sp>
        <p:nvSpPr>
          <p:cNvPr id="274" name="Freeform 273">
            <a:extLst>
              <a:ext uri="{FF2B5EF4-FFF2-40B4-BE49-F238E27FC236}">
                <a16:creationId xmlns:a16="http://schemas.microsoft.com/office/drawing/2014/main" id="{86382094-E09E-0045-9F2B-81022A2AB888}"/>
              </a:ext>
            </a:extLst>
          </p:cNvPr>
          <p:cNvSpPr>
            <a:spLocks noChangeArrowheads="1"/>
          </p:cNvSpPr>
          <p:nvPr/>
        </p:nvSpPr>
        <p:spPr bwMode="auto">
          <a:xfrm>
            <a:off x="13576014" y="13203195"/>
            <a:ext cx="1281319" cy="385452"/>
          </a:xfrm>
          <a:custGeom>
            <a:avLst/>
            <a:gdLst>
              <a:gd name="connsiteX0" fmla="*/ 1149178 w 1281319"/>
              <a:gd name="connsiteY0" fmla="*/ 0 h 385452"/>
              <a:gd name="connsiteX1" fmla="*/ 1281319 w 1281319"/>
              <a:gd name="connsiteY1" fmla="*/ 0 h 385452"/>
              <a:gd name="connsiteX2" fmla="*/ 1281319 w 1281319"/>
              <a:gd name="connsiteY2" fmla="*/ 385452 h 385452"/>
              <a:gd name="connsiteX3" fmla="*/ 1149178 w 1281319"/>
              <a:gd name="connsiteY3" fmla="*/ 385452 h 385452"/>
              <a:gd name="connsiteX4" fmla="*/ 957648 w 1281319"/>
              <a:gd name="connsiteY4" fmla="*/ 0 h 385452"/>
              <a:gd name="connsiteX5" fmla="*/ 1089789 w 1281319"/>
              <a:gd name="connsiteY5" fmla="*/ 0 h 385452"/>
              <a:gd name="connsiteX6" fmla="*/ 1089789 w 1281319"/>
              <a:gd name="connsiteY6" fmla="*/ 385452 h 385452"/>
              <a:gd name="connsiteX7" fmla="*/ 957648 w 1281319"/>
              <a:gd name="connsiteY7" fmla="*/ 385452 h 385452"/>
              <a:gd name="connsiteX8" fmla="*/ 766119 w 1281319"/>
              <a:gd name="connsiteY8" fmla="*/ 0 h 385452"/>
              <a:gd name="connsiteX9" fmla="*/ 898260 w 1281319"/>
              <a:gd name="connsiteY9" fmla="*/ 0 h 385452"/>
              <a:gd name="connsiteX10" fmla="*/ 898260 w 1281319"/>
              <a:gd name="connsiteY10" fmla="*/ 385452 h 385452"/>
              <a:gd name="connsiteX11" fmla="*/ 766119 w 1281319"/>
              <a:gd name="connsiteY11" fmla="*/ 385452 h 385452"/>
              <a:gd name="connsiteX12" fmla="*/ 574589 w 1281319"/>
              <a:gd name="connsiteY12" fmla="*/ 0 h 385452"/>
              <a:gd name="connsiteX13" fmla="*/ 706730 w 1281319"/>
              <a:gd name="connsiteY13" fmla="*/ 0 h 385452"/>
              <a:gd name="connsiteX14" fmla="*/ 706730 w 1281319"/>
              <a:gd name="connsiteY14" fmla="*/ 385452 h 385452"/>
              <a:gd name="connsiteX15" fmla="*/ 574589 w 1281319"/>
              <a:gd name="connsiteY15" fmla="*/ 385452 h 385452"/>
              <a:gd name="connsiteX16" fmla="*/ 383059 w 1281319"/>
              <a:gd name="connsiteY16" fmla="*/ 0 h 385452"/>
              <a:gd name="connsiteX17" fmla="*/ 518275 w 1281319"/>
              <a:gd name="connsiteY17" fmla="*/ 0 h 385452"/>
              <a:gd name="connsiteX18" fmla="*/ 518275 w 1281319"/>
              <a:gd name="connsiteY18" fmla="*/ 385452 h 385452"/>
              <a:gd name="connsiteX19" fmla="*/ 383059 w 1281319"/>
              <a:gd name="connsiteY19" fmla="*/ 385452 h 385452"/>
              <a:gd name="connsiteX20" fmla="*/ 191529 w 1281319"/>
              <a:gd name="connsiteY20" fmla="*/ 0 h 385452"/>
              <a:gd name="connsiteX21" fmla="*/ 323670 w 1281319"/>
              <a:gd name="connsiteY21" fmla="*/ 0 h 385452"/>
              <a:gd name="connsiteX22" fmla="*/ 323670 w 1281319"/>
              <a:gd name="connsiteY22" fmla="*/ 385452 h 385452"/>
              <a:gd name="connsiteX23" fmla="*/ 191529 w 1281319"/>
              <a:gd name="connsiteY23" fmla="*/ 385452 h 385452"/>
              <a:gd name="connsiteX24" fmla="*/ 0 w 1281319"/>
              <a:gd name="connsiteY24" fmla="*/ 0 h 385452"/>
              <a:gd name="connsiteX25" fmla="*/ 135216 w 1281319"/>
              <a:gd name="connsiteY25" fmla="*/ 0 h 385452"/>
              <a:gd name="connsiteX26" fmla="*/ 135216 w 1281319"/>
              <a:gd name="connsiteY26" fmla="*/ 385452 h 385452"/>
              <a:gd name="connsiteX27" fmla="*/ 0 w 1281319"/>
              <a:gd name="connsiteY27" fmla="*/ 385452 h 3854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1281319" h="385452">
                <a:moveTo>
                  <a:pt x="1149178" y="0"/>
                </a:moveTo>
                <a:lnTo>
                  <a:pt x="1281319" y="0"/>
                </a:lnTo>
                <a:lnTo>
                  <a:pt x="1281319" y="385452"/>
                </a:lnTo>
                <a:lnTo>
                  <a:pt x="1149178" y="385452"/>
                </a:lnTo>
                <a:close/>
                <a:moveTo>
                  <a:pt x="957648" y="0"/>
                </a:moveTo>
                <a:lnTo>
                  <a:pt x="1089789" y="0"/>
                </a:lnTo>
                <a:lnTo>
                  <a:pt x="1089789" y="385452"/>
                </a:lnTo>
                <a:lnTo>
                  <a:pt x="957648" y="385452"/>
                </a:lnTo>
                <a:close/>
                <a:moveTo>
                  <a:pt x="766119" y="0"/>
                </a:moveTo>
                <a:lnTo>
                  <a:pt x="898260" y="0"/>
                </a:lnTo>
                <a:lnTo>
                  <a:pt x="898260" y="385452"/>
                </a:lnTo>
                <a:lnTo>
                  <a:pt x="766119" y="385452"/>
                </a:lnTo>
                <a:close/>
                <a:moveTo>
                  <a:pt x="574589" y="0"/>
                </a:moveTo>
                <a:lnTo>
                  <a:pt x="706730" y="0"/>
                </a:lnTo>
                <a:lnTo>
                  <a:pt x="706730" y="385452"/>
                </a:lnTo>
                <a:lnTo>
                  <a:pt x="574589" y="385452"/>
                </a:lnTo>
                <a:close/>
                <a:moveTo>
                  <a:pt x="383059" y="0"/>
                </a:moveTo>
                <a:lnTo>
                  <a:pt x="518275" y="0"/>
                </a:lnTo>
                <a:lnTo>
                  <a:pt x="518275" y="385452"/>
                </a:lnTo>
                <a:lnTo>
                  <a:pt x="383059" y="385452"/>
                </a:lnTo>
                <a:close/>
                <a:moveTo>
                  <a:pt x="191529" y="0"/>
                </a:moveTo>
                <a:lnTo>
                  <a:pt x="323670" y="0"/>
                </a:lnTo>
                <a:lnTo>
                  <a:pt x="323670" y="385452"/>
                </a:lnTo>
                <a:lnTo>
                  <a:pt x="191529" y="385452"/>
                </a:lnTo>
                <a:close/>
                <a:moveTo>
                  <a:pt x="0" y="0"/>
                </a:moveTo>
                <a:lnTo>
                  <a:pt x="135216" y="0"/>
                </a:lnTo>
                <a:lnTo>
                  <a:pt x="135216" y="385452"/>
                </a:lnTo>
                <a:lnTo>
                  <a:pt x="0" y="385452"/>
                </a:lnTo>
                <a:close/>
              </a:path>
            </a:pathLst>
          </a:custGeom>
          <a:solidFill>
            <a:srgbClr val="FFFFFF"/>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noAutofit/>
          </a:bodyPr>
          <a:lstStyle/>
          <a:p>
            <a:endParaRPr lang="en-US" sz="6532" dirty="0">
              <a:latin typeface="Fira Sans Light" panose="020B0403050000020004" pitchFamily="34" charset="0"/>
            </a:endParaRPr>
          </a:p>
        </p:txBody>
      </p:sp>
      <p:sp>
        <p:nvSpPr>
          <p:cNvPr id="273" name="Freeform 272">
            <a:extLst>
              <a:ext uri="{FF2B5EF4-FFF2-40B4-BE49-F238E27FC236}">
                <a16:creationId xmlns:a16="http://schemas.microsoft.com/office/drawing/2014/main" id="{1DEE8867-F24F-524A-B0BB-B01FDFE944E1}"/>
              </a:ext>
            </a:extLst>
          </p:cNvPr>
          <p:cNvSpPr>
            <a:spLocks noChangeArrowheads="1"/>
          </p:cNvSpPr>
          <p:nvPr/>
        </p:nvSpPr>
        <p:spPr bwMode="auto">
          <a:xfrm>
            <a:off x="6721105" y="169907"/>
            <a:ext cx="1284394" cy="385449"/>
          </a:xfrm>
          <a:custGeom>
            <a:avLst/>
            <a:gdLst>
              <a:gd name="connsiteX0" fmla="*/ 1149178 w 1284394"/>
              <a:gd name="connsiteY0" fmla="*/ 0 h 385449"/>
              <a:gd name="connsiteX1" fmla="*/ 1284394 w 1284394"/>
              <a:gd name="connsiteY1" fmla="*/ 0 h 385449"/>
              <a:gd name="connsiteX2" fmla="*/ 1284394 w 1284394"/>
              <a:gd name="connsiteY2" fmla="*/ 385449 h 385449"/>
              <a:gd name="connsiteX3" fmla="*/ 1149178 w 1284394"/>
              <a:gd name="connsiteY3" fmla="*/ 385449 h 385449"/>
              <a:gd name="connsiteX4" fmla="*/ 957648 w 1284394"/>
              <a:gd name="connsiteY4" fmla="*/ 0 h 385449"/>
              <a:gd name="connsiteX5" fmla="*/ 1092864 w 1284394"/>
              <a:gd name="connsiteY5" fmla="*/ 0 h 385449"/>
              <a:gd name="connsiteX6" fmla="*/ 1092864 w 1284394"/>
              <a:gd name="connsiteY6" fmla="*/ 385449 h 385449"/>
              <a:gd name="connsiteX7" fmla="*/ 957648 w 1284394"/>
              <a:gd name="connsiteY7" fmla="*/ 385449 h 385449"/>
              <a:gd name="connsiteX8" fmla="*/ 766119 w 1284394"/>
              <a:gd name="connsiteY8" fmla="*/ 0 h 385449"/>
              <a:gd name="connsiteX9" fmla="*/ 898257 w 1284394"/>
              <a:gd name="connsiteY9" fmla="*/ 0 h 385449"/>
              <a:gd name="connsiteX10" fmla="*/ 898257 w 1284394"/>
              <a:gd name="connsiteY10" fmla="*/ 385449 h 385449"/>
              <a:gd name="connsiteX11" fmla="*/ 766119 w 1284394"/>
              <a:gd name="connsiteY11" fmla="*/ 385449 h 385449"/>
              <a:gd name="connsiteX12" fmla="*/ 574589 w 1284394"/>
              <a:gd name="connsiteY12" fmla="*/ 0 h 385449"/>
              <a:gd name="connsiteX13" fmla="*/ 706727 w 1284394"/>
              <a:gd name="connsiteY13" fmla="*/ 0 h 385449"/>
              <a:gd name="connsiteX14" fmla="*/ 706727 w 1284394"/>
              <a:gd name="connsiteY14" fmla="*/ 385449 h 385449"/>
              <a:gd name="connsiteX15" fmla="*/ 574589 w 1284394"/>
              <a:gd name="connsiteY15" fmla="*/ 385449 h 385449"/>
              <a:gd name="connsiteX16" fmla="*/ 383059 w 1284394"/>
              <a:gd name="connsiteY16" fmla="*/ 0 h 385449"/>
              <a:gd name="connsiteX17" fmla="*/ 515197 w 1284394"/>
              <a:gd name="connsiteY17" fmla="*/ 0 h 385449"/>
              <a:gd name="connsiteX18" fmla="*/ 515197 w 1284394"/>
              <a:gd name="connsiteY18" fmla="*/ 385449 h 385449"/>
              <a:gd name="connsiteX19" fmla="*/ 383059 w 1284394"/>
              <a:gd name="connsiteY19" fmla="*/ 385449 h 385449"/>
              <a:gd name="connsiteX20" fmla="*/ 191530 w 1284394"/>
              <a:gd name="connsiteY20" fmla="*/ 0 h 385449"/>
              <a:gd name="connsiteX21" fmla="*/ 323668 w 1284394"/>
              <a:gd name="connsiteY21" fmla="*/ 0 h 385449"/>
              <a:gd name="connsiteX22" fmla="*/ 323668 w 1284394"/>
              <a:gd name="connsiteY22" fmla="*/ 385449 h 385449"/>
              <a:gd name="connsiteX23" fmla="*/ 191530 w 1284394"/>
              <a:gd name="connsiteY23" fmla="*/ 385449 h 385449"/>
              <a:gd name="connsiteX24" fmla="*/ 0 w 1284394"/>
              <a:gd name="connsiteY24" fmla="*/ 0 h 385449"/>
              <a:gd name="connsiteX25" fmla="*/ 132138 w 1284394"/>
              <a:gd name="connsiteY25" fmla="*/ 0 h 385449"/>
              <a:gd name="connsiteX26" fmla="*/ 132138 w 1284394"/>
              <a:gd name="connsiteY26" fmla="*/ 385449 h 385449"/>
              <a:gd name="connsiteX27" fmla="*/ 0 w 1284394"/>
              <a:gd name="connsiteY27" fmla="*/ 385449 h 385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1284394" h="385449">
                <a:moveTo>
                  <a:pt x="1149178" y="0"/>
                </a:moveTo>
                <a:lnTo>
                  <a:pt x="1284394" y="0"/>
                </a:lnTo>
                <a:lnTo>
                  <a:pt x="1284394" y="385449"/>
                </a:lnTo>
                <a:lnTo>
                  <a:pt x="1149178" y="385449"/>
                </a:lnTo>
                <a:close/>
                <a:moveTo>
                  <a:pt x="957648" y="0"/>
                </a:moveTo>
                <a:lnTo>
                  <a:pt x="1092864" y="0"/>
                </a:lnTo>
                <a:lnTo>
                  <a:pt x="1092864" y="385449"/>
                </a:lnTo>
                <a:lnTo>
                  <a:pt x="957648" y="385449"/>
                </a:lnTo>
                <a:close/>
                <a:moveTo>
                  <a:pt x="766119" y="0"/>
                </a:moveTo>
                <a:lnTo>
                  <a:pt x="898257" y="0"/>
                </a:lnTo>
                <a:lnTo>
                  <a:pt x="898257" y="385449"/>
                </a:lnTo>
                <a:lnTo>
                  <a:pt x="766119" y="385449"/>
                </a:lnTo>
                <a:close/>
                <a:moveTo>
                  <a:pt x="574589" y="0"/>
                </a:moveTo>
                <a:lnTo>
                  <a:pt x="706727" y="0"/>
                </a:lnTo>
                <a:lnTo>
                  <a:pt x="706727" y="385449"/>
                </a:lnTo>
                <a:lnTo>
                  <a:pt x="574589" y="385449"/>
                </a:lnTo>
                <a:close/>
                <a:moveTo>
                  <a:pt x="383059" y="0"/>
                </a:moveTo>
                <a:lnTo>
                  <a:pt x="515197" y="0"/>
                </a:lnTo>
                <a:lnTo>
                  <a:pt x="515197" y="385449"/>
                </a:lnTo>
                <a:lnTo>
                  <a:pt x="383059" y="385449"/>
                </a:lnTo>
                <a:close/>
                <a:moveTo>
                  <a:pt x="191530" y="0"/>
                </a:moveTo>
                <a:lnTo>
                  <a:pt x="323668" y="0"/>
                </a:lnTo>
                <a:lnTo>
                  <a:pt x="323668" y="385449"/>
                </a:lnTo>
                <a:lnTo>
                  <a:pt x="191530" y="385449"/>
                </a:lnTo>
                <a:close/>
                <a:moveTo>
                  <a:pt x="0" y="0"/>
                </a:moveTo>
                <a:lnTo>
                  <a:pt x="132138" y="0"/>
                </a:lnTo>
                <a:lnTo>
                  <a:pt x="132138" y="385449"/>
                </a:lnTo>
                <a:lnTo>
                  <a:pt x="0" y="385449"/>
                </a:lnTo>
                <a:close/>
              </a:path>
            </a:pathLst>
          </a:custGeom>
          <a:solidFill>
            <a:schemeClr val="bg1"/>
          </a:solidFill>
          <a:ln>
            <a:noFill/>
          </a:ln>
          <a:effectLst/>
        </p:spPr>
        <p:txBody>
          <a:bodyPr wrap="square" anchor="ctr">
            <a:noAutofit/>
          </a:bodyPr>
          <a:lstStyle/>
          <a:p>
            <a:endParaRPr lang="en-US" sz="6532" dirty="0">
              <a:latin typeface="Fira Sans Light" panose="020B0403050000020004" pitchFamily="34" charset="0"/>
            </a:endParaRPr>
          </a:p>
        </p:txBody>
      </p:sp>
      <p:grpSp>
        <p:nvGrpSpPr>
          <p:cNvPr id="9" name="Group 8">
            <a:extLst>
              <a:ext uri="{FF2B5EF4-FFF2-40B4-BE49-F238E27FC236}">
                <a16:creationId xmlns:a16="http://schemas.microsoft.com/office/drawing/2014/main" id="{EB0B70DA-8E3E-2B4E-91F1-4AD0C816E922}"/>
              </a:ext>
            </a:extLst>
          </p:cNvPr>
          <p:cNvGrpSpPr/>
          <p:nvPr/>
        </p:nvGrpSpPr>
        <p:grpSpPr>
          <a:xfrm>
            <a:off x="14448128" y="9164079"/>
            <a:ext cx="645639" cy="1071948"/>
            <a:chOff x="12980163" y="11686404"/>
            <a:chExt cx="645639" cy="1071948"/>
          </a:xfrm>
        </p:grpSpPr>
        <p:sp>
          <p:nvSpPr>
            <p:cNvPr id="204" name="Freeform 20">
              <a:extLst>
                <a:ext uri="{FF2B5EF4-FFF2-40B4-BE49-F238E27FC236}">
                  <a16:creationId xmlns:a16="http://schemas.microsoft.com/office/drawing/2014/main" id="{70FBDDF2-001E-9D4D-86EF-34B50F7B92D1}"/>
                </a:ext>
              </a:extLst>
            </p:cNvPr>
            <p:cNvSpPr>
              <a:spLocks noChangeArrowheads="1"/>
            </p:cNvSpPr>
            <p:nvPr/>
          </p:nvSpPr>
          <p:spPr bwMode="auto">
            <a:xfrm>
              <a:off x="13045035" y="11686404"/>
              <a:ext cx="515895" cy="1071948"/>
            </a:xfrm>
            <a:custGeom>
              <a:avLst/>
              <a:gdLst>
                <a:gd name="T0" fmla="*/ 654 w 737"/>
                <a:gd name="T1" fmla="*/ 1530 h 1531"/>
                <a:gd name="T2" fmla="*/ 81 w 737"/>
                <a:gd name="T3" fmla="*/ 1530 h 1531"/>
                <a:gd name="T4" fmla="*/ 81 w 737"/>
                <a:gd name="T5" fmla="*/ 1530 h 1531"/>
                <a:gd name="T6" fmla="*/ 0 w 737"/>
                <a:gd name="T7" fmla="*/ 1449 h 1531"/>
                <a:gd name="T8" fmla="*/ 0 w 737"/>
                <a:gd name="T9" fmla="*/ 202 h 1531"/>
                <a:gd name="T10" fmla="*/ 0 w 737"/>
                <a:gd name="T11" fmla="*/ 202 h 1531"/>
                <a:gd name="T12" fmla="*/ 202 w 737"/>
                <a:gd name="T13" fmla="*/ 0 h 1531"/>
                <a:gd name="T14" fmla="*/ 533 w 737"/>
                <a:gd name="T15" fmla="*/ 0 h 1531"/>
                <a:gd name="T16" fmla="*/ 533 w 737"/>
                <a:gd name="T17" fmla="*/ 0 h 1531"/>
                <a:gd name="T18" fmla="*/ 736 w 737"/>
                <a:gd name="T19" fmla="*/ 202 h 1531"/>
                <a:gd name="T20" fmla="*/ 736 w 737"/>
                <a:gd name="T21" fmla="*/ 1449 h 1531"/>
                <a:gd name="T22" fmla="*/ 736 w 737"/>
                <a:gd name="T23" fmla="*/ 1449 h 1531"/>
                <a:gd name="T24" fmla="*/ 654 w 737"/>
                <a:gd name="T25" fmla="*/ 1530 h 15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37" h="1531">
                  <a:moveTo>
                    <a:pt x="654" y="1530"/>
                  </a:moveTo>
                  <a:lnTo>
                    <a:pt x="81" y="1530"/>
                  </a:lnTo>
                  <a:lnTo>
                    <a:pt x="81" y="1530"/>
                  </a:lnTo>
                  <a:cubicBezTo>
                    <a:pt x="37" y="1530"/>
                    <a:pt x="0" y="1493"/>
                    <a:pt x="0" y="1449"/>
                  </a:cubicBezTo>
                  <a:lnTo>
                    <a:pt x="0" y="202"/>
                  </a:lnTo>
                  <a:lnTo>
                    <a:pt x="0" y="202"/>
                  </a:lnTo>
                  <a:cubicBezTo>
                    <a:pt x="0" y="91"/>
                    <a:pt x="91" y="0"/>
                    <a:pt x="202" y="0"/>
                  </a:cubicBezTo>
                  <a:lnTo>
                    <a:pt x="533" y="0"/>
                  </a:lnTo>
                  <a:lnTo>
                    <a:pt x="533" y="0"/>
                  </a:lnTo>
                  <a:cubicBezTo>
                    <a:pt x="644" y="0"/>
                    <a:pt x="736" y="91"/>
                    <a:pt x="736" y="202"/>
                  </a:cubicBezTo>
                  <a:lnTo>
                    <a:pt x="736" y="1449"/>
                  </a:lnTo>
                  <a:lnTo>
                    <a:pt x="736" y="1449"/>
                  </a:lnTo>
                  <a:cubicBezTo>
                    <a:pt x="736" y="1493"/>
                    <a:pt x="699" y="1530"/>
                    <a:pt x="654" y="1530"/>
                  </a:cubicBezTo>
                </a:path>
              </a:pathLst>
            </a:custGeom>
            <a:solidFill>
              <a:schemeClr val="accent4">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05" name="Freeform 21">
              <a:extLst>
                <a:ext uri="{FF2B5EF4-FFF2-40B4-BE49-F238E27FC236}">
                  <a16:creationId xmlns:a16="http://schemas.microsoft.com/office/drawing/2014/main" id="{7A461BFB-469D-D74C-B443-DF6B0572D163}"/>
                </a:ext>
              </a:extLst>
            </p:cNvPr>
            <p:cNvSpPr>
              <a:spLocks noChangeArrowheads="1"/>
            </p:cNvSpPr>
            <p:nvPr/>
          </p:nvSpPr>
          <p:spPr bwMode="auto">
            <a:xfrm>
              <a:off x="13079017" y="11717296"/>
              <a:ext cx="451022" cy="973094"/>
            </a:xfrm>
            <a:custGeom>
              <a:avLst/>
              <a:gdLst>
                <a:gd name="T0" fmla="*/ 0 w 642"/>
                <a:gd name="T1" fmla="*/ 1380 h 1390"/>
                <a:gd name="T2" fmla="*/ 0 w 642"/>
                <a:gd name="T3" fmla="*/ 40 h 1390"/>
                <a:gd name="T4" fmla="*/ 0 w 642"/>
                <a:gd name="T5" fmla="*/ 40 h 1390"/>
                <a:gd name="T6" fmla="*/ 38 w 642"/>
                <a:gd name="T7" fmla="*/ 0 h 1390"/>
                <a:gd name="T8" fmla="*/ 603 w 642"/>
                <a:gd name="T9" fmla="*/ 0 h 1390"/>
                <a:gd name="T10" fmla="*/ 603 w 642"/>
                <a:gd name="T11" fmla="*/ 0 h 1390"/>
                <a:gd name="T12" fmla="*/ 641 w 642"/>
                <a:gd name="T13" fmla="*/ 40 h 1390"/>
                <a:gd name="T14" fmla="*/ 641 w 642"/>
                <a:gd name="T15" fmla="*/ 1380 h 1390"/>
                <a:gd name="T16" fmla="*/ 641 w 642"/>
                <a:gd name="T17" fmla="*/ 1380 h 1390"/>
                <a:gd name="T18" fmla="*/ 633 w 642"/>
                <a:gd name="T19" fmla="*/ 1389 h 1390"/>
                <a:gd name="T20" fmla="*/ 9 w 642"/>
                <a:gd name="T21" fmla="*/ 1389 h 1390"/>
                <a:gd name="T22" fmla="*/ 9 w 642"/>
                <a:gd name="T23" fmla="*/ 1389 h 1390"/>
                <a:gd name="T24" fmla="*/ 0 w 642"/>
                <a:gd name="T25" fmla="*/ 1380 h 13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42" h="1390">
                  <a:moveTo>
                    <a:pt x="0" y="1380"/>
                  </a:moveTo>
                  <a:lnTo>
                    <a:pt x="0" y="40"/>
                  </a:lnTo>
                  <a:lnTo>
                    <a:pt x="0" y="40"/>
                  </a:lnTo>
                  <a:cubicBezTo>
                    <a:pt x="0" y="18"/>
                    <a:pt x="17" y="0"/>
                    <a:pt x="38" y="0"/>
                  </a:cubicBezTo>
                  <a:lnTo>
                    <a:pt x="603" y="0"/>
                  </a:lnTo>
                  <a:lnTo>
                    <a:pt x="603" y="0"/>
                  </a:lnTo>
                  <a:cubicBezTo>
                    <a:pt x="625" y="0"/>
                    <a:pt x="641" y="18"/>
                    <a:pt x="641" y="40"/>
                  </a:cubicBezTo>
                  <a:lnTo>
                    <a:pt x="641" y="1380"/>
                  </a:lnTo>
                  <a:lnTo>
                    <a:pt x="641" y="1380"/>
                  </a:lnTo>
                  <a:cubicBezTo>
                    <a:pt x="641" y="1385"/>
                    <a:pt x="638" y="1389"/>
                    <a:pt x="633" y="1389"/>
                  </a:cubicBezTo>
                  <a:lnTo>
                    <a:pt x="9" y="1389"/>
                  </a:lnTo>
                  <a:lnTo>
                    <a:pt x="9" y="1389"/>
                  </a:lnTo>
                  <a:cubicBezTo>
                    <a:pt x="4" y="1389"/>
                    <a:pt x="0" y="1385"/>
                    <a:pt x="0" y="1380"/>
                  </a:cubicBezTo>
                </a:path>
              </a:pathLst>
            </a:custGeom>
            <a:solidFill>
              <a:schemeClr val="accent4"/>
            </a:solidFill>
            <a:ln>
              <a:noFill/>
            </a:ln>
            <a:effectLst/>
          </p:spPr>
          <p:txBody>
            <a:bodyPr wrap="none" anchor="ctr"/>
            <a:lstStyle/>
            <a:p>
              <a:endParaRPr lang="en-US" sz="6532" dirty="0">
                <a:latin typeface="Fira Sans Light" panose="020B0403050000020004" pitchFamily="34" charset="0"/>
              </a:endParaRPr>
            </a:p>
          </p:txBody>
        </p:sp>
        <p:sp>
          <p:nvSpPr>
            <p:cNvPr id="206" name="Freeform 22">
              <a:extLst>
                <a:ext uri="{FF2B5EF4-FFF2-40B4-BE49-F238E27FC236}">
                  <a16:creationId xmlns:a16="http://schemas.microsoft.com/office/drawing/2014/main" id="{0AAFA804-8CC6-B448-99BC-905E9DF2B62F}"/>
                </a:ext>
              </a:extLst>
            </p:cNvPr>
            <p:cNvSpPr>
              <a:spLocks noChangeArrowheads="1"/>
            </p:cNvSpPr>
            <p:nvPr/>
          </p:nvSpPr>
          <p:spPr bwMode="auto">
            <a:xfrm>
              <a:off x="12980163" y="12054016"/>
              <a:ext cx="98854" cy="40160"/>
            </a:xfrm>
            <a:custGeom>
              <a:avLst/>
              <a:gdLst>
                <a:gd name="T0" fmla="*/ 112 w 141"/>
                <a:gd name="T1" fmla="*/ 55 h 56"/>
                <a:gd name="T2" fmla="*/ 28 w 141"/>
                <a:gd name="T3" fmla="*/ 55 h 56"/>
                <a:gd name="T4" fmla="*/ 28 w 141"/>
                <a:gd name="T5" fmla="*/ 55 h 56"/>
                <a:gd name="T6" fmla="*/ 0 w 141"/>
                <a:gd name="T7" fmla="*/ 27 h 56"/>
                <a:gd name="T8" fmla="*/ 0 w 141"/>
                <a:gd name="T9" fmla="*/ 27 h 56"/>
                <a:gd name="T10" fmla="*/ 28 w 141"/>
                <a:gd name="T11" fmla="*/ 0 h 56"/>
                <a:gd name="T12" fmla="*/ 112 w 141"/>
                <a:gd name="T13" fmla="*/ 0 h 56"/>
                <a:gd name="T14" fmla="*/ 112 w 141"/>
                <a:gd name="T15" fmla="*/ 0 h 56"/>
                <a:gd name="T16" fmla="*/ 140 w 141"/>
                <a:gd name="T17" fmla="*/ 27 h 56"/>
                <a:gd name="T18" fmla="*/ 140 w 141"/>
                <a:gd name="T19" fmla="*/ 27 h 56"/>
                <a:gd name="T20" fmla="*/ 112 w 141"/>
                <a:gd name="T21" fmla="*/ 55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1" h="56">
                  <a:moveTo>
                    <a:pt x="112" y="55"/>
                  </a:moveTo>
                  <a:lnTo>
                    <a:pt x="28" y="55"/>
                  </a:lnTo>
                  <a:lnTo>
                    <a:pt x="28" y="55"/>
                  </a:lnTo>
                  <a:cubicBezTo>
                    <a:pt x="13" y="55"/>
                    <a:pt x="0" y="42"/>
                    <a:pt x="0" y="27"/>
                  </a:cubicBezTo>
                  <a:lnTo>
                    <a:pt x="0" y="27"/>
                  </a:lnTo>
                  <a:cubicBezTo>
                    <a:pt x="0" y="12"/>
                    <a:pt x="13" y="0"/>
                    <a:pt x="28" y="0"/>
                  </a:cubicBezTo>
                  <a:lnTo>
                    <a:pt x="112" y="0"/>
                  </a:lnTo>
                  <a:lnTo>
                    <a:pt x="112" y="0"/>
                  </a:lnTo>
                  <a:cubicBezTo>
                    <a:pt x="127" y="0"/>
                    <a:pt x="140" y="12"/>
                    <a:pt x="140" y="27"/>
                  </a:cubicBezTo>
                  <a:lnTo>
                    <a:pt x="140" y="27"/>
                  </a:lnTo>
                  <a:cubicBezTo>
                    <a:pt x="140" y="42"/>
                    <a:pt x="127" y="55"/>
                    <a:pt x="112" y="55"/>
                  </a:cubicBezTo>
                </a:path>
              </a:pathLst>
            </a:custGeom>
            <a:solidFill>
              <a:schemeClr val="accent4">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07" name="Freeform 23">
              <a:extLst>
                <a:ext uri="{FF2B5EF4-FFF2-40B4-BE49-F238E27FC236}">
                  <a16:creationId xmlns:a16="http://schemas.microsoft.com/office/drawing/2014/main" id="{A4627AFB-2DAD-7843-AE74-B38AF0204D5E}"/>
                </a:ext>
              </a:extLst>
            </p:cNvPr>
            <p:cNvSpPr>
              <a:spLocks noChangeArrowheads="1"/>
            </p:cNvSpPr>
            <p:nvPr/>
          </p:nvSpPr>
          <p:spPr bwMode="auto">
            <a:xfrm>
              <a:off x="13526948" y="12054016"/>
              <a:ext cx="98854" cy="40160"/>
            </a:xfrm>
            <a:custGeom>
              <a:avLst/>
              <a:gdLst>
                <a:gd name="T0" fmla="*/ 112 w 141"/>
                <a:gd name="T1" fmla="*/ 55 h 56"/>
                <a:gd name="T2" fmla="*/ 28 w 141"/>
                <a:gd name="T3" fmla="*/ 55 h 56"/>
                <a:gd name="T4" fmla="*/ 28 w 141"/>
                <a:gd name="T5" fmla="*/ 55 h 56"/>
                <a:gd name="T6" fmla="*/ 0 w 141"/>
                <a:gd name="T7" fmla="*/ 27 h 56"/>
                <a:gd name="T8" fmla="*/ 0 w 141"/>
                <a:gd name="T9" fmla="*/ 27 h 56"/>
                <a:gd name="T10" fmla="*/ 28 w 141"/>
                <a:gd name="T11" fmla="*/ 0 h 56"/>
                <a:gd name="T12" fmla="*/ 112 w 141"/>
                <a:gd name="T13" fmla="*/ 0 h 56"/>
                <a:gd name="T14" fmla="*/ 112 w 141"/>
                <a:gd name="T15" fmla="*/ 0 h 56"/>
                <a:gd name="T16" fmla="*/ 140 w 141"/>
                <a:gd name="T17" fmla="*/ 27 h 56"/>
                <a:gd name="T18" fmla="*/ 140 w 141"/>
                <a:gd name="T19" fmla="*/ 27 h 56"/>
                <a:gd name="T20" fmla="*/ 112 w 141"/>
                <a:gd name="T21" fmla="*/ 55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1" h="56">
                  <a:moveTo>
                    <a:pt x="112" y="55"/>
                  </a:moveTo>
                  <a:lnTo>
                    <a:pt x="28" y="55"/>
                  </a:lnTo>
                  <a:lnTo>
                    <a:pt x="28" y="55"/>
                  </a:lnTo>
                  <a:cubicBezTo>
                    <a:pt x="13" y="55"/>
                    <a:pt x="0" y="42"/>
                    <a:pt x="0" y="27"/>
                  </a:cubicBezTo>
                  <a:lnTo>
                    <a:pt x="0" y="27"/>
                  </a:lnTo>
                  <a:cubicBezTo>
                    <a:pt x="0" y="12"/>
                    <a:pt x="13" y="0"/>
                    <a:pt x="28" y="0"/>
                  </a:cubicBezTo>
                  <a:lnTo>
                    <a:pt x="112" y="0"/>
                  </a:lnTo>
                  <a:lnTo>
                    <a:pt x="112" y="0"/>
                  </a:lnTo>
                  <a:cubicBezTo>
                    <a:pt x="127" y="0"/>
                    <a:pt x="140" y="12"/>
                    <a:pt x="140" y="27"/>
                  </a:cubicBezTo>
                  <a:lnTo>
                    <a:pt x="140" y="27"/>
                  </a:lnTo>
                  <a:cubicBezTo>
                    <a:pt x="140" y="42"/>
                    <a:pt x="127" y="55"/>
                    <a:pt x="112" y="55"/>
                  </a:cubicBezTo>
                </a:path>
              </a:pathLst>
            </a:custGeom>
            <a:solidFill>
              <a:schemeClr val="accent4">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08" name="Freeform 24">
              <a:extLst>
                <a:ext uri="{FF2B5EF4-FFF2-40B4-BE49-F238E27FC236}">
                  <a16:creationId xmlns:a16="http://schemas.microsoft.com/office/drawing/2014/main" id="{EAB78CD2-45D7-9646-B0B7-B84C6C6797FF}"/>
                </a:ext>
              </a:extLst>
            </p:cNvPr>
            <p:cNvSpPr>
              <a:spLocks noChangeArrowheads="1"/>
            </p:cNvSpPr>
            <p:nvPr/>
          </p:nvSpPr>
          <p:spPr bwMode="auto">
            <a:xfrm>
              <a:off x="13100640" y="12708924"/>
              <a:ext cx="108123" cy="30892"/>
            </a:xfrm>
            <a:custGeom>
              <a:avLst/>
              <a:gdLst>
                <a:gd name="T0" fmla="*/ 132 w 155"/>
                <a:gd name="T1" fmla="*/ 0 h 44"/>
                <a:gd name="T2" fmla="*/ 22 w 155"/>
                <a:gd name="T3" fmla="*/ 0 h 44"/>
                <a:gd name="T4" fmla="*/ 22 w 155"/>
                <a:gd name="T5" fmla="*/ 0 h 44"/>
                <a:gd name="T6" fmla="*/ 0 w 155"/>
                <a:gd name="T7" fmla="*/ 22 h 44"/>
                <a:gd name="T8" fmla="*/ 0 w 155"/>
                <a:gd name="T9" fmla="*/ 22 h 44"/>
                <a:gd name="T10" fmla="*/ 22 w 155"/>
                <a:gd name="T11" fmla="*/ 43 h 44"/>
                <a:gd name="T12" fmla="*/ 132 w 155"/>
                <a:gd name="T13" fmla="*/ 43 h 44"/>
                <a:gd name="T14" fmla="*/ 132 w 155"/>
                <a:gd name="T15" fmla="*/ 43 h 44"/>
                <a:gd name="T16" fmla="*/ 154 w 155"/>
                <a:gd name="T17" fmla="*/ 22 h 44"/>
                <a:gd name="T18" fmla="*/ 154 w 155"/>
                <a:gd name="T19" fmla="*/ 22 h 44"/>
                <a:gd name="T20" fmla="*/ 132 w 155"/>
                <a:gd name="T21" fmla="*/ 0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55" h="44">
                  <a:moveTo>
                    <a:pt x="132" y="0"/>
                  </a:moveTo>
                  <a:lnTo>
                    <a:pt x="22" y="0"/>
                  </a:lnTo>
                  <a:lnTo>
                    <a:pt x="22" y="0"/>
                  </a:lnTo>
                  <a:cubicBezTo>
                    <a:pt x="10" y="0"/>
                    <a:pt x="0" y="9"/>
                    <a:pt x="0" y="22"/>
                  </a:cubicBezTo>
                  <a:lnTo>
                    <a:pt x="0" y="22"/>
                  </a:lnTo>
                  <a:cubicBezTo>
                    <a:pt x="0" y="34"/>
                    <a:pt x="10" y="43"/>
                    <a:pt x="22" y="43"/>
                  </a:cubicBezTo>
                  <a:lnTo>
                    <a:pt x="132" y="43"/>
                  </a:lnTo>
                  <a:lnTo>
                    <a:pt x="132" y="43"/>
                  </a:lnTo>
                  <a:cubicBezTo>
                    <a:pt x="144" y="43"/>
                    <a:pt x="154" y="34"/>
                    <a:pt x="154" y="22"/>
                  </a:cubicBezTo>
                  <a:lnTo>
                    <a:pt x="154" y="22"/>
                  </a:lnTo>
                  <a:cubicBezTo>
                    <a:pt x="154" y="9"/>
                    <a:pt x="144" y="0"/>
                    <a:pt x="132" y="0"/>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09" name="Freeform 25">
              <a:extLst>
                <a:ext uri="{FF2B5EF4-FFF2-40B4-BE49-F238E27FC236}">
                  <a16:creationId xmlns:a16="http://schemas.microsoft.com/office/drawing/2014/main" id="{D9803A11-C9EC-2744-A67D-B2797AFD908A}"/>
                </a:ext>
              </a:extLst>
            </p:cNvPr>
            <p:cNvSpPr>
              <a:spLocks noChangeArrowheads="1"/>
            </p:cNvSpPr>
            <p:nvPr/>
          </p:nvSpPr>
          <p:spPr bwMode="auto">
            <a:xfrm>
              <a:off x="13397202" y="12708924"/>
              <a:ext cx="108123" cy="30892"/>
            </a:xfrm>
            <a:custGeom>
              <a:avLst/>
              <a:gdLst>
                <a:gd name="T0" fmla="*/ 132 w 155"/>
                <a:gd name="T1" fmla="*/ 0 h 44"/>
                <a:gd name="T2" fmla="*/ 22 w 155"/>
                <a:gd name="T3" fmla="*/ 0 h 44"/>
                <a:gd name="T4" fmla="*/ 22 w 155"/>
                <a:gd name="T5" fmla="*/ 0 h 44"/>
                <a:gd name="T6" fmla="*/ 0 w 155"/>
                <a:gd name="T7" fmla="*/ 22 h 44"/>
                <a:gd name="T8" fmla="*/ 0 w 155"/>
                <a:gd name="T9" fmla="*/ 22 h 44"/>
                <a:gd name="T10" fmla="*/ 22 w 155"/>
                <a:gd name="T11" fmla="*/ 43 h 44"/>
                <a:gd name="T12" fmla="*/ 132 w 155"/>
                <a:gd name="T13" fmla="*/ 43 h 44"/>
                <a:gd name="T14" fmla="*/ 132 w 155"/>
                <a:gd name="T15" fmla="*/ 43 h 44"/>
                <a:gd name="T16" fmla="*/ 154 w 155"/>
                <a:gd name="T17" fmla="*/ 22 h 44"/>
                <a:gd name="T18" fmla="*/ 154 w 155"/>
                <a:gd name="T19" fmla="*/ 22 h 44"/>
                <a:gd name="T20" fmla="*/ 132 w 155"/>
                <a:gd name="T21" fmla="*/ 0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55" h="44">
                  <a:moveTo>
                    <a:pt x="132" y="0"/>
                  </a:moveTo>
                  <a:lnTo>
                    <a:pt x="22" y="0"/>
                  </a:lnTo>
                  <a:lnTo>
                    <a:pt x="22" y="0"/>
                  </a:lnTo>
                  <a:cubicBezTo>
                    <a:pt x="10" y="0"/>
                    <a:pt x="0" y="9"/>
                    <a:pt x="0" y="22"/>
                  </a:cubicBezTo>
                  <a:lnTo>
                    <a:pt x="0" y="22"/>
                  </a:lnTo>
                  <a:cubicBezTo>
                    <a:pt x="0" y="34"/>
                    <a:pt x="10" y="43"/>
                    <a:pt x="22" y="43"/>
                  </a:cubicBezTo>
                  <a:lnTo>
                    <a:pt x="132" y="43"/>
                  </a:lnTo>
                  <a:lnTo>
                    <a:pt x="132" y="43"/>
                  </a:lnTo>
                  <a:cubicBezTo>
                    <a:pt x="144" y="43"/>
                    <a:pt x="154" y="34"/>
                    <a:pt x="154" y="22"/>
                  </a:cubicBezTo>
                  <a:lnTo>
                    <a:pt x="154" y="22"/>
                  </a:lnTo>
                  <a:cubicBezTo>
                    <a:pt x="154" y="9"/>
                    <a:pt x="144" y="0"/>
                    <a:pt x="132" y="0"/>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10" name="Freeform 26">
              <a:extLst>
                <a:ext uri="{FF2B5EF4-FFF2-40B4-BE49-F238E27FC236}">
                  <a16:creationId xmlns:a16="http://schemas.microsoft.com/office/drawing/2014/main" id="{8D100058-E5D7-0E47-AE05-C941CB33EC15}"/>
                </a:ext>
              </a:extLst>
            </p:cNvPr>
            <p:cNvSpPr>
              <a:spLocks noChangeArrowheads="1"/>
            </p:cNvSpPr>
            <p:nvPr/>
          </p:nvSpPr>
          <p:spPr bwMode="auto">
            <a:xfrm>
              <a:off x="13437363" y="11742009"/>
              <a:ext cx="77229" cy="105032"/>
            </a:xfrm>
            <a:custGeom>
              <a:avLst/>
              <a:gdLst>
                <a:gd name="T0" fmla="*/ 83 w 109"/>
                <a:gd name="T1" fmla="*/ 149 h 150"/>
                <a:gd name="T2" fmla="*/ 83 w 109"/>
                <a:gd name="T3" fmla="*/ 149 h 150"/>
                <a:gd name="T4" fmla="*/ 57 w 109"/>
                <a:gd name="T5" fmla="*/ 123 h 150"/>
                <a:gd name="T6" fmla="*/ 57 w 109"/>
                <a:gd name="T7" fmla="*/ 123 h 150"/>
                <a:gd name="T8" fmla="*/ 16 w 109"/>
                <a:gd name="T9" fmla="*/ 50 h 150"/>
                <a:gd name="T10" fmla="*/ 16 w 109"/>
                <a:gd name="T11" fmla="*/ 50 h 150"/>
                <a:gd name="T12" fmla="*/ 6 w 109"/>
                <a:gd name="T13" fmla="*/ 16 h 150"/>
                <a:gd name="T14" fmla="*/ 6 w 109"/>
                <a:gd name="T15" fmla="*/ 16 h 150"/>
                <a:gd name="T16" fmla="*/ 42 w 109"/>
                <a:gd name="T17" fmla="*/ 7 h 150"/>
                <a:gd name="T18" fmla="*/ 42 w 109"/>
                <a:gd name="T19" fmla="*/ 7 h 150"/>
                <a:gd name="T20" fmla="*/ 108 w 109"/>
                <a:gd name="T21" fmla="*/ 123 h 150"/>
                <a:gd name="T22" fmla="*/ 108 w 109"/>
                <a:gd name="T23" fmla="*/ 123 h 150"/>
                <a:gd name="T24" fmla="*/ 83 w 109"/>
                <a:gd name="T25" fmla="*/ 149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 h="150">
                  <a:moveTo>
                    <a:pt x="83" y="149"/>
                  </a:moveTo>
                  <a:lnTo>
                    <a:pt x="83" y="149"/>
                  </a:lnTo>
                  <a:cubicBezTo>
                    <a:pt x="69" y="149"/>
                    <a:pt x="57" y="137"/>
                    <a:pt x="57" y="123"/>
                  </a:cubicBezTo>
                  <a:lnTo>
                    <a:pt x="57" y="123"/>
                  </a:lnTo>
                  <a:cubicBezTo>
                    <a:pt x="57" y="93"/>
                    <a:pt x="42" y="66"/>
                    <a:pt x="16" y="50"/>
                  </a:cubicBezTo>
                  <a:lnTo>
                    <a:pt x="16" y="50"/>
                  </a:lnTo>
                  <a:cubicBezTo>
                    <a:pt x="4" y="43"/>
                    <a:pt x="0" y="28"/>
                    <a:pt x="6" y="16"/>
                  </a:cubicBezTo>
                  <a:lnTo>
                    <a:pt x="6" y="16"/>
                  </a:lnTo>
                  <a:cubicBezTo>
                    <a:pt x="13" y="4"/>
                    <a:pt x="29" y="0"/>
                    <a:pt x="42" y="7"/>
                  </a:cubicBezTo>
                  <a:lnTo>
                    <a:pt x="42" y="7"/>
                  </a:lnTo>
                  <a:cubicBezTo>
                    <a:pt x="83" y="31"/>
                    <a:pt x="108" y="75"/>
                    <a:pt x="108" y="123"/>
                  </a:cubicBezTo>
                  <a:lnTo>
                    <a:pt x="108" y="123"/>
                  </a:lnTo>
                  <a:cubicBezTo>
                    <a:pt x="108" y="137"/>
                    <a:pt x="97" y="149"/>
                    <a:pt x="83" y="149"/>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11" name="Freeform 27">
              <a:extLst>
                <a:ext uri="{FF2B5EF4-FFF2-40B4-BE49-F238E27FC236}">
                  <a16:creationId xmlns:a16="http://schemas.microsoft.com/office/drawing/2014/main" id="{87ED248E-F05D-7D4D-962F-013AD52598D7}"/>
                </a:ext>
              </a:extLst>
            </p:cNvPr>
            <p:cNvSpPr>
              <a:spLocks noChangeArrowheads="1"/>
            </p:cNvSpPr>
            <p:nvPr/>
          </p:nvSpPr>
          <p:spPr bwMode="auto">
            <a:xfrm>
              <a:off x="13094462" y="11738919"/>
              <a:ext cx="77231" cy="105032"/>
            </a:xfrm>
            <a:custGeom>
              <a:avLst/>
              <a:gdLst>
                <a:gd name="T0" fmla="*/ 26 w 110"/>
                <a:gd name="T1" fmla="*/ 150 h 151"/>
                <a:gd name="T2" fmla="*/ 26 w 110"/>
                <a:gd name="T3" fmla="*/ 150 h 151"/>
                <a:gd name="T4" fmla="*/ 0 w 110"/>
                <a:gd name="T5" fmla="*/ 124 h 151"/>
                <a:gd name="T6" fmla="*/ 0 w 110"/>
                <a:gd name="T7" fmla="*/ 124 h 151"/>
                <a:gd name="T8" fmla="*/ 67 w 110"/>
                <a:gd name="T9" fmla="*/ 8 h 151"/>
                <a:gd name="T10" fmla="*/ 67 w 110"/>
                <a:gd name="T11" fmla="*/ 8 h 151"/>
                <a:gd name="T12" fmla="*/ 102 w 110"/>
                <a:gd name="T13" fmla="*/ 17 h 151"/>
                <a:gd name="T14" fmla="*/ 102 w 110"/>
                <a:gd name="T15" fmla="*/ 17 h 151"/>
                <a:gd name="T16" fmla="*/ 92 w 110"/>
                <a:gd name="T17" fmla="*/ 51 h 151"/>
                <a:gd name="T18" fmla="*/ 92 w 110"/>
                <a:gd name="T19" fmla="*/ 51 h 151"/>
                <a:gd name="T20" fmla="*/ 51 w 110"/>
                <a:gd name="T21" fmla="*/ 124 h 151"/>
                <a:gd name="T22" fmla="*/ 51 w 110"/>
                <a:gd name="T23" fmla="*/ 124 h 151"/>
                <a:gd name="T24" fmla="*/ 26 w 110"/>
                <a:gd name="T25" fmla="*/ 150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0" h="151">
                  <a:moveTo>
                    <a:pt x="26" y="150"/>
                  </a:moveTo>
                  <a:lnTo>
                    <a:pt x="26" y="150"/>
                  </a:lnTo>
                  <a:cubicBezTo>
                    <a:pt x="11" y="150"/>
                    <a:pt x="0" y="138"/>
                    <a:pt x="0" y="124"/>
                  </a:cubicBezTo>
                  <a:lnTo>
                    <a:pt x="0" y="124"/>
                  </a:lnTo>
                  <a:cubicBezTo>
                    <a:pt x="0" y="76"/>
                    <a:pt x="26" y="32"/>
                    <a:pt x="67" y="8"/>
                  </a:cubicBezTo>
                  <a:lnTo>
                    <a:pt x="67" y="8"/>
                  </a:lnTo>
                  <a:cubicBezTo>
                    <a:pt x="80" y="0"/>
                    <a:pt x="95" y="4"/>
                    <a:pt x="102" y="17"/>
                  </a:cubicBezTo>
                  <a:lnTo>
                    <a:pt x="102" y="17"/>
                  </a:lnTo>
                  <a:cubicBezTo>
                    <a:pt x="109" y="29"/>
                    <a:pt x="105" y="44"/>
                    <a:pt x="92" y="51"/>
                  </a:cubicBezTo>
                  <a:lnTo>
                    <a:pt x="92" y="51"/>
                  </a:lnTo>
                  <a:cubicBezTo>
                    <a:pt x="67" y="67"/>
                    <a:pt x="51" y="94"/>
                    <a:pt x="51" y="124"/>
                  </a:cubicBezTo>
                  <a:lnTo>
                    <a:pt x="51" y="124"/>
                  </a:lnTo>
                  <a:cubicBezTo>
                    <a:pt x="51" y="138"/>
                    <a:pt x="39" y="150"/>
                    <a:pt x="26" y="150"/>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12" name="Freeform 28">
              <a:extLst>
                <a:ext uri="{FF2B5EF4-FFF2-40B4-BE49-F238E27FC236}">
                  <a16:creationId xmlns:a16="http://schemas.microsoft.com/office/drawing/2014/main" id="{0AB66054-202A-BF47-9545-1557B84B06BD}"/>
                </a:ext>
              </a:extLst>
            </p:cNvPr>
            <p:cNvSpPr>
              <a:spLocks noChangeArrowheads="1"/>
            </p:cNvSpPr>
            <p:nvPr/>
          </p:nvSpPr>
          <p:spPr bwMode="auto">
            <a:xfrm>
              <a:off x="13106818" y="12001501"/>
              <a:ext cx="392328" cy="639461"/>
            </a:xfrm>
            <a:custGeom>
              <a:avLst/>
              <a:gdLst>
                <a:gd name="T0" fmla="*/ 38 w 558"/>
                <a:gd name="T1" fmla="*/ 913 h 914"/>
                <a:gd name="T2" fmla="*/ 38 w 558"/>
                <a:gd name="T3" fmla="*/ 913 h 914"/>
                <a:gd name="T4" fmla="*/ 8 w 558"/>
                <a:gd name="T5" fmla="*/ 892 h 914"/>
                <a:gd name="T6" fmla="*/ 8 w 558"/>
                <a:gd name="T7" fmla="*/ 890 h 914"/>
                <a:gd name="T8" fmla="*/ 0 w 558"/>
                <a:gd name="T9" fmla="*/ 833 h 914"/>
                <a:gd name="T10" fmla="*/ 0 w 558"/>
                <a:gd name="T11" fmla="*/ 99 h 914"/>
                <a:gd name="T12" fmla="*/ 0 w 558"/>
                <a:gd name="T13" fmla="*/ 99 h 914"/>
                <a:gd name="T14" fmla="*/ 135 w 558"/>
                <a:gd name="T15" fmla="*/ 0 h 914"/>
                <a:gd name="T16" fmla="*/ 422 w 558"/>
                <a:gd name="T17" fmla="*/ 0 h 914"/>
                <a:gd name="T18" fmla="*/ 422 w 558"/>
                <a:gd name="T19" fmla="*/ 0 h 914"/>
                <a:gd name="T20" fmla="*/ 557 w 558"/>
                <a:gd name="T21" fmla="*/ 99 h 914"/>
                <a:gd name="T22" fmla="*/ 557 w 558"/>
                <a:gd name="T23" fmla="*/ 833 h 914"/>
                <a:gd name="T24" fmla="*/ 549 w 558"/>
                <a:gd name="T25" fmla="*/ 890 h 914"/>
                <a:gd name="T26" fmla="*/ 549 w 558"/>
                <a:gd name="T27" fmla="*/ 892 h 914"/>
                <a:gd name="T28" fmla="*/ 549 w 558"/>
                <a:gd name="T29" fmla="*/ 892 h 914"/>
                <a:gd name="T30" fmla="*/ 519 w 558"/>
                <a:gd name="T31" fmla="*/ 913 h 914"/>
                <a:gd name="T32" fmla="*/ 38 w 558"/>
                <a:gd name="T33" fmla="*/ 913 h 9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58" h="914">
                  <a:moveTo>
                    <a:pt x="38" y="913"/>
                  </a:moveTo>
                  <a:lnTo>
                    <a:pt x="38" y="913"/>
                  </a:lnTo>
                  <a:cubicBezTo>
                    <a:pt x="22" y="913"/>
                    <a:pt x="8" y="903"/>
                    <a:pt x="8" y="892"/>
                  </a:cubicBezTo>
                  <a:lnTo>
                    <a:pt x="8" y="890"/>
                  </a:lnTo>
                  <a:lnTo>
                    <a:pt x="0" y="833"/>
                  </a:lnTo>
                  <a:lnTo>
                    <a:pt x="0" y="99"/>
                  </a:lnTo>
                  <a:lnTo>
                    <a:pt x="0" y="99"/>
                  </a:lnTo>
                  <a:cubicBezTo>
                    <a:pt x="0" y="45"/>
                    <a:pt x="61" y="0"/>
                    <a:pt x="135" y="0"/>
                  </a:cubicBezTo>
                  <a:lnTo>
                    <a:pt x="422" y="0"/>
                  </a:lnTo>
                  <a:lnTo>
                    <a:pt x="422" y="0"/>
                  </a:lnTo>
                  <a:cubicBezTo>
                    <a:pt x="497" y="0"/>
                    <a:pt x="557" y="45"/>
                    <a:pt x="557" y="99"/>
                  </a:cubicBezTo>
                  <a:lnTo>
                    <a:pt x="557" y="833"/>
                  </a:lnTo>
                  <a:lnTo>
                    <a:pt x="549" y="890"/>
                  </a:lnTo>
                  <a:lnTo>
                    <a:pt x="549" y="892"/>
                  </a:lnTo>
                  <a:lnTo>
                    <a:pt x="549" y="892"/>
                  </a:lnTo>
                  <a:cubicBezTo>
                    <a:pt x="549" y="903"/>
                    <a:pt x="536" y="913"/>
                    <a:pt x="519" y="913"/>
                  </a:cubicBezTo>
                  <a:lnTo>
                    <a:pt x="38" y="913"/>
                  </a:lnTo>
                </a:path>
              </a:pathLst>
            </a:custGeom>
            <a:solidFill>
              <a:schemeClr val="accent6">
                <a:lumMod val="50000"/>
              </a:schemeClr>
            </a:solidFill>
            <a:ln>
              <a:noFill/>
            </a:ln>
            <a:effectLst/>
          </p:spPr>
          <p:txBody>
            <a:bodyPr wrap="none" anchor="ctr"/>
            <a:lstStyle/>
            <a:p>
              <a:endParaRPr lang="en-US" sz="6532" dirty="0">
                <a:latin typeface="Fira Sans Light" panose="020B0403050000020004" pitchFamily="34" charset="0"/>
              </a:endParaRPr>
            </a:p>
          </p:txBody>
        </p:sp>
        <p:sp>
          <p:nvSpPr>
            <p:cNvPr id="213" name="Freeform 29">
              <a:extLst>
                <a:ext uri="{FF2B5EF4-FFF2-40B4-BE49-F238E27FC236}">
                  <a16:creationId xmlns:a16="http://schemas.microsoft.com/office/drawing/2014/main" id="{25DA6A45-7488-1148-98AE-E771464A9E49}"/>
                </a:ext>
              </a:extLst>
            </p:cNvPr>
            <p:cNvSpPr>
              <a:spLocks noChangeArrowheads="1"/>
            </p:cNvSpPr>
            <p:nvPr/>
          </p:nvSpPr>
          <p:spPr bwMode="auto">
            <a:xfrm>
              <a:off x="13304526" y="12001501"/>
              <a:ext cx="194620" cy="639461"/>
            </a:xfrm>
            <a:custGeom>
              <a:avLst/>
              <a:gdLst>
                <a:gd name="T0" fmla="*/ 143 w 279"/>
                <a:gd name="T1" fmla="*/ 0 h 914"/>
                <a:gd name="T2" fmla="*/ 0 w 279"/>
                <a:gd name="T3" fmla="*/ 0 h 914"/>
                <a:gd name="T4" fmla="*/ 0 w 279"/>
                <a:gd name="T5" fmla="*/ 913 h 914"/>
                <a:gd name="T6" fmla="*/ 240 w 279"/>
                <a:gd name="T7" fmla="*/ 913 h 914"/>
                <a:gd name="T8" fmla="*/ 240 w 279"/>
                <a:gd name="T9" fmla="*/ 913 h 914"/>
                <a:gd name="T10" fmla="*/ 270 w 279"/>
                <a:gd name="T11" fmla="*/ 892 h 914"/>
                <a:gd name="T12" fmla="*/ 270 w 279"/>
                <a:gd name="T13" fmla="*/ 890 h 914"/>
                <a:gd name="T14" fmla="*/ 278 w 279"/>
                <a:gd name="T15" fmla="*/ 833 h 914"/>
                <a:gd name="T16" fmla="*/ 278 w 279"/>
                <a:gd name="T17" fmla="*/ 99 h 914"/>
                <a:gd name="T18" fmla="*/ 278 w 279"/>
                <a:gd name="T19" fmla="*/ 99 h 914"/>
                <a:gd name="T20" fmla="*/ 143 w 279"/>
                <a:gd name="T21" fmla="*/ 0 h 9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79" h="914">
                  <a:moveTo>
                    <a:pt x="143" y="0"/>
                  </a:moveTo>
                  <a:lnTo>
                    <a:pt x="0" y="0"/>
                  </a:lnTo>
                  <a:lnTo>
                    <a:pt x="0" y="913"/>
                  </a:lnTo>
                  <a:lnTo>
                    <a:pt x="240" y="913"/>
                  </a:lnTo>
                  <a:lnTo>
                    <a:pt x="240" y="913"/>
                  </a:lnTo>
                  <a:cubicBezTo>
                    <a:pt x="257" y="913"/>
                    <a:pt x="270" y="903"/>
                    <a:pt x="270" y="892"/>
                  </a:cubicBezTo>
                  <a:lnTo>
                    <a:pt x="270" y="890"/>
                  </a:lnTo>
                  <a:lnTo>
                    <a:pt x="278" y="833"/>
                  </a:lnTo>
                  <a:lnTo>
                    <a:pt x="278" y="99"/>
                  </a:lnTo>
                  <a:lnTo>
                    <a:pt x="278" y="99"/>
                  </a:lnTo>
                  <a:cubicBezTo>
                    <a:pt x="278" y="45"/>
                    <a:pt x="218" y="0"/>
                    <a:pt x="143" y="0"/>
                  </a:cubicBezTo>
                </a:path>
              </a:pathLst>
            </a:custGeom>
            <a:solidFill>
              <a:schemeClr val="accent6">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14" name="Freeform 30">
              <a:extLst>
                <a:ext uri="{FF2B5EF4-FFF2-40B4-BE49-F238E27FC236}">
                  <a16:creationId xmlns:a16="http://schemas.microsoft.com/office/drawing/2014/main" id="{E557FAF1-5791-9D4F-A8BA-EA953A19F1D2}"/>
                </a:ext>
              </a:extLst>
            </p:cNvPr>
            <p:cNvSpPr>
              <a:spLocks noChangeArrowheads="1"/>
            </p:cNvSpPr>
            <p:nvPr/>
          </p:nvSpPr>
          <p:spPr bwMode="auto">
            <a:xfrm>
              <a:off x="13146979" y="12171405"/>
              <a:ext cx="315097" cy="315097"/>
            </a:xfrm>
            <a:custGeom>
              <a:avLst/>
              <a:gdLst>
                <a:gd name="T0" fmla="*/ 28 w 449"/>
                <a:gd name="T1" fmla="*/ 0 h 449"/>
                <a:gd name="T2" fmla="*/ 419 w 449"/>
                <a:gd name="T3" fmla="*/ 0 h 449"/>
                <a:gd name="T4" fmla="*/ 419 w 449"/>
                <a:gd name="T5" fmla="*/ 0 h 449"/>
                <a:gd name="T6" fmla="*/ 448 w 449"/>
                <a:gd name="T7" fmla="*/ 28 h 449"/>
                <a:gd name="T8" fmla="*/ 448 w 449"/>
                <a:gd name="T9" fmla="*/ 420 h 449"/>
                <a:gd name="T10" fmla="*/ 448 w 449"/>
                <a:gd name="T11" fmla="*/ 420 h 449"/>
                <a:gd name="T12" fmla="*/ 419 w 449"/>
                <a:gd name="T13" fmla="*/ 448 h 449"/>
                <a:gd name="T14" fmla="*/ 28 w 449"/>
                <a:gd name="T15" fmla="*/ 448 h 449"/>
                <a:gd name="T16" fmla="*/ 28 w 449"/>
                <a:gd name="T17" fmla="*/ 448 h 449"/>
                <a:gd name="T18" fmla="*/ 0 w 449"/>
                <a:gd name="T19" fmla="*/ 420 h 449"/>
                <a:gd name="T20" fmla="*/ 0 w 449"/>
                <a:gd name="T21" fmla="*/ 28 h 449"/>
                <a:gd name="T22" fmla="*/ 0 w 449"/>
                <a:gd name="T23" fmla="*/ 28 h 449"/>
                <a:gd name="T24" fmla="*/ 28 w 449"/>
                <a:gd name="T25" fmla="*/ 0 h 4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9" h="449">
                  <a:moveTo>
                    <a:pt x="28" y="0"/>
                  </a:moveTo>
                  <a:lnTo>
                    <a:pt x="419" y="0"/>
                  </a:lnTo>
                  <a:lnTo>
                    <a:pt x="419" y="0"/>
                  </a:lnTo>
                  <a:cubicBezTo>
                    <a:pt x="435" y="0"/>
                    <a:pt x="448" y="13"/>
                    <a:pt x="448" y="28"/>
                  </a:cubicBezTo>
                  <a:lnTo>
                    <a:pt x="448" y="420"/>
                  </a:lnTo>
                  <a:lnTo>
                    <a:pt x="448" y="420"/>
                  </a:lnTo>
                  <a:cubicBezTo>
                    <a:pt x="448" y="436"/>
                    <a:pt x="435" y="448"/>
                    <a:pt x="419" y="448"/>
                  </a:cubicBezTo>
                  <a:lnTo>
                    <a:pt x="28" y="448"/>
                  </a:lnTo>
                  <a:lnTo>
                    <a:pt x="28" y="448"/>
                  </a:lnTo>
                  <a:cubicBezTo>
                    <a:pt x="13" y="448"/>
                    <a:pt x="0" y="436"/>
                    <a:pt x="0" y="420"/>
                  </a:cubicBezTo>
                  <a:lnTo>
                    <a:pt x="0" y="28"/>
                  </a:lnTo>
                  <a:lnTo>
                    <a:pt x="0" y="28"/>
                  </a:lnTo>
                  <a:cubicBezTo>
                    <a:pt x="0" y="13"/>
                    <a:pt x="13" y="0"/>
                    <a:pt x="28" y="0"/>
                  </a:cubicBezTo>
                </a:path>
              </a:pathLst>
            </a:custGeom>
            <a:solidFill>
              <a:schemeClr val="accent4"/>
            </a:solidFill>
            <a:ln>
              <a:noFill/>
            </a:ln>
            <a:effectLst/>
          </p:spPr>
          <p:txBody>
            <a:bodyPr wrap="none" anchor="ctr"/>
            <a:lstStyle/>
            <a:p>
              <a:endParaRPr lang="en-US" sz="6532" dirty="0">
                <a:latin typeface="Fira Sans Light" panose="020B0403050000020004" pitchFamily="34" charset="0"/>
              </a:endParaRPr>
            </a:p>
          </p:txBody>
        </p:sp>
        <p:sp>
          <p:nvSpPr>
            <p:cNvPr id="215" name="Freeform 31">
              <a:extLst>
                <a:ext uri="{FF2B5EF4-FFF2-40B4-BE49-F238E27FC236}">
                  <a16:creationId xmlns:a16="http://schemas.microsoft.com/office/drawing/2014/main" id="{D68FB21F-E514-E946-9966-A4A9A3111460}"/>
                </a:ext>
              </a:extLst>
            </p:cNvPr>
            <p:cNvSpPr>
              <a:spLocks noChangeArrowheads="1"/>
            </p:cNvSpPr>
            <p:nvPr/>
          </p:nvSpPr>
          <p:spPr bwMode="auto">
            <a:xfrm>
              <a:off x="13103730" y="12007679"/>
              <a:ext cx="80319" cy="225510"/>
            </a:xfrm>
            <a:custGeom>
              <a:avLst/>
              <a:gdLst>
                <a:gd name="T0" fmla="*/ 86 w 116"/>
                <a:gd name="T1" fmla="*/ 321 h 322"/>
                <a:gd name="T2" fmla="*/ 0 w 116"/>
                <a:gd name="T3" fmla="*/ 8 h 322"/>
                <a:gd name="T4" fmla="*/ 30 w 116"/>
                <a:gd name="T5" fmla="*/ 0 h 322"/>
                <a:gd name="T6" fmla="*/ 115 w 116"/>
                <a:gd name="T7" fmla="*/ 313 h 322"/>
                <a:gd name="T8" fmla="*/ 86 w 116"/>
                <a:gd name="T9" fmla="*/ 321 h 322"/>
              </a:gdLst>
              <a:ahLst/>
              <a:cxnLst>
                <a:cxn ang="0">
                  <a:pos x="T0" y="T1"/>
                </a:cxn>
                <a:cxn ang="0">
                  <a:pos x="T2" y="T3"/>
                </a:cxn>
                <a:cxn ang="0">
                  <a:pos x="T4" y="T5"/>
                </a:cxn>
                <a:cxn ang="0">
                  <a:pos x="T6" y="T7"/>
                </a:cxn>
                <a:cxn ang="0">
                  <a:pos x="T8" y="T9"/>
                </a:cxn>
              </a:cxnLst>
              <a:rect l="0" t="0" r="r" b="b"/>
              <a:pathLst>
                <a:path w="116" h="322">
                  <a:moveTo>
                    <a:pt x="86" y="321"/>
                  </a:moveTo>
                  <a:lnTo>
                    <a:pt x="0" y="8"/>
                  </a:lnTo>
                  <a:lnTo>
                    <a:pt x="30" y="0"/>
                  </a:lnTo>
                  <a:lnTo>
                    <a:pt x="115" y="313"/>
                  </a:lnTo>
                  <a:lnTo>
                    <a:pt x="86" y="321"/>
                  </a:lnTo>
                </a:path>
              </a:pathLst>
            </a:custGeom>
            <a:solidFill>
              <a:schemeClr val="accent4"/>
            </a:solidFill>
            <a:ln>
              <a:noFill/>
            </a:ln>
            <a:effectLst/>
          </p:spPr>
          <p:txBody>
            <a:bodyPr wrap="none" anchor="ctr"/>
            <a:lstStyle/>
            <a:p>
              <a:endParaRPr lang="en-US" sz="6532" dirty="0">
                <a:latin typeface="Fira Sans Light" panose="020B0403050000020004" pitchFamily="34" charset="0"/>
              </a:endParaRPr>
            </a:p>
          </p:txBody>
        </p:sp>
        <p:sp>
          <p:nvSpPr>
            <p:cNvPr id="216" name="Freeform 32">
              <a:extLst>
                <a:ext uri="{FF2B5EF4-FFF2-40B4-BE49-F238E27FC236}">
                  <a16:creationId xmlns:a16="http://schemas.microsoft.com/office/drawing/2014/main" id="{43523492-02A8-A349-B438-FFACB215DDB8}"/>
                </a:ext>
              </a:extLst>
            </p:cNvPr>
            <p:cNvSpPr>
              <a:spLocks noChangeArrowheads="1"/>
            </p:cNvSpPr>
            <p:nvPr/>
          </p:nvSpPr>
          <p:spPr bwMode="auto">
            <a:xfrm>
              <a:off x="13079017" y="12433987"/>
              <a:ext cx="123568" cy="172995"/>
            </a:xfrm>
            <a:custGeom>
              <a:avLst/>
              <a:gdLst>
                <a:gd name="T0" fmla="*/ 43 w 176"/>
                <a:gd name="T1" fmla="*/ 246 h 247"/>
                <a:gd name="T2" fmla="*/ 0 w 176"/>
                <a:gd name="T3" fmla="*/ 220 h 247"/>
                <a:gd name="T4" fmla="*/ 131 w 176"/>
                <a:gd name="T5" fmla="*/ 0 h 247"/>
                <a:gd name="T6" fmla="*/ 175 w 176"/>
                <a:gd name="T7" fmla="*/ 25 h 247"/>
                <a:gd name="T8" fmla="*/ 43 w 176"/>
                <a:gd name="T9" fmla="*/ 246 h 247"/>
              </a:gdLst>
              <a:ahLst/>
              <a:cxnLst>
                <a:cxn ang="0">
                  <a:pos x="T0" y="T1"/>
                </a:cxn>
                <a:cxn ang="0">
                  <a:pos x="T2" y="T3"/>
                </a:cxn>
                <a:cxn ang="0">
                  <a:pos x="T4" y="T5"/>
                </a:cxn>
                <a:cxn ang="0">
                  <a:pos x="T6" y="T7"/>
                </a:cxn>
                <a:cxn ang="0">
                  <a:pos x="T8" y="T9"/>
                </a:cxn>
              </a:cxnLst>
              <a:rect l="0" t="0" r="r" b="b"/>
              <a:pathLst>
                <a:path w="176" h="247">
                  <a:moveTo>
                    <a:pt x="43" y="246"/>
                  </a:moveTo>
                  <a:lnTo>
                    <a:pt x="0" y="220"/>
                  </a:lnTo>
                  <a:lnTo>
                    <a:pt x="131" y="0"/>
                  </a:lnTo>
                  <a:lnTo>
                    <a:pt x="175" y="25"/>
                  </a:lnTo>
                  <a:lnTo>
                    <a:pt x="43" y="246"/>
                  </a:lnTo>
                </a:path>
              </a:pathLst>
            </a:custGeom>
            <a:solidFill>
              <a:schemeClr val="accent4"/>
            </a:solidFill>
            <a:ln>
              <a:noFill/>
            </a:ln>
            <a:effectLst/>
          </p:spPr>
          <p:txBody>
            <a:bodyPr wrap="none" anchor="ctr"/>
            <a:lstStyle/>
            <a:p>
              <a:endParaRPr lang="en-US" sz="6532" dirty="0">
                <a:latin typeface="Fira Sans Light" panose="020B0403050000020004" pitchFamily="34" charset="0"/>
              </a:endParaRPr>
            </a:p>
          </p:txBody>
        </p:sp>
        <p:sp>
          <p:nvSpPr>
            <p:cNvPr id="217" name="Freeform 33">
              <a:extLst>
                <a:ext uri="{FF2B5EF4-FFF2-40B4-BE49-F238E27FC236}">
                  <a16:creationId xmlns:a16="http://schemas.microsoft.com/office/drawing/2014/main" id="{67F7F77E-9032-AE46-96B0-2E5B5DE8C2E4}"/>
                </a:ext>
              </a:extLst>
            </p:cNvPr>
            <p:cNvSpPr>
              <a:spLocks noChangeArrowheads="1"/>
            </p:cNvSpPr>
            <p:nvPr/>
          </p:nvSpPr>
          <p:spPr bwMode="auto">
            <a:xfrm>
              <a:off x="13421916" y="12007679"/>
              <a:ext cx="80319" cy="225510"/>
            </a:xfrm>
            <a:custGeom>
              <a:avLst/>
              <a:gdLst>
                <a:gd name="T0" fmla="*/ 30 w 116"/>
                <a:gd name="T1" fmla="*/ 321 h 322"/>
                <a:gd name="T2" fmla="*/ 0 w 116"/>
                <a:gd name="T3" fmla="*/ 313 h 322"/>
                <a:gd name="T4" fmla="*/ 86 w 116"/>
                <a:gd name="T5" fmla="*/ 0 h 322"/>
                <a:gd name="T6" fmla="*/ 115 w 116"/>
                <a:gd name="T7" fmla="*/ 8 h 322"/>
                <a:gd name="T8" fmla="*/ 30 w 116"/>
                <a:gd name="T9" fmla="*/ 321 h 322"/>
              </a:gdLst>
              <a:ahLst/>
              <a:cxnLst>
                <a:cxn ang="0">
                  <a:pos x="T0" y="T1"/>
                </a:cxn>
                <a:cxn ang="0">
                  <a:pos x="T2" y="T3"/>
                </a:cxn>
                <a:cxn ang="0">
                  <a:pos x="T4" y="T5"/>
                </a:cxn>
                <a:cxn ang="0">
                  <a:pos x="T6" y="T7"/>
                </a:cxn>
                <a:cxn ang="0">
                  <a:pos x="T8" y="T9"/>
                </a:cxn>
              </a:cxnLst>
              <a:rect l="0" t="0" r="r" b="b"/>
              <a:pathLst>
                <a:path w="116" h="322">
                  <a:moveTo>
                    <a:pt x="30" y="321"/>
                  </a:moveTo>
                  <a:lnTo>
                    <a:pt x="0" y="313"/>
                  </a:lnTo>
                  <a:lnTo>
                    <a:pt x="86" y="0"/>
                  </a:lnTo>
                  <a:lnTo>
                    <a:pt x="115" y="8"/>
                  </a:lnTo>
                  <a:lnTo>
                    <a:pt x="30" y="321"/>
                  </a:lnTo>
                </a:path>
              </a:pathLst>
            </a:custGeom>
            <a:solidFill>
              <a:schemeClr val="accent4"/>
            </a:solidFill>
            <a:ln>
              <a:noFill/>
            </a:ln>
            <a:effectLst/>
          </p:spPr>
          <p:txBody>
            <a:bodyPr wrap="none" anchor="ctr"/>
            <a:lstStyle/>
            <a:p>
              <a:endParaRPr lang="en-US" sz="6532" dirty="0">
                <a:latin typeface="Fira Sans Light" panose="020B0403050000020004" pitchFamily="34" charset="0"/>
              </a:endParaRPr>
            </a:p>
          </p:txBody>
        </p:sp>
        <p:sp>
          <p:nvSpPr>
            <p:cNvPr id="218" name="Freeform 34">
              <a:extLst>
                <a:ext uri="{FF2B5EF4-FFF2-40B4-BE49-F238E27FC236}">
                  <a16:creationId xmlns:a16="http://schemas.microsoft.com/office/drawing/2014/main" id="{DF37ECCF-593D-374A-85EC-68337A9C2E6F}"/>
                </a:ext>
              </a:extLst>
            </p:cNvPr>
            <p:cNvSpPr>
              <a:spLocks noChangeArrowheads="1"/>
            </p:cNvSpPr>
            <p:nvPr/>
          </p:nvSpPr>
          <p:spPr bwMode="auto">
            <a:xfrm>
              <a:off x="13406471" y="12433987"/>
              <a:ext cx="123568" cy="172995"/>
            </a:xfrm>
            <a:custGeom>
              <a:avLst/>
              <a:gdLst>
                <a:gd name="T0" fmla="*/ 131 w 177"/>
                <a:gd name="T1" fmla="*/ 246 h 247"/>
                <a:gd name="T2" fmla="*/ 0 w 177"/>
                <a:gd name="T3" fmla="*/ 25 h 247"/>
                <a:gd name="T4" fmla="*/ 43 w 177"/>
                <a:gd name="T5" fmla="*/ 0 h 247"/>
                <a:gd name="T6" fmla="*/ 176 w 177"/>
                <a:gd name="T7" fmla="*/ 220 h 247"/>
                <a:gd name="T8" fmla="*/ 131 w 177"/>
                <a:gd name="T9" fmla="*/ 246 h 247"/>
              </a:gdLst>
              <a:ahLst/>
              <a:cxnLst>
                <a:cxn ang="0">
                  <a:pos x="T0" y="T1"/>
                </a:cxn>
                <a:cxn ang="0">
                  <a:pos x="T2" y="T3"/>
                </a:cxn>
                <a:cxn ang="0">
                  <a:pos x="T4" y="T5"/>
                </a:cxn>
                <a:cxn ang="0">
                  <a:pos x="T6" y="T7"/>
                </a:cxn>
                <a:cxn ang="0">
                  <a:pos x="T8" y="T9"/>
                </a:cxn>
              </a:cxnLst>
              <a:rect l="0" t="0" r="r" b="b"/>
              <a:pathLst>
                <a:path w="177" h="247">
                  <a:moveTo>
                    <a:pt x="131" y="246"/>
                  </a:moveTo>
                  <a:lnTo>
                    <a:pt x="0" y="25"/>
                  </a:lnTo>
                  <a:lnTo>
                    <a:pt x="43" y="0"/>
                  </a:lnTo>
                  <a:lnTo>
                    <a:pt x="176" y="220"/>
                  </a:lnTo>
                  <a:lnTo>
                    <a:pt x="131" y="246"/>
                  </a:lnTo>
                </a:path>
              </a:pathLst>
            </a:custGeom>
            <a:solidFill>
              <a:schemeClr val="accent4"/>
            </a:solidFill>
            <a:ln>
              <a:noFill/>
            </a:ln>
            <a:effectLst/>
          </p:spPr>
          <p:txBody>
            <a:bodyPr wrap="none" anchor="ctr"/>
            <a:lstStyle/>
            <a:p>
              <a:endParaRPr lang="en-US" sz="6532" dirty="0">
                <a:latin typeface="Fira Sans Light" panose="020B0403050000020004" pitchFamily="34" charset="0"/>
              </a:endParaRPr>
            </a:p>
          </p:txBody>
        </p:sp>
        <p:sp>
          <p:nvSpPr>
            <p:cNvPr id="219" name="Freeform 35">
              <a:extLst>
                <a:ext uri="{FF2B5EF4-FFF2-40B4-BE49-F238E27FC236}">
                  <a16:creationId xmlns:a16="http://schemas.microsoft.com/office/drawing/2014/main" id="{A1A5C402-0245-0841-A81F-F82E783B782E}"/>
                </a:ext>
              </a:extLst>
            </p:cNvPr>
            <p:cNvSpPr>
              <a:spLocks noChangeArrowheads="1"/>
            </p:cNvSpPr>
            <p:nvPr/>
          </p:nvSpPr>
          <p:spPr bwMode="auto">
            <a:xfrm>
              <a:off x="13196406" y="12214654"/>
              <a:ext cx="213153" cy="71052"/>
            </a:xfrm>
            <a:custGeom>
              <a:avLst/>
              <a:gdLst>
                <a:gd name="T0" fmla="*/ 252 w 304"/>
                <a:gd name="T1" fmla="*/ 102 h 103"/>
                <a:gd name="T2" fmla="*/ 52 w 304"/>
                <a:gd name="T3" fmla="*/ 102 h 103"/>
                <a:gd name="T4" fmla="*/ 52 w 304"/>
                <a:gd name="T5" fmla="*/ 102 h 103"/>
                <a:gd name="T6" fmla="*/ 0 w 304"/>
                <a:gd name="T7" fmla="*/ 51 h 103"/>
                <a:gd name="T8" fmla="*/ 0 w 304"/>
                <a:gd name="T9" fmla="*/ 51 h 103"/>
                <a:gd name="T10" fmla="*/ 52 w 304"/>
                <a:gd name="T11" fmla="*/ 0 h 103"/>
                <a:gd name="T12" fmla="*/ 252 w 304"/>
                <a:gd name="T13" fmla="*/ 0 h 103"/>
                <a:gd name="T14" fmla="*/ 252 w 304"/>
                <a:gd name="T15" fmla="*/ 0 h 103"/>
                <a:gd name="T16" fmla="*/ 303 w 304"/>
                <a:gd name="T17" fmla="*/ 51 h 103"/>
                <a:gd name="T18" fmla="*/ 303 w 304"/>
                <a:gd name="T19" fmla="*/ 51 h 103"/>
                <a:gd name="T20" fmla="*/ 252 w 304"/>
                <a:gd name="T21" fmla="*/ 102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04" h="103">
                  <a:moveTo>
                    <a:pt x="252" y="102"/>
                  </a:moveTo>
                  <a:lnTo>
                    <a:pt x="52" y="102"/>
                  </a:lnTo>
                  <a:lnTo>
                    <a:pt x="52" y="102"/>
                  </a:lnTo>
                  <a:cubicBezTo>
                    <a:pt x="23" y="102"/>
                    <a:pt x="0" y="79"/>
                    <a:pt x="0" y="51"/>
                  </a:cubicBezTo>
                  <a:lnTo>
                    <a:pt x="0" y="51"/>
                  </a:lnTo>
                  <a:cubicBezTo>
                    <a:pt x="0" y="23"/>
                    <a:pt x="23" y="0"/>
                    <a:pt x="52" y="0"/>
                  </a:cubicBezTo>
                  <a:lnTo>
                    <a:pt x="252" y="0"/>
                  </a:lnTo>
                  <a:lnTo>
                    <a:pt x="252" y="0"/>
                  </a:lnTo>
                  <a:cubicBezTo>
                    <a:pt x="280" y="0"/>
                    <a:pt x="303" y="23"/>
                    <a:pt x="303" y="51"/>
                  </a:cubicBezTo>
                  <a:lnTo>
                    <a:pt x="303" y="51"/>
                  </a:lnTo>
                  <a:cubicBezTo>
                    <a:pt x="303" y="79"/>
                    <a:pt x="280" y="102"/>
                    <a:pt x="252" y="102"/>
                  </a:cubicBezTo>
                </a:path>
              </a:pathLst>
            </a:custGeom>
            <a:solidFill>
              <a:srgbClr val="422836"/>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20" name="Freeform 36">
              <a:extLst>
                <a:ext uri="{FF2B5EF4-FFF2-40B4-BE49-F238E27FC236}">
                  <a16:creationId xmlns:a16="http://schemas.microsoft.com/office/drawing/2014/main" id="{A61EA08C-DE41-ED4A-866A-2DC6C0521AEE}"/>
                </a:ext>
              </a:extLst>
            </p:cNvPr>
            <p:cNvSpPr>
              <a:spLocks noChangeArrowheads="1"/>
            </p:cNvSpPr>
            <p:nvPr/>
          </p:nvSpPr>
          <p:spPr bwMode="auto">
            <a:xfrm>
              <a:off x="13196406" y="12359847"/>
              <a:ext cx="213153" cy="71050"/>
            </a:xfrm>
            <a:custGeom>
              <a:avLst/>
              <a:gdLst>
                <a:gd name="T0" fmla="*/ 252 w 304"/>
                <a:gd name="T1" fmla="*/ 102 h 103"/>
                <a:gd name="T2" fmla="*/ 52 w 304"/>
                <a:gd name="T3" fmla="*/ 102 h 103"/>
                <a:gd name="T4" fmla="*/ 52 w 304"/>
                <a:gd name="T5" fmla="*/ 102 h 103"/>
                <a:gd name="T6" fmla="*/ 0 w 304"/>
                <a:gd name="T7" fmla="*/ 51 h 103"/>
                <a:gd name="T8" fmla="*/ 0 w 304"/>
                <a:gd name="T9" fmla="*/ 51 h 103"/>
                <a:gd name="T10" fmla="*/ 52 w 304"/>
                <a:gd name="T11" fmla="*/ 0 h 103"/>
                <a:gd name="T12" fmla="*/ 252 w 304"/>
                <a:gd name="T13" fmla="*/ 0 h 103"/>
                <a:gd name="T14" fmla="*/ 252 w 304"/>
                <a:gd name="T15" fmla="*/ 0 h 103"/>
                <a:gd name="T16" fmla="*/ 303 w 304"/>
                <a:gd name="T17" fmla="*/ 51 h 103"/>
                <a:gd name="T18" fmla="*/ 303 w 304"/>
                <a:gd name="T19" fmla="*/ 51 h 103"/>
                <a:gd name="T20" fmla="*/ 252 w 304"/>
                <a:gd name="T21" fmla="*/ 102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04" h="103">
                  <a:moveTo>
                    <a:pt x="252" y="102"/>
                  </a:moveTo>
                  <a:lnTo>
                    <a:pt x="52" y="102"/>
                  </a:lnTo>
                  <a:lnTo>
                    <a:pt x="52" y="102"/>
                  </a:lnTo>
                  <a:cubicBezTo>
                    <a:pt x="23" y="102"/>
                    <a:pt x="0" y="79"/>
                    <a:pt x="0" y="51"/>
                  </a:cubicBezTo>
                  <a:lnTo>
                    <a:pt x="0" y="51"/>
                  </a:lnTo>
                  <a:cubicBezTo>
                    <a:pt x="0" y="23"/>
                    <a:pt x="23" y="0"/>
                    <a:pt x="52" y="0"/>
                  </a:cubicBezTo>
                  <a:lnTo>
                    <a:pt x="252" y="0"/>
                  </a:lnTo>
                  <a:lnTo>
                    <a:pt x="252" y="0"/>
                  </a:lnTo>
                  <a:cubicBezTo>
                    <a:pt x="280" y="0"/>
                    <a:pt x="303" y="23"/>
                    <a:pt x="303" y="51"/>
                  </a:cubicBezTo>
                  <a:lnTo>
                    <a:pt x="303" y="51"/>
                  </a:lnTo>
                  <a:cubicBezTo>
                    <a:pt x="303" y="79"/>
                    <a:pt x="280" y="102"/>
                    <a:pt x="252" y="102"/>
                  </a:cubicBezTo>
                </a:path>
              </a:pathLst>
            </a:custGeom>
            <a:solidFill>
              <a:srgbClr val="422836"/>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grpSp>
      <p:grpSp>
        <p:nvGrpSpPr>
          <p:cNvPr id="11" name="Group 10">
            <a:extLst>
              <a:ext uri="{FF2B5EF4-FFF2-40B4-BE49-F238E27FC236}">
                <a16:creationId xmlns:a16="http://schemas.microsoft.com/office/drawing/2014/main" id="{64C75C69-DB7C-E14E-84D4-20B9B29E6E44}"/>
              </a:ext>
            </a:extLst>
          </p:cNvPr>
          <p:cNvGrpSpPr/>
          <p:nvPr/>
        </p:nvGrpSpPr>
        <p:grpSpPr>
          <a:xfrm>
            <a:off x="12902704" y="4056106"/>
            <a:ext cx="1071948" cy="645640"/>
            <a:chOff x="10712698" y="4284706"/>
            <a:chExt cx="1071948" cy="645640"/>
          </a:xfrm>
        </p:grpSpPr>
        <p:sp>
          <p:nvSpPr>
            <p:cNvPr id="221" name="Freeform 37">
              <a:extLst>
                <a:ext uri="{FF2B5EF4-FFF2-40B4-BE49-F238E27FC236}">
                  <a16:creationId xmlns:a16="http://schemas.microsoft.com/office/drawing/2014/main" id="{60404714-26A3-EB41-A426-CA32ED62E528}"/>
                </a:ext>
              </a:extLst>
            </p:cNvPr>
            <p:cNvSpPr>
              <a:spLocks noChangeArrowheads="1"/>
            </p:cNvSpPr>
            <p:nvPr/>
          </p:nvSpPr>
          <p:spPr bwMode="auto">
            <a:xfrm>
              <a:off x="10712698" y="4349578"/>
              <a:ext cx="1071948" cy="515896"/>
            </a:xfrm>
            <a:custGeom>
              <a:avLst/>
              <a:gdLst>
                <a:gd name="T0" fmla="*/ 1530 w 1531"/>
                <a:gd name="T1" fmla="*/ 81 h 737"/>
                <a:gd name="T2" fmla="*/ 1530 w 1531"/>
                <a:gd name="T3" fmla="*/ 655 h 737"/>
                <a:gd name="T4" fmla="*/ 1530 w 1531"/>
                <a:gd name="T5" fmla="*/ 655 h 737"/>
                <a:gd name="T6" fmla="*/ 1449 w 1531"/>
                <a:gd name="T7" fmla="*/ 736 h 737"/>
                <a:gd name="T8" fmla="*/ 202 w 1531"/>
                <a:gd name="T9" fmla="*/ 736 h 737"/>
                <a:gd name="T10" fmla="*/ 202 w 1531"/>
                <a:gd name="T11" fmla="*/ 736 h 737"/>
                <a:gd name="T12" fmla="*/ 0 w 1531"/>
                <a:gd name="T13" fmla="*/ 534 h 737"/>
                <a:gd name="T14" fmla="*/ 0 w 1531"/>
                <a:gd name="T15" fmla="*/ 203 h 737"/>
                <a:gd name="T16" fmla="*/ 0 w 1531"/>
                <a:gd name="T17" fmla="*/ 203 h 737"/>
                <a:gd name="T18" fmla="*/ 202 w 1531"/>
                <a:gd name="T19" fmla="*/ 0 h 737"/>
                <a:gd name="T20" fmla="*/ 1449 w 1531"/>
                <a:gd name="T21" fmla="*/ 0 h 737"/>
                <a:gd name="T22" fmla="*/ 1449 w 1531"/>
                <a:gd name="T23" fmla="*/ 0 h 737"/>
                <a:gd name="T24" fmla="*/ 1530 w 1531"/>
                <a:gd name="T25" fmla="*/ 81 h 7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31" h="737">
                  <a:moveTo>
                    <a:pt x="1530" y="81"/>
                  </a:moveTo>
                  <a:lnTo>
                    <a:pt x="1530" y="655"/>
                  </a:lnTo>
                  <a:lnTo>
                    <a:pt x="1530" y="655"/>
                  </a:lnTo>
                  <a:cubicBezTo>
                    <a:pt x="1530" y="699"/>
                    <a:pt x="1494" y="736"/>
                    <a:pt x="1449" y="736"/>
                  </a:cubicBezTo>
                  <a:lnTo>
                    <a:pt x="202" y="736"/>
                  </a:lnTo>
                  <a:lnTo>
                    <a:pt x="202" y="736"/>
                  </a:lnTo>
                  <a:cubicBezTo>
                    <a:pt x="91" y="736"/>
                    <a:pt x="0" y="645"/>
                    <a:pt x="0" y="534"/>
                  </a:cubicBezTo>
                  <a:lnTo>
                    <a:pt x="0" y="203"/>
                  </a:lnTo>
                  <a:lnTo>
                    <a:pt x="0" y="203"/>
                  </a:lnTo>
                  <a:cubicBezTo>
                    <a:pt x="0" y="91"/>
                    <a:pt x="91" y="0"/>
                    <a:pt x="202" y="0"/>
                  </a:cubicBezTo>
                  <a:lnTo>
                    <a:pt x="1449" y="0"/>
                  </a:lnTo>
                  <a:lnTo>
                    <a:pt x="1449" y="0"/>
                  </a:lnTo>
                  <a:cubicBezTo>
                    <a:pt x="1494" y="0"/>
                    <a:pt x="1530" y="37"/>
                    <a:pt x="1530" y="81"/>
                  </a:cubicBezTo>
                </a:path>
              </a:pathLst>
            </a:custGeom>
            <a:solidFill>
              <a:schemeClr val="accent3">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22" name="Freeform 38">
              <a:extLst>
                <a:ext uri="{FF2B5EF4-FFF2-40B4-BE49-F238E27FC236}">
                  <a16:creationId xmlns:a16="http://schemas.microsoft.com/office/drawing/2014/main" id="{5FE77355-60F5-BA43-A80D-286428319355}"/>
                </a:ext>
              </a:extLst>
            </p:cNvPr>
            <p:cNvSpPr>
              <a:spLocks noChangeArrowheads="1"/>
            </p:cNvSpPr>
            <p:nvPr/>
          </p:nvSpPr>
          <p:spPr bwMode="auto">
            <a:xfrm>
              <a:off x="10743590" y="4380470"/>
              <a:ext cx="973093" cy="451022"/>
            </a:xfrm>
            <a:custGeom>
              <a:avLst/>
              <a:gdLst>
                <a:gd name="T0" fmla="*/ 1389 w 1390"/>
                <a:gd name="T1" fmla="*/ 608 h 643"/>
                <a:gd name="T2" fmla="*/ 1389 w 1390"/>
                <a:gd name="T3" fmla="*/ 608 h 643"/>
                <a:gd name="T4" fmla="*/ 1354 w 1390"/>
                <a:gd name="T5" fmla="*/ 642 h 643"/>
                <a:gd name="T6" fmla="*/ 155 w 1390"/>
                <a:gd name="T7" fmla="*/ 642 h 643"/>
                <a:gd name="T8" fmla="*/ 155 w 1390"/>
                <a:gd name="T9" fmla="*/ 642 h 643"/>
                <a:gd name="T10" fmla="*/ 0 w 1390"/>
                <a:gd name="T11" fmla="*/ 487 h 643"/>
                <a:gd name="T12" fmla="*/ 0 w 1390"/>
                <a:gd name="T13" fmla="*/ 156 h 643"/>
                <a:gd name="T14" fmla="*/ 0 w 1390"/>
                <a:gd name="T15" fmla="*/ 156 h 643"/>
                <a:gd name="T16" fmla="*/ 155 w 1390"/>
                <a:gd name="T17" fmla="*/ 0 h 643"/>
                <a:gd name="T18" fmla="*/ 1354 w 1390"/>
                <a:gd name="T19" fmla="*/ 0 h 643"/>
                <a:gd name="T20" fmla="*/ 1354 w 1390"/>
                <a:gd name="T21" fmla="*/ 0 h 643"/>
                <a:gd name="T22" fmla="*/ 1389 w 1390"/>
                <a:gd name="T23" fmla="*/ 34 h 643"/>
                <a:gd name="T24" fmla="*/ 1389 w 1390"/>
                <a:gd name="T25" fmla="*/ 608 h 6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90" h="643">
                  <a:moveTo>
                    <a:pt x="1389" y="608"/>
                  </a:moveTo>
                  <a:lnTo>
                    <a:pt x="1389" y="608"/>
                  </a:lnTo>
                  <a:cubicBezTo>
                    <a:pt x="1389" y="627"/>
                    <a:pt x="1373" y="642"/>
                    <a:pt x="1354" y="642"/>
                  </a:cubicBezTo>
                  <a:lnTo>
                    <a:pt x="155" y="642"/>
                  </a:lnTo>
                  <a:lnTo>
                    <a:pt x="155" y="642"/>
                  </a:lnTo>
                  <a:cubicBezTo>
                    <a:pt x="70" y="642"/>
                    <a:pt x="0" y="572"/>
                    <a:pt x="0" y="487"/>
                  </a:cubicBezTo>
                  <a:lnTo>
                    <a:pt x="0" y="156"/>
                  </a:lnTo>
                  <a:lnTo>
                    <a:pt x="0" y="156"/>
                  </a:lnTo>
                  <a:cubicBezTo>
                    <a:pt x="0" y="70"/>
                    <a:pt x="70" y="0"/>
                    <a:pt x="155" y="0"/>
                  </a:cubicBezTo>
                  <a:lnTo>
                    <a:pt x="1354" y="0"/>
                  </a:lnTo>
                  <a:lnTo>
                    <a:pt x="1354" y="0"/>
                  </a:lnTo>
                  <a:cubicBezTo>
                    <a:pt x="1373" y="0"/>
                    <a:pt x="1389" y="16"/>
                    <a:pt x="1389" y="34"/>
                  </a:cubicBezTo>
                  <a:lnTo>
                    <a:pt x="1389" y="608"/>
                  </a:lnTo>
                </a:path>
              </a:pathLst>
            </a:custGeom>
            <a:solidFill>
              <a:schemeClr val="accent3"/>
            </a:solidFill>
            <a:ln>
              <a:noFill/>
            </a:ln>
            <a:effectLst/>
          </p:spPr>
          <p:txBody>
            <a:bodyPr wrap="none" anchor="ctr"/>
            <a:lstStyle/>
            <a:p>
              <a:endParaRPr lang="en-US" sz="6532" dirty="0">
                <a:latin typeface="Fira Sans Light" panose="020B0403050000020004" pitchFamily="34" charset="0"/>
              </a:endParaRPr>
            </a:p>
          </p:txBody>
        </p:sp>
        <p:sp>
          <p:nvSpPr>
            <p:cNvPr id="223" name="Freeform 39">
              <a:extLst>
                <a:ext uri="{FF2B5EF4-FFF2-40B4-BE49-F238E27FC236}">
                  <a16:creationId xmlns:a16="http://schemas.microsoft.com/office/drawing/2014/main" id="{E1ED036B-A0B5-2649-BEAC-92ACE21EE65B}"/>
                </a:ext>
              </a:extLst>
            </p:cNvPr>
            <p:cNvSpPr>
              <a:spLocks noChangeArrowheads="1"/>
            </p:cNvSpPr>
            <p:nvPr/>
          </p:nvSpPr>
          <p:spPr bwMode="auto">
            <a:xfrm>
              <a:off x="10864067" y="4689389"/>
              <a:ext cx="200798" cy="83409"/>
            </a:xfrm>
            <a:custGeom>
              <a:avLst/>
              <a:gdLst>
                <a:gd name="T0" fmla="*/ 284 w 288"/>
                <a:gd name="T1" fmla="*/ 103 h 118"/>
                <a:gd name="T2" fmla="*/ 284 w 288"/>
                <a:gd name="T3" fmla="*/ 103 h 118"/>
                <a:gd name="T4" fmla="*/ 284 w 288"/>
                <a:gd name="T5" fmla="*/ 103 h 118"/>
                <a:gd name="T6" fmla="*/ 263 w 288"/>
                <a:gd name="T7" fmla="*/ 114 h 118"/>
                <a:gd name="T8" fmla="*/ 13 w 288"/>
                <a:gd name="T9" fmla="*/ 35 h 118"/>
                <a:gd name="T10" fmla="*/ 13 w 288"/>
                <a:gd name="T11" fmla="*/ 35 h 118"/>
                <a:gd name="T12" fmla="*/ 2 w 288"/>
                <a:gd name="T13" fmla="*/ 14 h 118"/>
                <a:gd name="T14" fmla="*/ 2 w 288"/>
                <a:gd name="T15" fmla="*/ 14 h 118"/>
                <a:gd name="T16" fmla="*/ 23 w 288"/>
                <a:gd name="T17" fmla="*/ 3 h 118"/>
                <a:gd name="T18" fmla="*/ 273 w 288"/>
                <a:gd name="T19" fmla="*/ 81 h 118"/>
                <a:gd name="T20" fmla="*/ 273 w 288"/>
                <a:gd name="T21" fmla="*/ 81 h 118"/>
                <a:gd name="T22" fmla="*/ 284 w 288"/>
                <a:gd name="T23" fmla="*/ 103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8" h="118">
                  <a:moveTo>
                    <a:pt x="284" y="103"/>
                  </a:moveTo>
                  <a:lnTo>
                    <a:pt x="284" y="103"/>
                  </a:lnTo>
                  <a:lnTo>
                    <a:pt x="284" y="103"/>
                  </a:lnTo>
                  <a:cubicBezTo>
                    <a:pt x="282" y="112"/>
                    <a:pt x="272" y="117"/>
                    <a:pt x="263" y="114"/>
                  </a:cubicBezTo>
                  <a:lnTo>
                    <a:pt x="13" y="35"/>
                  </a:lnTo>
                  <a:lnTo>
                    <a:pt x="13" y="35"/>
                  </a:lnTo>
                  <a:cubicBezTo>
                    <a:pt x="4" y="32"/>
                    <a:pt x="0" y="23"/>
                    <a:pt x="2" y="14"/>
                  </a:cubicBezTo>
                  <a:lnTo>
                    <a:pt x="2" y="14"/>
                  </a:lnTo>
                  <a:cubicBezTo>
                    <a:pt x="5" y="5"/>
                    <a:pt x="15" y="0"/>
                    <a:pt x="23" y="3"/>
                  </a:cubicBezTo>
                  <a:lnTo>
                    <a:pt x="273" y="81"/>
                  </a:lnTo>
                  <a:lnTo>
                    <a:pt x="273" y="81"/>
                  </a:lnTo>
                  <a:cubicBezTo>
                    <a:pt x="282" y="85"/>
                    <a:pt x="287" y="94"/>
                    <a:pt x="284" y="103"/>
                  </a:cubicBezTo>
                </a:path>
              </a:pathLst>
            </a:custGeom>
            <a:solidFill>
              <a:schemeClr val="accent3">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24" name="Freeform 40">
              <a:extLst>
                <a:ext uri="{FF2B5EF4-FFF2-40B4-BE49-F238E27FC236}">
                  <a16:creationId xmlns:a16="http://schemas.microsoft.com/office/drawing/2014/main" id="{4367C4BB-4C81-854C-9D1D-CDE83F6FF894}"/>
                </a:ext>
              </a:extLst>
            </p:cNvPr>
            <p:cNvSpPr>
              <a:spLocks noChangeArrowheads="1"/>
            </p:cNvSpPr>
            <p:nvPr/>
          </p:nvSpPr>
          <p:spPr bwMode="auto">
            <a:xfrm>
              <a:off x="10864067" y="4445344"/>
              <a:ext cx="200798" cy="83407"/>
            </a:xfrm>
            <a:custGeom>
              <a:avLst/>
              <a:gdLst>
                <a:gd name="T0" fmla="*/ 284 w 288"/>
                <a:gd name="T1" fmla="*/ 14 h 118"/>
                <a:gd name="T2" fmla="*/ 284 w 288"/>
                <a:gd name="T3" fmla="*/ 14 h 118"/>
                <a:gd name="T4" fmla="*/ 284 w 288"/>
                <a:gd name="T5" fmla="*/ 14 h 118"/>
                <a:gd name="T6" fmla="*/ 263 w 288"/>
                <a:gd name="T7" fmla="*/ 3 h 118"/>
                <a:gd name="T8" fmla="*/ 13 w 288"/>
                <a:gd name="T9" fmla="*/ 82 h 118"/>
                <a:gd name="T10" fmla="*/ 13 w 288"/>
                <a:gd name="T11" fmla="*/ 82 h 118"/>
                <a:gd name="T12" fmla="*/ 2 w 288"/>
                <a:gd name="T13" fmla="*/ 103 h 118"/>
                <a:gd name="T14" fmla="*/ 2 w 288"/>
                <a:gd name="T15" fmla="*/ 103 h 118"/>
                <a:gd name="T16" fmla="*/ 23 w 288"/>
                <a:gd name="T17" fmla="*/ 114 h 118"/>
                <a:gd name="T18" fmla="*/ 273 w 288"/>
                <a:gd name="T19" fmla="*/ 35 h 118"/>
                <a:gd name="T20" fmla="*/ 273 w 288"/>
                <a:gd name="T21" fmla="*/ 35 h 118"/>
                <a:gd name="T22" fmla="*/ 284 w 288"/>
                <a:gd name="T23" fmla="*/ 14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8" h="118">
                  <a:moveTo>
                    <a:pt x="284" y="14"/>
                  </a:moveTo>
                  <a:lnTo>
                    <a:pt x="284" y="14"/>
                  </a:lnTo>
                  <a:lnTo>
                    <a:pt x="284" y="14"/>
                  </a:lnTo>
                  <a:cubicBezTo>
                    <a:pt x="282" y="5"/>
                    <a:pt x="272" y="0"/>
                    <a:pt x="263" y="3"/>
                  </a:cubicBezTo>
                  <a:lnTo>
                    <a:pt x="13" y="82"/>
                  </a:lnTo>
                  <a:lnTo>
                    <a:pt x="13" y="82"/>
                  </a:lnTo>
                  <a:cubicBezTo>
                    <a:pt x="4" y="84"/>
                    <a:pt x="0" y="94"/>
                    <a:pt x="2" y="103"/>
                  </a:cubicBezTo>
                  <a:lnTo>
                    <a:pt x="2" y="103"/>
                  </a:lnTo>
                  <a:cubicBezTo>
                    <a:pt x="5" y="112"/>
                    <a:pt x="15" y="117"/>
                    <a:pt x="23" y="114"/>
                  </a:cubicBezTo>
                  <a:lnTo>
                    <a:pt x="273" y="35"/>
                  </a:lnTo>
                  <a:lnTo>
                    <a:pt x="273" y="35"/>
                  </a:lnTo>
                  <a:cubicBezTo>
                    <a:pt x="282" y="33"/>
                    <a:pt x="287" y="23"/>
                    <a:pt x="284" y="14"/>
                  </a:cubicBezTo>
                </a:path>
              </a:pathLst>
            </a:custGeom>
            <a:solidFill>
              <a:schemeClr val="accent3">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25" name="Freeform 41">
              <a:extLst>
                <a:ext uri="{FF2B5EF4-FFF2-40B4-BE49-F238E27FC236}">
                  <a16:creationId xmlns:a16="http://schemas.microsoft.com/office/drawing/2014/main" id="{59EF9DE6-E6F1-9446-806E-4BA33CF1FF47}"/>
                </a:ext>
              </a:extLst>
            </p:cNvPr>
            <p:cNvSpPr>
              <a:spLocks noChangeArrowheads="1"/>
            </p:cNvSpPr>
            <p:nvPr/>
          </p:nvSpPr>
          <p:spPr bwMode="auto">
            <a:xfrm>
              <a:off x="11080311" y="4831492"/>
              <a:ext cx="37070" cy="98854"/>
            </a:xfrm>
            <a:custGeom>
              <a:avLst/>
              <a:gdLst>
                <a:gd name="T0" fmla="*/ 54 w 55"/>
                <a:gd name="T1" fmla="*/ 28 h 141"/>
                <a:gd name="T2" fmla="*/ 54 w 55"/>
                <a:gd name="T3" fmla="*/ 112 h 141"/>
                <a:gd name="T4" fmla="*/ 54 w 55"/>
                <a:gd name="T5" fmla="*/ 112 h 141"/>
                <a:gd name="T6" fmla="*/ 27 w 55"/>
                <a:gd name="T7" fmla="*/ 140 h 141"/>
                <a:gd name="T8" fmla="*/ 27 w 55"/>
                <a:gd name="T9" fmla="*/ 140 h 141"/>
                <a:gd name="T10" fmla="*/ 0 w 55"/>
                <a:gd name="T11" fmla="*/ 112 h 141"/>
                <a:gd name="T12" fmla="*/ 0 w 55"/>
                <a:gd name="T13" fmla="*/ 28 h 141"/>
                <a:gd name="T14" fmla="*/ 0 w 55"/>
                <a:gd name="T15" fmla="*/ 28 h 141"/>
                <a:gd name="T16" fmla="*/ 27 w 55"/>
                <a:gd name="T17" fmla="*/ 0 h 141"/>
                <a:gd name="T18" fmla="*/ 27 w 55"/>
                <a:gd name="T19" fmla="*/ 0 h 141"/>
                <a:gd name="T20" fmla="*/ 54 w 55"/>
                <a:gd name="T21" fmla="*/ 28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5" h="141">
                  <a:moveTo>
                    <a:pt x="54" y="28"/>
                  </a:moveTo>
                  <a:lnTo>
                    <a:pt x="54" y="112"/>
                  </a:lnTo>
                  <a:lnTo>
                    <a:pt x="54" y="112"/>
                  </a:lnTo>
                  <a:cubicBezTo>
                    <a:pt x="54" y="127"/>
                    <a:pt x="42" y="140"/>
                    <a:pt x="27" y="140"/>
                  </a:cubicBezTo>
                  <a:lnTo>
                    <a:pt x="27" y="140"/>
                  </a:lnTo>
                  <a:cubicBezTo>
                    <a:pt x="12" y="140"/>
                    <a:pt x="0" y="127"/>
                    <a:pt x="0" y="112"/>
                  </a:cubicBezTo>
                  <a:lnTo>
                    <a:pt x="0" y="28"/>
                  </a:lnTo>
                  <a:lnTo>
                    <a:pt x="0" y="28"/>
                  </a:lnTo>
                  <a:cubicBezTo>
                    <a:pt x="0" y="13"/>
                    <a:pt x="12" y="0"/>
                    <a:pt x="27" y="0"/>
                  </a:cubicBezTo>
                  <a:lnTo>
                    <a:pt x="27" y="0"/>
                  </a:lnTo>
                  <a:cubicBezTo>
                    <a:pt x="42" y="0"/>
                    <a:pt x="54" y="13"/>
                    <a:pt x="54" y="28"/>
                  </a:cubicBezTo>
                </a:path>
              </a:pathLst>
            </a:custGeom>
            <a:solidFill>
              <a:schemeClr val="accent3">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26" name="Freeform 42">
              <a:extLst>
                <a:ext uri="{FF2B5EF4-FFF2-40B4-BE49-F238E27FC236}">
                  <a16:creationId xmlns:a16="http://schemas.microsoft.com/office/drawing/2014/main" id="{C86A332C-36EF-B04F-998F-C33B0FBDCA07}"/>
                </a:ext>
              </a:extLst>
            </p:cNvPr>
            <p:cNvSpPr>
              <a:spLocks noChangeArrowheads="1"/>
            </p:cNvSpPr>
            <p:nvPr/>
          </p:nvSpPr>
          <p:spPr bwMode="auto">
            <a:xfrm>
              <a:off x="11080311" y="4284706"/>
              <a:ext cx="37070" cy="98854"/>
            </a:xfrm>
            <a:custGeom>
              <a:avLst/>
              <a:gdLst>
                <a:gd name="T0" fmla="*/ 54 w 55"/>
                <a:gd name="T1" fmla="*/ 28 h 140"/>
                <a:gd name="T2" fmla="*/ 54 w 55"/>
                <a:gd name="T3" fmla="*/ 112 h 140"/>
                <a:gd name="T4" fmla="*/ 54 w 55"/>
                <a:gd name="T5" fmla="*/ 112 h 140"/>
                <a:gd name="T6" fmla="*/ 27 w 55"/>
                <a:gd name="T7" fmla="*/ 139 h 140"/>
                <a:gd name="T8" fmla="*/ 27 w 55"/>
                <a:gd name="T9" fmla="*/ 139 h 140"/>
                <a:gd name="T10" fmla="*/ 0 w 55"/>
                <a:gd name="T11" fmla="*/ 112 h 140"/>
                <a:gd name="T12" fmla="*/ 0 w 55"/>
                <a:gd name="T13" fmla="*/ 28 h 140"/>
                <a:gd name="T14" fmla="*/ 0 w 55"/>
                <a:gd name="T15" fmla="*/ 28 h 140"/>
                <a:gd name="T16" fmla="*/ 27 w 55"/>
                <a:gd name="T17" fmla="*/ 0 h 140"/>
                <a:gd name="T18" fmla="*/ 27 w 55"/>
                <a:gd name="T19" fmla="*/ 0 h 140"/>
                <a:gd name="T20" fmla="*/ 54 w 55"/>
                <a:gd name="T21" fmla="*/ 28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5" h="140">
                  <a:moveTo>
                    <a:pt x="54" y="28"/>
                  </a:moveTo>
                  <a:lnTo>
                    <a:pt x="54" y="112"/>
                  </a:lnTo>
                  <a:lnTo>
                    <a:pt x="54" y="112"/>
                  </a:lnTo>
                  <a:cubicBezTo>
                    <a:pt x="54" y="127"/>
                    <a:pt x="42" y="139"/>
                    <a:pt x="27" y="139"/>
                  </a:cubicBezTo>
                  <a:lnTo>
                    <a:pt x="27" y="139"/>
                  </a:lnTo>
                  <a:cubicBezTo>
                    <a:pt x="12" y="139"/>
                    <a:pt x="0" y="127"/>
                    <a:pt x="0" y="112"/>
                  </a:cubicBezTo>
                  <a:lnTo>
                    <a:pt x="0" y="28"/>
                  </a:lnTo>
                  <a:lnTo>
                    <a:pt x="0" y="28"/>
                  </a:lnTo>
                  <a:cubicBezTo>
                    <a:pt x="0" y="12"/>
                    <a:pt x="12" y="0"/>
                    <a:pt x="27" y="0"/>
                  </a:cubicBezTo>
                  <a:lnTo>
                    <a:pt x="27" y="0"/>
                  </a:lnTo>
                  <a:cubicBezTo>
                    <a:pt x="42" y="0"/>
                    <a:pt x="54" y="12"/>
                    <a:pt x="54" y="28"/>
                  </a:cubicBezTo>
                </a:path>
              </a:pathLst>
            </a:custGeom>
            <a:solidFill>
              <a:schemeClr val="accent3">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27" name="Freeform 43">
              <a:extLst>
                <a:ext uri="{FF2B5EF4-FFF2-40B4-BE49-F238E27FC236}">
                  <a16:creationId xmlns:a16="http://schemas.microsoft.com/office/drawing/2014/main" id="{D22D916D-7340-CC44-B117-2BFD986DBE00}"/>
                </a:ext>
              </a:extLst>
            </p:cNvPr>
            <p:cNvSpPr>
              <a:spLocks noChangeArrowheads="1"/>
            </p:cNvSpPr>
            <p:nvPr/>
          </p:nvSpPr>
          <p:spPr bwMode="auto">
            <a:xfrm>
              <a:off x="11735219" y="4701746"/>
              <a:ext cx="30892" cy="108123"/>
            </a:xfrm>
            <a:custGeom>
              <a:avLst/>
              <a:gdLst>
                <a:gd name="T0" fmla="*/ 0 w 45"/>
                <a:gd name="T1" fmla="*/ 21 h 155"/>
                <a:gd name="T2" fmla="*/ 0 w 45"/>
                <a:gd name="T3" fmla="*/ 132 h 155"/>
                <a:gd name="T4" fmla="*/ 0 w 45"/>
                <a:gd name="T5" fmla="*/ 132 h 155"/>
                <a:gd name="T6" fmla="*/ 22 w 45"/>
                <a:gd name="T7" fmla="*/ 154 h 155"/>
                <a:gd name="T8" fmla="*/ 22 w 45"/>
                <a:gd name="T9" fmla="*/ 154 h 155"/>
                <a:gd name="T10" fmla="*/ 44 w 45"/>
                <a:gd name="T11" fmla="*/ 132 h 155"/>
                <a:gd name="T12" fmla="*/ 44 w 45"/>
                <a:gd name="T13" fmla="*/ 21 h 155"/>
                <a:gd name="T14" fmla="*/ 44 w 45"/>
                <a:gd name="T15" fmla="*/ 21 h 155"/>
                <a:gd name="T16" fmla="*/ 22 w 45"/>
                <a:gd name="T17" fmla="*/ 0 h 155"/>
                <a:gd name="T18" fmla="*/ 22 w 45"/>
                <a:gd name="T19" fmla="*/ 0 h 155"/>
                <a:gd name="T20" fmla="*/ 0 w 45"/>
                <a:gd name="T21" fmla="*/ 21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5" h="155">
                  <a:moveTo>
                    <a:pt x="0" y="21"/>
                  </a:moveTo>
                  <a:lnTo>
                    <a:pt x="0" y="132"/>
                  </a:lnTo>
                  <a:lnTo>
                    <a:pt x="0" y="132"/>
                  </a:lnTo>
                  <a:cubicBezTo>
                    <a:pt x="0" y="144"/>
                    <a:pt x="10" y="154"/>
                    <a:pt x="22" y="154"/>
                  </a:cubicBezTo>
                  <a:lnTo>
                    <a:pt x="22" y="154"/>
                  </a:lnTo>
                  <a:cubicBezTo>
                    <a:pt x="35" y="154"/>
                    <a:pt x="44" y="144"/>
                    <a:pt x="44" y="132"/>
                  </a:cubicBezTo>
                  <a:lnTo>
                    <a:pt x="44" y="21"/>
                  </a:lnTo>
                  <a:lnTo>
                    <a:pt x="44" y="21"/>
                  </a:lnTo>
                  <a:cubicBezTo>
                    <a:pt x="44" y="10"/>
                    <a:pt x="35" y="0"/>
                    <a:pt x="22" y="0"/>
                  </a:cubicBezTo>
                  <a:lnTo>
                    <a:pt x="22" y="0"/>
                  </a:lnTo>
                  <a:cubicBezTo>
                    <a:pt x="10" y="0"/>
                    <a:pt x="0" y="10"/>
                    <a:pt x="0" y="21"/>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28" name="Freeform 44">
              <a:extLst>
                <a:ext uri="{FF2B5EF4-FFF2-40B4-BE49-F238E27FC236}">
                  <a16:creationId xmlns:a16="http://schemas.microsoft.com/office/drawing/2014/main" id="{2FF42B4B-0BF7-A742-BF07-393019E2CA36}"/>
                </a:ext>
              </a:extLst>
            </p:cNvPr>
            <p:cNvSpPr>
              <a:spLocks noChangeArrowheads="1"/>
            </p:cNvSpPr>
            <p:nvPr/>
          </p:nvSpPr>
          <p:spPr bwMode="auto">
            <a:xfrm>
              <a:off x="11735219" y="4405184"/>
              <a:ext cx="30892" cy="108123"/>
            </a:xfrm>
            <a:custGeom>
              <a:avLst/>
              <a:gdLst>
                <a:gd name="T0" fmla="*/ 0 w 45"/>
                <a:gd name="T1" fmla="*/ 22 h 155"/>
                <a:gd name="T2" fmla="*/ 0 w 45"/>
                <a:gd name="T3" fmla="*/ 132 h 155"/>
                <a:gd name="T4" fmla="*/ 0 w 45"/>
                <a:gd name="T5" fmla="*/ 132 h 155"/>
                <a:gd name="T6" fmla="*/ 22 w 45"/>
                <a:gd name="T7" fmla="*/ 154 h 155"/>
                <a:gd name="T8" fmla="*/ 22 w 45"/>
                <a:gd name="T9" fmla="*/ 154 h 155"/>
                <a:gd name="T10" fmla="*/ 44 w 45"/>
                <a:gd name="T11" fmla="*/ 132 h 155"/>
                <a:gd name="T12" fmla="*/ 44 w 45"/>
                <a:gd name="T13" fmla="*/ 22 h 155"/>
                <a:gd name="T14" fmla="*/ 44 w 45"/>
                <a:gd name="T15" fmla="*/ 22 h 155"/>
                <a:gd name="T16" fmla="*/ 22 w 45"/>
                <a:gd name="T17" fmla="*/ 0 h 155"/>
                <a:gd name="T18" fmla="*/ 22 w 45"/>
                <a:gd name="T19" fmla="*/ 0 h 155"/>
                <a:gd name="T20" fmla="*/ 0 w 45"/>
                <a:gd name="T21" fmla="*/ 22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5" h="155">
                  <a:moveTo>
                    <a:pt x="0" y="22"/>
                  </a:moveTo>
                  <a:lnTo>
                    <a:pt x="0" y="132"/>
                  </a:lnTo>
                  <a:lnTo>
                    <a:pt x="0" y="132"/>
                  </a:lnTo>
                  <a:cubicBezTo>
                    <a:pt x="0" y="144"/>
                    <a:pt x="10" y="154"/>
                    <a:pt x="22" y="154"/>
                  </a:cubicBezTo>
                  <a:lnTo>
                    <a:pt x="22" y="154"/>
                  </a:lnTo>
                  <a:cubicBezTo>
                    <a:pt x="35" y="154"/>
                    <a:pt x="44" y="144"/>
                    <a:pt x="44" y="132"/>
                  </a:cubicBezTo>
                  <a:lnTo>
                    <a:pt x="44" y="22"/>
                  </a:lnTo>
                  <a:lnTo>
                    <a:pt x="44" y="22"/>
                  </a:lnTo>
                  <a:cubicBezTo>
                    <a:pt x="44" y="9"/>
                    <a:pt x="35" y="0"/>
                    <a:pt x="22" y="0"/>
                  </a:cubicBezTo>
                  <a:lnTo>
                    <a:pt x="22" y="0"/>
                  </a:lnTo>
                  <a:cubicBezTo>
                    <a:pt x="10" y="0"/>
                    <a:pt x="0" y="9"/>
                    <a:pt x="0" y="22"/>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29" name="Freeform 45">
              <a:extLst>
                <a:ext uri="{FF2B5EF4-FFF2-40B4-BE49-F238E27FC236}">
                  <a16:creationId xmlns:a16="http://schemas.microsoft.com/office/drawing/2014/main" id="{3E6B2A36-0AD5-1D42-97CC-007A2EE0E32D}"/>
                </a:ext>
              </a:extLst>
            </p:cNvPr>
            <p:cNvSpPr>
              <a:spLocks noChangeArrowheads="1"/>
            </p:cNvSpPr>
            <p:nvPr/>
          </p:nvSpPr>
          <p:spPr bwMode="auto">
            <a:xfrm>
              <a:off x="10768303" y="4395917"/>
              <a:ext cx="105032" cy="77229"/>
            </a:xfrm>
            <a:custGeom>
              <a:avLst/>
              <a:gdLst>
                <a:gd name="T0" fmla="*/ 148 w 149"/>
                <a:gd name="T1" fmla="*/ 25 h 109"/>
                <a:gd name="T2" fmla="*/ 148 w 149"/>
                <a:gd name="T3" fmla="*/ 25 h 109"/>
                <a:gd name="T4" fmla="*/ 122 w 149"/>
                <a:gd name="T5" fmla="*/ 51 h 109"/>
                <a:gd name="T6" fmla="*/ 122 w 149"/>
                <a:gd name="T7" fmla="*/ 51 h 109"/>
                <a:gd name="T8" fmla="*/ 50 w 149"/>
                <a:gd name="T9" fmla="*/ 92 h 109"/>
                <a:gd name="T10" fmla="*/ 50 w 149"/>
                <a:gd name="T11" fmla="*/ 92 h 109"/>
                <a:gd name="T12" fmla="*/ 16 w 149"/>
                <a:gd name="T13" fmla="*/ 102 h 109"/>
                <a:gd name="T14" fmla="*/ 16 w 149"/>
                <a:gd name="T15" fmla="*/ 102 h 109"/>
                <a:gd name="T16" fmla="*/ 6 w 149"/>
                <a:gd name="T17" fmla="*/ 66 h 109"/>
                <a:gd name="T18" fmla="*/ 6 w 149"/>
                <a:gd name="T19" fmla="*/ 66 h 109"/>
                <a:gd name="T20" fmla="*/ 122 w 149"/>
                <a:gd name="T21" fmla="*/ 0 h 109"/>
                <a:gd name="T22" fmla="*/ 122 w 149"/>
                <a:gd name="T23" fmla="*/ 0 h 109"/>
                <a:gd name="T24" fmla="*/ 148 w 149"/>
                <a:gd name="T25" fmla="*/ 25 h 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49" h="109">
                  <a:moveTo>
                    <a:pt x="148" y="25"/>
                  </a:moveTo>
                  <a:lnTo>
                    <a:pt x="148" y="25"/>
                  </a:lnTo>
                  <a:cubicBezTo>
                    <a:pt x="148" y="39"/>
                    <a:pt x="137" y="51"/>
                    <a:pt x="122" y="51"/>
                  </a:cubicBezTo>
                  <a:lnTo>
                    <a:pt x="122" y="51"/>
                  </a:lnTo>
                  <a:cubicBezTo>
                    <a:pt x="93" y="51"/>
                    <a:pt x="66" y="66"/>
                    <a:pt x="50" y="92"/>
                  </a:cubicBezTo>
                  <a:lnTo>
                    <a:pt x="50" y="92"/>
                  </a:lnTo>
                  <a:cubicBezTo>
                    <a:pt x="43" y="104"/>
                    <a:pt x="28" y="108"/>
                    <a:pt x="16" y="102"/>
                  </a:cubicBezTo>
                  <a:lnTo>
                    <a:pt x="16" y="102"/>
                  </a:lnTo>
                  <a:cubicBezTo>
                    <a:pt x="4" y="95"/>
                    <a:pt x="0" y="79"/>
                    <a:pt x="6" y="66"/>
                  </a:cubicBezTo>
                  <a:lnTo>
                    <a:pt x="6" y="66"/>
                  </a:lnTo>
                  <a:cubicBezTo>
                    <a:pt x="30" y="25"/>
                    <a:pt x="75" y="0"/>
                    <a:pt x="122" y="0"/>
                  </a:cubicBezTo>
                  <a:lnTo>
                    <a:pt x="122" y="0"/>
                  </a:lnTo>
                  <a:cubicBezTo>
                    <a:pt x="137" y="0"/>
                    <a:pt x="148" y="11"/>
                    <a:pt x="148" y="25"/>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30" name="Freeform 46">
              <a:extLst>
                <a:ext uri="{FF2B5EF4-FFF2-40B4-BE49-F238E27FC236}">
                  <a16:creationId xmlns:a16="http://schemas.microsoft.com/office/drawing/2014/main" id="{711A5325-98B2-0B49-8BFD-7DFD6FF8F5A4}"/>
                </a:ext>
              </a:extLst>
            </p:cNvPr>
            <p:cNvSpPr>
              <a:spLocks noChangeArrowheads="1"/>
            </p:cNvSpPr>
            <p:nvPr/>
          </p:nvSpPr>
          <p:spPr bwMode="auto">
            <a:xfrm>
              <a:off x="10765213" y="4741906"/>
              <a:ext cx="105032" cy="77229"/>
            </a:xfrm>
            <a:custGeom>
              <a:avLst/>
              <a:gdLst>
                <a:gd name="T0" fmla="*/ 149 w 150"/>
                <a:gd name="T1" fmla="*/ 83 h 110"/>
                <a:gd name="T2" fmla="*/ 149 w 150"/>
                <a:gd name="T3" fmla="*/ 83 h 110"/>
                <a:gd name="T4" fmla="*/ 123 w 150"/>
                <a:gd name="T5" fmla="*/ 109 h 110"/>
                <a:gd name="T6" fmla="*/ 123 w 150"/>
                <a:gd name="T7" fmla="*/ 109 h 110"/>
                <a:gd name="T8" fmla="*/ 7 w 150"/>
                <a:gd name="T9" fmla="*/ 42 h 110"/>
                <a:gd name="T10" fmla="*/ 7 w 150"/>
                <a:gd name="T11" fmla="*/ 42 h 110"/>
                <a:gd name="T12" fmla="*/ 17 w 150"/>
                <a:gd name="T13" fmla="*/ 7 h 110"/>
                <a:gd name="T14" fmla="*/ 17 w 150"/>
                <a:gd name="T15" fmla="*/ 7 h 110"/>
                <a:gd name="T16" fmla="*/ 51 w 150"/>
                <a:gd name="T17" fmla="*/ 16 h 110"/>
                <a:gd name="T18" fmla="*/ 51 w 150"/>
                <a:gd name="T19" fmla="*/ 16 h 110"/>
                <a:gd name="T20" fmla="*/ 123 w 150"/>
                <a:gd name="T21" fmla="*/ 58 h 110"/>
                <a:gd name="T22" fmla="*/ 123 w 150"/>
                <a:gd name="T23" fmla="*/ 58 h 110"/>
                <a:gd name="T24" fmla="*/ 149 w 150"/>
                <a:gd name="T25" fmla="*/ 83 h 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0" h="110">
                  <a:moveTo>
                    <a:pt x="149" y="83"/>
                  </a:moveTo>
                  <a:lnTo>
                    <a:pt x="149" y="83"/>
                  </a:lnTo>
                  <a:cubicBezTo>
                    <a:pt x="149" y="97"/>
                    <a:pt x="138" y="109"/>
                    <a:pt x="123" y="109"/>
                  </a:cubicBezTo>
                  <a:lnTo>
                    <a:pt x="123" y="109"/>
                  </a:lnTo>
                  <a:cubicBezTo>
                    <a:pt x="76" y="109"/>
                    <a:pt x="31" y="83"/>
                    <a:pt x="7" y="42"/>
                  </a:cubicBezTo>
                  <a:lnTo>
                    <a:pt x="7" y="42"/>
                  </a:lnTo>
                  <a:cubicBezTo>
                    <a:pt x="0" y="29"/>
                    <a:pt x="4" y="14"/>
                    <a:pt x="17" y="7"/>
                  </a:cubicBezTo>
                  <a:lnTo>
                    <a:pt x="17" y="7"/>
                  </a:lnTo>
                  <a:cubicBezTo>
                    <a:pt x="29" y="0"/>
                    <a:pt x="44" y="4"/>
                    <a:pt x="51" y="16"/>
                  </a:cubicBezTo>
                  <a:lnTo>
                    <a:pt x="51" y="16"/>
                  </a:lnTo>
                  <a:cubicBezTo>
                    <a:pt x="67" y="42"/>
                    <a:pt x="94" y="58"/>
                    <a:pt x="123" y="58"/>
                  </a:cubicBezTo>
                  <a:lnTo>
                    <a:pt x="123" y="58"/>
                  </a:lnTo>
                  <a:cubicBezTo>
                    <a:pt x="138" y="58"/>
                    <a:pt x="149" y="70"/>
                    <a:pt x="149" y="83"/>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31" name="Freeform 47">
              <a:extLst>
                <a:ext uri="{FF2B5EF4-FFF2-40B4-BE49-F238E27FC236}">
                  <a16:creationId xmlns:a16="http://schemas.microsoft.com/office/drawing/2014/main" id="{B3546708-B912-5544-94F0-E03A02D822E0}"/>
                </a:ext>
              </a:extLst>
            </p:cNvPr>
            <p:cNvSpPr>
              <a:spLocks noChangeArrowheads="1"/>
            </p:cNvSpPr>
            <p:nvPr/>
          </p:nvSpPr>
          <p:spPr bwMode="auto">
            <a:xfrm>
              <a:off x="11027795" y="4411362"/>
              <a:ext cx="639461" cy="389238"/>
            </a:xfrm>
            <a:custGeom>
              <a:avLst/>
              <a:gdLst>
                <a:gd name="T0" fmla="*/ 913 w 914"/>
                <a:gd name="T1" fmla="*/ 519 h 557"/>
                <a:gd name="T2" fmla="*/ 913 w 914"/>
                <a:gd name="T3" fmla="*/ 519 h 557"/>
                <a:gd name="T4" fmla="*/ 891 w 914"/>
                <a:gd name="T5" fmla="*/ 549 h 557"/>
                <a:gd name="T6" fmla="*/ 889 w 914"/>
                <a:gd name="T7" fmla="*/ 549 h 557"/>
                <a:gd name="T8" fmla="*/ 833 w 914"/>
                <a:gd name="T9" fmla="*/ 556 h 557"/>
                <a:gd name="T10" fmla="*/ 99 w 914"/>
                <a:gd name="T11" fmla="*/ 556 h 557"/>
                <a:gd name="T12" fmla="*/ 99 w 914"/>
                <a:gd name="T13" fmla="*/ 556 h 557"/>
                <a:gd name="T14" fmla="*/ 0 w 914"/>
                <a:gd name="T15" fmla="*/ 422 h 557"/>
                <a:gd name="T16" fmla="*/ 0 w 914"/>
                <a:gd name="T17" fmla="*/ 135 h 557"/>
                <a:gd name="T18" fmla="*/ 0 w 914"/>
                <a:gd name="T19" fmla="*/ 135 h 557"/>
                <a:gd name="T20" fmla="*/ 99 w 914"/>
                <a:gd name="T21" fmla="*/ 0 h 557"/>
                <a:gd name="T22" fmla="*/ 833 w 914"/>
                <a:gd name="T23" fmla="*/ 0 h 557"/>
                <a:gd name="T24" fmla="*/ 889 w 914"/>
                <a:gd name="T25" fmla="*/ 8 h 557"/>
                <a:gd name="T26" fmla="*/ 891 w 914"/>
                <a:gd name="T27" fmla="*/ 8 h 557"/>
                <a:gd name="T28" fmla="*/ 891 w 914"/>
                <a:gd name="T29" fmla="*/ 8 h 557"/>
                <a:gd name="T30" fmla="*/ 913 w 914"/>
                <a:gd name="T31" fmla="*/ 38 h 557"/>
                <a:gd name="T32" fmla="*/ 913 w 914"/>
                <a:gd name="T33" fmla="*/ 519 h 5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14" h="557">
                  <a:moveTo>
                    <a:pt x="913" y="519"/>
                  </a:moveTo>
                  <a:lnTo>
                    <a:pt x="913" y="519"/>
                  </a:lnTo>
                  <a:cubicBezTo>
                    <a:pt x="913" y="535"/>
                    <a:pt x="903" y="549"/>
                    <a:pt x="891" y="549"/>
                  </a:cubicBezTo>
                  <a:lnTo>
                    <a:pt x="889" y="549"/>
                  </a:lnTo>
                  <a:lnTo>
                    <a:pt x="833" y="556"/>
                  </a:lnTo>
                  <a:lnTo>
                    <a:pt x="99" y="556"/>
                  </a:lnTo>
                  <a:lnTo>
                    <a:pt x="99" y="556"/>
                  </a:lnTo>
                  <a:cubicBezTo>
                    <a:pt x="44" y="556"/>
                    <a:pt x="0" y="496"/>
                    <a:pt x="0" y="422"/>
                  </a:cubicBezTo>
                  <a:lnTo>
                    <a:pt x="0" y="135"/>
                  </a:lnTo>
                  <a:lnTo>
                    <a:pt x="0" y="135"/>
                  </a:lnTo>
                  <a:cubicBezTo>
                    <a:pt x="0" y="60"/>
                    <a:pt x="44" y="0"/>
                    <a:pt x="99" y="0"/>
                  </a:cubicBezTo>
                  <a:lnTo>
                    <a:pt x="833" y="0"/>
                  </a:lnTo>
                  <a:lnTo>
                    <a:pt x="889" y="8"/>
                  </a:lnTo>
                  <a:lnTo>
                    <a:pt x="891" y="8"/>
                  </a:lnTo>
                  <a:lnTo>
                    <a:pt x="891" y="8"/>
                  </a:lnTo>
                  <a:cubicBezTo>
                    <a:pt x="903" y="8"/>
                    <a:pt x="913" y="21"/>
                    <a:pt x="913" y="38"/>
                  </a:cubicBezTo>
                  <a:lnTo>
                    <a:pt x="913" y="519"/>
                  </a:lnTo>
                </a:path>
              </a:pathLst>
            </a:custGeom>
            <a:solidFill>
              <a:schemeClr val="accent6">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32" name="Freeform 48">
              <a:extLst>
                <a:ext uri="{FF2B5EF4-FFF2-40B4-BE49-F238E27FC236}">
                  <a16:creationId xmlns:a16="http://schemas.microsoft.com/office/drawing/2014/main" id="{497DCA79-5820-B14E-A38C-D29968FD44DB}"/>
                </a:ext>
              </a:extLst>
            </p:cNvPr>
            <p:cNvSpPr>
              <a:spLocks noChangeArrowheads="1"/>
            </p:cNvSpPr>
            <p:nvPr/>
          </p:nvSpPr>
          <p:spPr bwMode="auto">
            <a:xfrm>
              <a:off x="11027795" y="4411362"/>
              <a:ext cx="639461" cy="194620"/>
            </a:xfrm>
            <a:custGeom>
              <a:avLst/>
              <a:gdLst>
                <a:gd name="T0" fmla="*/ 0 w 914"/>
                <a:gd name="T1" fmla="*/ 135 h 279"/>
                <a:gd name="T2" fmla="*/ 0 w 914"/>
                <a:gd name="T3" fmla="*/ 278 h 279"/>
                <a:gd name="T4" fmla="*/ 913 w 914"/>
                <a:gd name="T5" fmla="*/ 278 h 279"/>
                <a:gd name="T6" fmla="*/ 913 w 914"/>
                <a:gd name="T7" fmla="*/ 38 h 279"/>
                <a:gd name="T8" fmla="*/ 913 w 914"/>
                <a:gd name="T9" fmla="*/ 38 h 279"/>
                <a:gd name="T10" fmla="*/ 891 w 914"/>
                <a:gd name="T11" fmla="*/ 8 h 279"/>
                <a:gd name="T12" fmla="*/ 889 w 914"/>
                <a:gd name="T13" fmla="*/ 8 h 279"/>
                <a:gd name="T14" fmla="*/ 833 w 914"/>
                <a:gd name="T15" fmla="*/ 0 h 279"/>
                <a:gd name="T16" fmla="*/ 99 w 914"/>
                <a:gd name="T17" fmla="*/ 0 h 279"/>
                <a:gd name="T18" fmla="*/ 99 w 914"/>
                <a:gd name="T19" fmla="*/ 0 h 279"/>
                <a:gd name="T20" fmla="*/ 0 w 914"/>
                <a:gd name="T21" fmla="*/ 135 h 2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14" h="279">
                  <a:moveTo>
                    <a:pt x="0" y="135"/>
                  </a:moveTo>
                  <a:lnTo>
                    <a:pt x="0" y="278"/>
                  </a:lnTo>
                  <a:lnTo>
                    <a:pt x="913" y="278"/>
                  </a:lnTo>
                  <a:lnTo>
                    <a:pt x="913" y="38"/>
                  </a:lnTo>
                  <a:lnTo>
                    <a:pt x="913" y="38"/>
                  </a:lnTo>
                  <a:cubicBezTo>
                    <a:pt x="913" y="21"/>
                    <a:pt x="903" y="8"/>
                    <a:pt x="891" y="8"/>
                  </a:cubicBezTo>
                  <a:lnTo>
                    <a:pt x="889" y="8"/>
                  </a:lnTo>
                  <a:lnTo>
                    <a:pt x="833" y="0"/>
                  </a:lnTo>
                  <a:lnTo>
                    <a:pt x="99" y="0"/>
                  </a:lnTo>
                  <a:lnTo>
                    <a:pt x="99" y="0"/>
                  </a:lnTo>
                  <a:cubicBezTo>
                    <a:pt x="44" y="0"/>
                    <a:pt x="0" y="60"/>
                    <a:pt x="0" y="135"/>
                  </a:cubicBezTo>
                </a:path>
              </a:pathLst>
            </a:custGeom>
            <a:solidFill>
              <a:schemeClr val="accent6">
                <a:lumMod val="50000"/>
              </a:schemeClr>
            </a:solidFill>
            <a:ln>
              <a:noFill/>
            </a:ln>
            <a:effectLst/>
          </p:spPr>
          <p:txBody>
            <a:bodyPr wrap="none" anchor="ctr"/>
            <a:lstStyle/>
            <a:p>
              <a:endParaRPr lang="en-US" sz="6532" dirty="0">
                <a:latin typeface="Fira Sans Light" panose="020B0403050000020004" pitchFamily="34" charset="0"/>
              </a:endParaRPr>
            </a:p>
          </p:txBody>
        </p:sp>
        <p:sp>
          <p:nvSpPr>
            <p:cNvPr id="233" name="Freeform 49">
              <a:extLst>
                <a:ext uri="{FF2B5EF4-FFF2-40B4-BE49-F238E27FC236}">
                  <a16:creationId xmlns:a16="http://schemas.microsoft.com/office/drawing/2014/main" id="{3B23B21E-5EE7-5E47-B41D-E3B080D9FCFE}"/>
                </a:ext>
              </a:extLst>
            </p:cNvPr>
            <p:cNvSpPr>
              <a:spLocks noChangeArrowheads="1"/>
            </p:cNvSpPr>
            <p:nvPr/>
          </p:nvSpPr>
          <p:spPr bwMode="auto">
            <a:xfrm>
              <a:off x="11197700" y="4448432"/>
              <a:ext cx="315097" cy="315097"/>
            </a:xfrm>
            <a:custGeom>
              <a:avLst/>
              <a:gdLst>
                <a:gd name="T0" fmla="*/ 0 w 449"/>
                <a:gd name="T1" fmla="*/ 403 h 450"/>
                <a:gd name="T2" fmla="*/ 0 w 449"/>
                <a:gd name="T3" fmla="*/ 46 h 450"/>
                <a:gd name="T4" fmla="*/ 0 w 449"/>
                <a:gd name="T5" fmla="*/ 46 h 450"/>
                <a:gd name="T6" fmla="*/ 46 w 449"/>
                <a:gd name="T7" fmla="*/ 0 h 450"/>
                <a:gd name="T8" fmla="*/ 402 w 449"/>
                <a:gd name="T9" fmla="*/ 0 h 450"/>
                <a:gd name="T10" fmla="*/ 402 w 449"/>
                <a:gd name="T11" fmla="*/ 0 h 450"/>
                <a:gd name="T12" fmla="*/ 448 w 449"/>
                <a:gd name="T13" fmla="*/ 46 h 450"/>
                <a:gd name="T14" fmla="*/ 448 w 449"/>
                <a:gd name="T15" fmla="*/ 403 h 450"/>
                <a:gd name="T16" fmla="*/ 448 w 449"/>
                <a:gd name="T17" fmla="*/ 403 h 450"/>
                <a:gd name="T18" fmla="*/ 402 w 449"/>
                <a:gd name="T19" fmla="*/ 449 h 450"/>
                <a:gd name="T20" fmla="*/ 46 w 449"/>
                <a:gd name="T21" fmla="*/ 449 h 450"/>
                <a:gd name="T22" fmla="*/ 46 w 449"/>
                <a:gd name="T23" fmla="*/ 449 h 450"/>
                <a:gd name="T24" fmla="*/ 0 w 449"/>
                <a:gd name="T25" fmla="*/ 403 h 4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9" h="450">
                  <a:moveTo>
                    <a:pt x="0" y="403"/>
                  </a:moveTo>
                  <a:lnTo>
                    <a:pt x="0" y="46"/>
                  </a:lnTo>
                  <a:lnTo>
                    <a:pt x="0" y="46"/>
                  </a:lnTo>
                  <a:cubicBezTo>
                    <a:pt x="0" y="21"/>
                    <a:pt x="21" y="0"/>
                    <a:pt x="46" y="0"/>
                  </a:cubicBezTo>
                  <a:lnTo>
                    <a:pt x="402" y="0"/>
                  </a:lnTo>
                  <a:lnTo>
                    <a:pt x="402" y="0"/>
                  </a:lnTo>
                  <a:cubicBezTo>
                    <a:pt x="427" y="0"/>
                    <a:pt x="448" y="21"/>
                    <a:pt x="448" y="46"/>
                  </a:cubicBezTo>
                  <a:lnTo>
                    <a:pt x="448" y="403"/>
                  </a:lnTo>
                  <a:lnTo>
                    <a:pt x="448" y="403"/>
                  </a:lnTo>
                  <a:cubicBezTo>
                    <a:pt x="448" y="428"/>
                    <a:pt x="427" y="449"/>
                    <a:pt x="402" y="449"/>
                  </a:cubicBezTo>
                  <a:lnTo>
                    <a:pt x="46" y="449"/>
                  </a:lnTo>
                  <a:lnTo>
                    <a:pt x="46" y="449"/>
                  </a:lnTo>
                  <a:cubicBezTo>
                    <a:pt x="21" y="449"/>
                    <a:pt x="0" y="428"/>
                    <a:pt x="0" y="403"/>
                  </a:cubicBezTo>
                </a:path>
              </a:pathLst>
            </a:custGeom>
            <a:solidFill>
              <a:schemeClr val="accent3"/>
            </a:solidFill>
            <a:ln>
              <a:noFill/>
            </a:ln>
            <a:effectLst/>
          </p:spPr>
          <p:txBody>
            <a:bodyPr wrap="none" anchor="ctr"/>
            <a:lstStyle/>
            <a:p>
              <a:endParaRPr lang="en-US" sz="6532" dirty="0">
                <a:latin typeface="Fira Sans Light" panose="020B0403050000020004" pitchFamily="34" charset="0"/>
              </a:endParaRPr>
            </a:p>
          </p:txBody>
        </p:sp>
        <p:sp>
          <p:nvSpPr>
            <p:cNvPr id="234" name="Freeform 50">
              <a:extLst>
                <a:ext uri="{FF2B5EF4-FFF2-40B4-BE49-F238E27FC236}">
                  <a16:creationId xmlns:a16="http://schemas.microsoft.com/office/drawing/2014/main" id="{E8B1463E-2773-0643-A7D4-7506E85589D4}"/>
                </a:ext>
              </a:extLst>
            </p:cNvPr>
            <p:cNvSpPr>
              <a:spLocks noChangeArrowheads="1"/>
            </p:cNvSpPr>
            <p:nvPr/>
          </p:nvSpPr>
          <p:spPr bwMode="auto">
            <a:xfrm>
              <a:off x="11030884" y="4717193"/>
              <a:ext cx="228600" cy="95764"/>
            </a:xfrm>
            <a:custGeom>
              <a:avLst/>
              <a:gdLst>
                <a:gd name="T0" fmla="*/ 326 w 327"/>
                <a:gd name="T1" fmla="*/ 50 h 136"/>
                <a:gd name="T2" fmla="*/ 14 w 327"/>
                <a:gd name="T3" fmla="*/ 135 h 136"/>
                <a:gd name="T4" fmla="*/ 0 w 327"/>
                <a:gd name="T5" fmla="*/ 86 h 136"/>
                <a:gd name="T6" fmla="*/ 313 w 327"/>
                <a:gd name="T7" fmla="*/ 0 h 136"/>
                <a:gd name="T8" fmla="*/ 326 w 327"/>
                <a:gd name="T9" fmla="*/ 50 h 136"/>
              </a:gdLst>
              <a:ahLst/>
              <a:cxnLst>
                <a:cxn ang="0">
                  <a:pos x="T0" y="T1"/>
                </a:cxn>
                <a:cxn ang="0">
                  <a:pos x="T2" y="T3"/>
                </a:cxn>
                <a:cxn ang="0">
                  <a:pos x="T4" y="T5"/>
                </a:cxn>
                <a:cxn ang="0">
                  <a:pos x="T6" y="T7"/>
                </a:cxn>
                <a:cxn ang="0">
                  <a:pos x="T8" y="T9"/>
                </a:cxn>
              </a:cxnLst>
              <a:rect l="0" t="0" r="r" b="b"/>
              <a:pathLst>
                <a:path w="327" h="136">
                  <a:moveTo>
                    <a:pt x="326" y="50"/>
                  </a:moveTo>
                  <a:lnTo>
                    <a:pt x="14" y="135"/>
                  </a:lnTo>
                  <a:lnTo>
                    <a:pt x="0" y="86"/>
                  </a:lnTo>
                  <a:lnTo>
                    <a:pt x="313" y="0"/>
                  </a:lnTo>
                  <a:lnTo>
                    <a:pt x="326" y="50"/>
                  </a:lnTo>
                </a:path>
              </a:pathLst>
            </a:custGeom>
            <a:solidFill>
              <a:schemeClr val="accent3"/>
            </a:solidFill>
            <a:ln>
              <a:noFill/>
            </a:ln>
            <a:effectLst/>
          </p:spPr>
          <p:txBody>
            <a:bodyPr wrap="none" anchor="ctr"/>
            <a:lstStyle/>
            <a:p>
              <a:endParaRPr lang="en-US" sz="6532" dirty="0">
                <a:latin typeface="Fira Sans Light" panose="020B0403050000020004" pitchFamily="34" charset="0"/>
              </a:endParaRPr>
            </a:p>
          </p:txBody>
        </p:sp>
        <p:sp>
          <p:nvSpPr>
            <p:cNvPr id="235" name="Freeform 51">
              <a:extLst>
                <a:ext uri="{FF2B5EF4-FFF2-40B4-BE49-F238E27FC236}">
                  <a16:creationId xmlns:a16="http://schemas.microsoft.com/office/drawing/2014/main" id="{A574B7BE-92C8-AA4B-AAA5-4489132183DF}"/>
                </a:ext>
              </a:extLst>
            </p:cNvPr>
            <p:cNvSpPr>
              <a:spLocks noChangeArrowheads="1"/>
            </p:cNvSpPr>
            <p:nvPr/>
          </p:nvSpPr>
          <p:spPr bwMode="auto">
            <a:xfrm>
              <a:off x="11460282" y="4707924"/>
              <a:ext cx="172995" cy="123568"/>
            </a:xfrm>
            <a:custGeom>
              <a:avLst/>
              <a:gdLst>
                <a:gd name="T0" fmla="*/ 247 w 248"/>
                <a:gd name="T1" fmla="*/ 132 h 176"/>
                <a:gd name="T2" fmla="*/ 221 w 248"/>
                <a:gd name="T3" fmla="*/ 175 h 176"/>
                <a:gd name="T4" fmla="*/ 0 w 248"/>
                <a:gd name="T5" fmla="*/ 43 h 176"/>
                <a:gd name="T6" fmla="*/ 26 w 248"/>
                <a:gd name="T7" fmla="*/ 0 h 176"/>
                <a:gd name="T8" fmla="*/ 247 w 248"/>
                <a:gd name="T9" fmla="*/ 132 h 176"/>
              </a:gdLst>
              <a:ahLst/>
              <a:cxnLst>
                <a:cxn ang="0">
                  <a:pos x="T0" y="T1"/>
                </a:cxn>
                <a:cxn ang="0">
                  <a:pos x="T2" y="T3"/>
                </a:cxn>
                <a:cxn ang="0">
                  <a:pos x="T4" y="T5"/>
                </a:cxn>
                <a:cxn ang="0">
                  <a:pos x="T6" y="T7"/>
                </a:cxn>
                <a:cxn ang="0">
                  <a:pos x="T8" y="T9"/>
                </a:cxn>
              </a:cxnLst>
              <a:rect l="0" t="0" r="r" b="b"/>
              <a:pathLst>
                <a:path w="248" h="176">
                  <a:moveTo>
                    <a:pt x="247" y="132"/>
                  </a:moveTo>
                  <a:lnTo>
                    <a:pt x="221" y="175"/>
                  </a:lnTo>
                  <a:lnTo>
                    <a:pt x="0" y="43"/>
                  </a:lnTo>
                  <a:lnTo>
                    <a:pt x="26" y="0"/>
                  </a:lnTo>
                  <a:lnTo>
                    <a:pt x="247" y="132"/>
                  </a:lnTo>
                </a:path>
              </a:pathLst>
            </a:custGeom>
            <a:solidFill>
              <a:schemeClr val="accent3"/>
            </a:solidFill>
            <a:ln>
              <a:noFill/>
            </a:ln>
            <a:effectLst/>
          </p:spPr>
          <p:txBody>
            <a:bodyPr wrap="none" anchor="ctr"/>
            <a:lstStyle/>
            <a:p>
              <a:endParaRPr lang="en-US" sz="6532" dirty="0">
                <a:latin typeface="Fira Sans Light" panose="020B0403050000020004" pitchFamily="34" charset="0"/>
              </a:endParaRPr>
            </a:p>
          </p:txBody>
        </p:sp>
        <p:sp>
          <p:nvSpPr>
            <p:cNvPr id="236" name="Freeform 52">
              <a:extLst>
                <a:ext uri="{FF2B5EF4-FFF2-40B4-BE49-F238E27FC236}">
                  <a16:creationId xmlns:a16="http://schemas.microsoft.com/office/drawing/2014/main" id="{3961F9A0-8D4D-C04D-BBD5-FBAE0F15102C}"/>
                </a:ext>
              </a:extLst>
            </p:cNvPr>
            <p:cNvSpPr>
              <a:spLocks noChangeArrowheads="1"/>
            </p:cNvSpPr>
            <p:nvPr/>
          </p:nvSpPr>
          <p:spPr bwMode="auto">
            <a:xfrm>
              <a:off x="11030884" y="4399005"/>
              <a:ext cx="228600" cy="95766"/>
            </a:xfrm>
            <a:custGeom>
              <a:avLst/>
              <a:gdLst>
                <a:gd name="T0" fmla="*/ 326 w 327"/>
                <a:gd name="T1" fmla="*/ 86 h 136"/>
                <a:gd name="T2" fmla="*/ 313 w 327"/>
                <a:gd name="T3" fmla="*/ 135 h 136"/>
                <a:gd name="T4" fmla="*/ 0 w 327"/>
                <a:gd name="T5" fmla="*/ 50 h 136"/>
                <a:gd name="T6" fmla="*/ 14 w 327"/>
                <a:gd name="T7" fmla="*/ 0 h 136"/>
                <a:gd name="T8" fmla="*/ 326 w 327"/>
                <a:gd name="T9" fmla="*/ 86 h 136"/>
              </a:gdLst>
              <a:ahLst/>
              <a:cxnLst>
                <a:cxn ang="0">
                  <a:pos x="T0" y="T1"/>
                </a:cxn>
                <a:cxn ang="0">
                  <a:pos x="T2" y="T3"/>
                </a:cxn>
                <a:cxn ang="0">
                  <a:pos x="T4" y="T5"/>
                </a:cxn>
                <a:cxn ang="0">
                  <a:pos x="T6" y="T7"/>
                </a:cxn>
                <a:cxn ang="0">
                  <a:pos x="T8" y="T9"/>
                </a:cxn>
              </a:cxnLst>
              <a:rect l="0" t="0" r="r" b="b"/>
              <a:pathLst>
                <a:path w="327" h="136">
                  <a:moveTo>
                    <a:pt x="326" y="86"/>
                  </a:moveTo>
                  <a:lnTo>
                    <a:pt x="313" y="135"/>
                  </a:lnTo>
                  <a:lnTo>
                    <a:pt x="0" y="50"/>
                  </a:lnTo>
                  <a:lnTo>
                    <a:pt x="14" y="0"/>
                  </a:lnTo>
                  <a:lnTo>
                    <a:pt x="326" y="86"/>
                  </a:lnTo>
                </a:path>
              </a:pathLst>
            </a:custGeom>
            <a:solidFill>
              <a:schemeClr val="accent3"/>
            </a:solidFill>
            <a:ln>
              <a:noFill/>
            </a:ln>
            <a:effectLst/>
          </p:spPr>
          <p:txBody>
            <a:bodyPr wrap="none" anchor="ctr"/>
            <a:lstStyle/>
            <a:p>
              <a:endParaRPr lang="en-US" sz="6532" dirty="0">
                <a:latin typeface="Fira Sans Light" panose="020B0403050000020004" pitchFamily="34" charset="0"/>
              </a:endParaRPr>
            </a:p>
          </p:txBody>
        </p:sp>
        <p:sp>
          <p:nvSpPr>
            <p:cNvPr id="237" name="Freeform 53">
              <a:extLst>
                <a:ext uri="{FF2B5EF4-FFF2-40B4-BE49-F238E27FC236}">
                  <a16:creationId xmlns:a16="http://schemas.microsoft.com/office/drawing/2014/main" id="{30B5CD1C-60A5-0749-B47B-04396A84BDE1}"/>
                </a:ext>
              </a:extLst>
            </p:cNvPr>
            <p:cNvSpPr>
              <a:spLocks noChangeArrowheads="1"/>
            </p:cNvSpPr>
            <p:nvPr/>
          </p:nvSpPr>
          <p:spPr bwMode="auto">
            <a:xfrm>
              <a:off x="11460282" y="4380470"/>
              <a:ext cx="172995" cy="123568"/>
            </a:xfrm>
            <a:custGeom>
              <a:avLst/>
              <a:gdLst>
                <a:gd name="T0" fmla="*/ 247 w 248"/>
                <a:gd name="T1" fmla="*/ 44 h 177"/>
                <a:gd name="T2" fmla="*/ 26 w 248"/>
                <a:gd name="T3" fmla="*/ 176 h 177"/>
                <a:gd name="T4" fmla="*/ 0 w 248"/>
                <a:gd name="T5" fmla="*/ 133 h 177"/>
                <a:gd name="T6" fmla="*/ 221 w 248"/>
                <a:gd name="T7" fmla="*/ 0 h 177"/>
                <a:gd name="T8" fmla="*/ 247 w 248"/>
                <a:gd name="T9" fmla="*/ 44 h 177"/>
              </a:gdLst>
              <a:ahLst/>
              <a:cxnLst>
                <a:cxn ang="0">
                  <a:pos x="T0" y="T1"/>
                </a:cxn>
                <a:cxn ang="0">
                  <a:pos x="T2" y="T3"/>
                </a:cxn>
                <a:cxn ang="0">
                  <a:pos x="T4" y="T5"/>
                </a:cxn>
                <a:cxn ang="0">
                  <a:pos x="T6" y="T7"/>
                </a:cxn>
                <a:cxn ang="0">
                  <a:pos x="T8" y="T9"/>
                </a:cxn>
              </a:cxnLst>
              <a:rect l="0" t="0" r="r" b="b"/>
              <a:pathLst>
                <a:path w="248" h="177">
                  <a:moveTo>
                    <a:pt x="247" y="44"/>
                  </a:moveTo>
                  <a:lnTo>
                    <a:pt x="26" y="176"/>
                  </a:lnTo>
                  <a:lnTo>
                    <a:pt x="0" y="133"/>
                  </a:lnTo>
                  <a:lnTo>
                    <a:pt x="221" y="0"/>
                  </a:lnTo>
                  <a:lnTo>
                    <a:pt x="247" y="44"/>
                  </a:lnTo>
                </a:path>
              </a:pathLst>
            </a:custGeom>
            <a:solidFill>
              <a:schemeClr val="accent3"/>
            </a:solidFill>
            <a:ln>
              <a:noFill/>
            </a:ln>
            <a:effectLst/>
          </p:spPr>
          <p:txBody>
            <a:bodyPr wrap="none" anchor="ctr"/>
            <a:lstStyle/>
            <a:p>
              <a:endParaRPr lang="en-US" sz="6532" dirty="0">
                <a:latin typeface="Fira Sans Light" panose="020B0403050000020004" pitchFamily="34" charset="0"/>
              </a:endParaRPr>
            </a:p>
          </p:txBody>
        </p:sp>
      </p:grpSp>
      <p:grpSp>
        <p:nvGrpSpPr>
          <p:cNvPr id="12" name="Group 11">
            <a:extLst>
              <a:ext uri="{FF2B5EF4-FFF2-40B4-BE49-F238E27FC236}">
                <a16:creationId xmlns:a16="http://schemas.microsoft.com/office/drawing/2014/main" id="{343D1749-6F46-7749-AAC5-D273CABD4EF0}"/>
              </a:ext>
            </a:extLst>
          </p:cNvPr>
          <p:cNvGrpSpPr/>
          <p:nvPr/>
        </p:nvGrpSpPr>
        <p:grpSpPr>
          <a:xfrm>
            <a:off x="9599681" y="4275438"/>
            <a:ext cx="645641" cy="1071950"/>
            <a:chOff x="5371490" y="815546"/>
            <a:chExt cx="645641" cy="1071950"/>
          </a:xfrm>
        </p:grpSpPr>
        <p:sp>
          <p:nvSpPr>
            <p:cNvPr id="238" name="Freeform 54">
              <a:extLst>
                <a:ext uri="{FF2B5EF4-FFF2-40B4-BE49-F238E27FC236}">
                  <a16:creationId xmlns:a16="http://schemas.microsoft.com/office/drawing/2014/main" id="{C4F0CE9A-E3F4-3B4F-87CA-B200B74308C2}"/>
                </a:ext>
              </a:extLst>
            </p:cNvPr>
            <p:cNvSpPr>
              <a:spLocks noChangeArrowheads="1"/>
            </p:cNvSpPr>
            <p:nvPr/>
          </p:nvSpPr>
          <p:spPr bwMode="auto">
            <a:xfrm>
              <a:off x="5433274" y="815546"/>
              <a:ext cx="515895" cy="1071950"/>
            </a:xfrm>
            <a:custGeom>
              <a:avLst/>
              <a:gdLst>
                <a:gd name="T0" fmla="*/ 90 w 736"/>
                <a:gd name="T1" fmla="*/ 0 h 1532"/>
                <a:gd name="T2" fmla="*/ 645 w 736"/>
                <a:gd name="T3" fmla="*/ 0 h 1532"/>
                <a:gd name="T4" fmla="*/ 645 w 736"/>
                <a:gd name="T5" fmla="*/ 0 h 1532"/>
                <a:gd name="T6" fmla="*/ 726 w 736"/>
                <a:gd name="T7" fmla="*/ 81 h 1532"/>
                <a:gd name="T8" fmla="*/ 735 w 736"/>
                <a:gd name="T9" fmla="*/ 287 h 1532"/>
                <a:gd name="T10" fmla="*/ 735 w 736"/>
                <a:gd name="T11" fmla="*/ 1375 h 1532"/>
                <a:gd name="T12" fmla="*/ 735 w 736"/>
                <a:gd name="T13" fmla="*/ 1375 h 1532"/>
                <a:gd name="T14" fmla="*/ 533 w 736"/>
                <a:gd name="T15" fmla="*/ 1531 h 1532"/>
                <a:gd name="T16" fmla="*/ 203 w 736"/>
                <a:gd name="T17" fmla="*/ 1531 h 1532"/>
                <a:gd name="T18" fmla="*/ 203 w 736"/>
                <a:gd name="T19" fmla="*/ 1531 h 1532"/>
                <a:gd name="T20" fmla="*/ 0 w 736"/>
                <a:gd name="T21" fmla="*/ 1375 h 1532"/>
                <a:gd name="T22" fmla="*/ 0 w 736"/>
                <a:gd name="T23" fmla="*/ 287 h 1532"/>
                <a:gd name="T24" fmla="*/ 9 w 736"/>
                <a:gd name="T25" fmla="*/ 81 h 1532"/>
                <a:gd name="T26" fmla="*/ 9 w 736"/>
                <a:gd name="T27" fmla="*/ 81 h 1532"/>
                <a:gd name="T28" fmla="*/ 90 w 736"/>
                <a:gd name="T29" fmla="*/ 0 h 15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36" h="1532">
                  <a:moveTo>
                    <a:pt x="90" y="0"/>
                  </a:moveTo>
                  <a:lnTo>
                    <a:pt x="645" y="0"/>
                  </a:lnTo>
                  <a:lnTo>
                    <a:pt x="645" y="0"/>
                  </a:lnTo>
                  <a:cubicBezTo>
                    <a:pt x="689" y="0"/>
                    <a:pt x="726" y="37"/>
                    <a:pt x="726" y="81"/>
                  </a:cubicBezTo>
                  <a:lnTo>
                    <a:pt x="735" y="287"/>
                  </a:lnTo>
                  <a:lnTo>
                    <a:pt x="735" y="1375"/>
                  </a:lnTo>
                  <a:lnTo>
                    <a:pt x="735" y="1375"/>
                  </a:lnTo>
                  <a:cubicBezTo>
                    <a:pt x="735" y="1487"/>
                    <a:pt x="644" y="1531"/>
                    <a:pt x="533" y="1531"/>
                  </a:cubicBezTo>
                  <a:lnTo>
                    <a:pt x="203" y="1531"/>
                  </a:lnTo>
                  <a:lnTo>
                    <a:pt x="203" y="1531"/>
                  </a:lnTo>
                  <a:cubicBezTo>
                    <a:pt x="91" y="1531"/>
                    <a:pt x="0" y="1487"/>
                    <a:pt x="0" y="1375"/>
                  </a:cubicBezTo>
                  <a:lnTo>
                    <a:pt x="0" y="287"/>
                  </a:lnTo>
                  <a:lnTo>
                    <a:pt x="9" y="81"/>
                  </a:lnTo>
                  <a:lnTo>
                    <a:pt x="9" y="81"/>
                  </a:lnTo>
                  <a:cubicBezTo>
                    <a:pt x="9" y="37"/>
                    <a:pt x="46" y="0"/>
                    <a:pt x="90" y="0"/>
                  </a:cubicBezTo>
                </a:path>
              </a:pathLst>
            </a:custGeom>
            <a:solidFill>
              <a:schemeClr val="accent1">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39" name="Freeform 55">
              <a:extLst>
                <a:ext uri="{FF2B5EF4-FFF2-40B4-BE49-F238E27FC236}">
                  <a16:creationId xmlns:a16="http://schemas.microsoft.com/office/drawing/2014/main" id="{821DE48D-22FC-9146-9B01-FDD15AAEB0B8}"/>
                </a:ext>
              </a:extLst>
            </p:cNvPr>
            <p:cNvSpPr>
              <a:spLocks noChangeArrowheads="1"/>
            </p:cNvSpPr>
            <p:nvPr/>
          </p:nvSpPr>
          <p:spPr bwMode="auto">
            <a:xfrm>
              <a:off x="5470344" y="849528"/>
              <a:ext cx="444843" cy="1000897"/>
            </a:xfrm>
            <a:custGeom>
              <a:avLst/>
              <a:gdLst>
                <a:gd name="T0" fmla="*/ 595 w 636"/>
                <a:gd name="T1" fmla="*/ 0 h 1430"/>
                <a:gd name="T2" fmla="*/ 595 w 636"/>
                <a:gd name="T3" fmla="*/ 0 h 1430"/>
                <a:gd name="T4" fmla="*/ 625 w 636"/>
                <a:gd name="T5" fmla="*/ 30 h 1430"/>
                <a:gd name="T6" fmla="*/ 625 w 636"/>
                <a:gd name="T7" fmla="*/ 32 h 1430"/>
                <a:gd name="T8" fmla="*/ 635 w 636"/>
                <a:gd name="T9" fmla="*/ 238 h 1430"/>
                <a:gd name="T10" fmla="*/ 635 w 636"/>
                <a:gd name="T11" fmla="*/ 1324 h 1430"/>
                <a:gd name="T12" fmla="*/ 635 w 636"/>
                <a:gd name="T13" fmla="*/ 1324 h 1430"/>
                <a:gd name="T14" fmla="*/ 483 w 636"/>
                <a:gd name="T15" fmla="*/ 1429 h 1430"/>
                <a:gd name="T16" fmla="*/ 153 w 636"/>
                <a:gd name="T17" fmla="*/ 1429 h 1430"/>
                <a:gd name="T18" fmla="*/ 153 w 636"/>
                <a:gd name="T19" fmla="*/ 1429 h 1430"/>
                <a:gd name="T20" fmla="*/ 0 w 636"/>
                <a:gd name="T21" fmla="*/ 1324 h 1430"/>
                <a:gd name="T22" fmla="*/ 0 w 636"/>
                <a:gd name="T23" fmla="*/ 238 h 1430"/>
                <a:gd name="T24" fmla="*/ 10 w 636"/>
                <a:gd name="T25" fmla="*/ 31 h 1430"/>
                <a:gd name="T26" fmla="*/ 10 w 636"/>
                <a:gd name="T27" fmla="*/ 30 h 1430"/>
                <a:gd name="T28" fmla="*/ 10 w 636"/>
                <a:gd name="T29" fmla="*/ 30 h 1430"/>
                <a:gd name="T30" fmla="*/ 40 w 636"/>
                <a:gd name="T31" fmla="*/ 0 h 1430"/>
                <a:gd name="T32" fmla="*/ 595 w 636"/>
                <a:gd name="T33" fmla="*/ 0 h 14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36" h="1430">
                  <a:moveTo>
                    <a:pt x="595" y="0"/>
                  </a:moveTo>
                  <a:lnTo>
                    <a:pt x="595" y="0"/>
                  </a:lnTo>
                  <a:cubicBezTo>
                    <a:pt x="611" y="0"/>
                    <a:pt x="625" y="14"/>
                    <a:pt x="625" y="30"/>
                  </a:cubicBezTo>
                  <a:lnTo>
                    <a:pt x="625" y="32"/>
                  </a:lnTo>
                  <a:lnTo>
                    <a:pt x="635" y="238"/>
                  </a:lnTo>
                  <a:lnTo>
                    <a:pt x="635" y="1324"/>
                  </a:lnTo>
                  <a:lnTo>
                    <a:pt x="635" y="1324"/>
                  </a:lnTo>
                  <a:cubicBezTo>
                    <a:pt x="635" y="1394"/>
                    <a:pt x="584" y="1429"/>
                    <a:pt x="483" y="1429"/>
                  </a:cubicBezTo>
                  <a:lnTo>
                    <a:pt x="153" y="1429"/>
                  </a:lnTo>
                  <a:lnTo>
                    <a:pt x="153" y="1429"/>
                  </a:lnTo>
                  <a:cubicBezTo>
                    <a:pt x="51" y="1429"/>
                    <a:pt x="0" y="1394"/>
                    <a:pt x="0" y="1324"/>
                  </a:cubicBezTo>
                  <a:lnTo>
                    <a:pt x="0" y="238"/>
                  </a:lnTo>
                  <a:lnTo>
                    <a:pt x="10" y="31"/>
                  </a:lnTo>
                  <a:lnTo>
                    <a:pt x="10" y="30"/>
                  </a:lnTo>
                  <a:lnTo>
                    <a:pt x="10" y="30"/>
                  </a:lnTo>
                  <a:cubicBezTo>
                    <a:pt x="10" y="14"/>
                    <a:pt x="24" y="0"/>
                    <a:pt x="40" y="0"/>
                  </a:cubicBezTo>
                  <a:lnTo>
                    <a:pt x="595"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40" name="Freeform 56">
              <a:extLst>
                <a:ext uri="{FF2B5EF4-FFF2-40B4-BE49-F238E27FC236}">
                  <a16:creationId xmlns:a16="http://schemas.microsoft.com/office/drawing/2014/main" id="{A27F7301-5548-1949-A2B3-D96AEAAC76C8}"/>
                </a:ext>
              </a:extLst>
            </p:cNvPr>
            <p:cNvSpPr>
              <a:spLocks noChangeArrowheads="1"/>
            </p:cNvSpPr>
            <p:nvPr/>
          </p:nvSpPr>
          <p:spPr bwMode="auto">
            <a:xfrm>
              <a:off x="5566110" y="849528"/>
              <a:ext cx="253313" cy="1000897"/>
            </a:xfrm>
            <a:custGeom>
              <a:avLst/>
              <a:gdLst>
                <a:gd name="T0" fmla="*/ 15 w 360"/>
                <a:gd name="T1" fmla="*/ 1429 h 1430"/>
                <a:gd name="T2" fmla="*/ 345 w 360"/>
                <a:gd name="T3" fmla="*/ 1429 h 1430"/>
                <a:gd name="T4" fmla="*/ 345 w 360"/>
                <a:gd name="T5" fmla="*/ 1429 h 1430"/>
                <a:gd name="T6" fmla="*/ 359 w 360"/>
                <a:gd name="T7" fmla="*/ 1429 h 1430"/>
                <a:gd name="T8" fmla="*/ 359 w 360"/>
                <a:gd name="T9" fmla="*/ 87 h 1430"/>
                <a:gd name="T10" fmla="*/ 358 w 360"/>
                <a:gd name="T11" fmla="*/ 0 h 1430"/>
                <a:gd name="T12" fmla="*/ 2 w 360"/>
                <a:gd name="T13" fmla="*/ 0 h 1430"/>
                <a:gd name="T14" fmla="*/ 0 w 360"/>
                <a:gd name="T15" fmla="*/ 87 h 1430"/>
                <a:gd name="T16" fmla="*/ 0 w 360"/>
                <a:gd name="T17" fmla="*/ 1429 h 1430"/>
                <a:gd name="T18" fmla="*/ 0 w 360"/>
                <a:gd name="T19" fmla="*/ 1429 h 1430"/>
                <a:gd name="T20" fmla="*/ 15 w 360"/>
                <a:gd name="T21" fmla="*/ 1429 h 14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60" h="1430">
                  <a:moveTo>
                    <a:pt x="15" y="1429"/>
                  </a:moveTo>
                  <a:lnTo>
                    <a:pt x="345" y="1429"/>
                  </a:lnTo>
                  <a:lnTo>
                    <a:pt x="345" y="1429"/>
                  </a:lnTo>
                  <a:cubicBezTo>
                    <a:pt x="350" y="1429"/>
                    <a:pt x="355" y="1429"/>
                    <a:pt x="359" y="1429"/>
                  </a:cubicBezTo>
                  <a:lnTo>
                    <a:pt x="359" y="87"/>
                  </a:lnTo>
                  <a:lnTo>
                    <a:pt x="358" y="0"/>
                  </a:lnTo>
                  <a:lnTo>
                    <a:pt x="2" y="0"/>
                  </a:lnTo>
                  <a:lnTo>
                    <a:pt x="0" y="87"/>
                  </a:lnTo>
                  <a:lnTo>
                    <a:pt x="0" y="1429"/>
                  </a:lnTo>
                  <a:lnTo>
                    <a:pt x="0" y="1429"/>
                  </a:lnTo>
                  <a:cubicBezTo>
                    <a:pt x="5" y="1429"/>
                    <a:pt x="9" y="1429"/>
                    <a:pt x="15" y="1429"/>
                  </a:cubicBezTo>
                </a:path>
              </a:pathLst>
            </a:custGeom>
            <a:solidFill>
              <a:schemeClr val="accent1">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41" name="Freeform 57">
              <a:extLst>
                <a:ext uri="{FF2B5EF4-FFF2-40B4-BE49-F238E27FC236}">
                  <a16:creationId xmlns:a16="http://schemas.microsoft.com/office/drawing/2014/main" id="{92B476A3-BCCC-7A4D-88A9-4C5ACBC977B5}"/>
                </a:ext>
              </a:extLst>
            </p:cNvPr>
            <p:cNvSpPr>
              <a:spLocks noChangeArrowheads="1"/>
            </p:cNvSpPr>
            <p:nvPr/>
          </p:nvSpPr>
          <p:spPr bwMode="auto">
            <a:xfrm>
              <a:off x="5482701" y="1726858"/>
              <a:ext cx="114301" cy="114299"/>
            </a:xfrm>
            <a:custGeom>
              <a:avLst/>
              <a:gdLst>
                <a:gd name="T0" fmla="*/ 25 w 161"/>
                <a:gd name="T1" fmla="*/ 0 h 161"/>
                <a:gd name="T2" fmla="*/ 25 w 161"/>
                <a:gd name="T3" fmla="*/ 0 h 161"/>
                <a:gd name="T4" fmla="*/ 51 w 161"/>
                <a:gd name="T5" fmla="*/ 25 h 161"/>
                <a:gd name="T6" fmla="*/ 51 w 161"/>
                <a:gd name="T7" fmla="*/ 25 h 161"/>
                <a:gd name="T8" fmla="*/ 135 w 161"/>
                <a:gd name="T9" fmla="*/ 109 h 161"/>
                <a:gd name="T10" fmla="*/ 135 w 161"/>
                <a:gd name="T11" fmla="*/ 109 h 161"/>
                <a:gd name="T12" fmla="*/ 160 w 161"/>
                <a:gd name="T13" fmla="*/ 134 h 161"/>
                <a:gd name="T14" fmla="*/ 160 w 161"/>
                <a:gd name="T15" fmla="*/ 134 h 161"/>
                <a:gd name="T16" fmla="*/ 135 w 161"/>
                <a:gd name="T17" fmla="*/ 160 h 161"/>
                <a:gd name="T18" fmla="*/ 135 w 161"/>
                <a:gd name="T19" fmla="*/ 160 h 161"/>
                <a:gd name="T20" fmla="*/ 0 w 161"/>
                <a:gd name="T21" fmla="*/ 25 h 161"/>
                <a:gd name="T22" fmla="*/ 0 w 161"/>
                <a:gd name="T23" fmla="*/ 25 h 161"/>
                <a:gd name="T24" fmla="*/ 25 w 161"/>
                <a:gd name="T25" fmla="*/ 0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1" h="161">
                  <a:moveTo>
                    <a:pt x="25" y="0"/>
                  </a:moveTo>
                  <a:lnTo>
                    <a:pt x="25" y="0"/>
                  </a:lnTo>
                  <a:cubicBezTo>
                    <a:pt x="39" y="0"/>
                    <a:pt x="51" y="11"/>
                    <a:pt x="51" y="25"/>
                  </a:cubicBezTo>
                  <a:lnTo>
                    <a:pt x="51" y="25"/>
                  </a:lnTo>
                  <a:cubicBezTo>
                    <a:pt x="51" y="72"/>
                    <a:pt x="88" y="109"/>
                    <a:pt x="135" y="109"/>
                  </a:cubicBezTo>
                  <a:lnTo>
                    <a:pt x="135" y="109"/>
                  </a:lnTo>
                  <a:cubicBezTo>
                    <a:pt x="149" y="109"/>
                    <a:pt x="160" y="120"/>
                    <a:pt x="160" y="134"/>
                  </a:cubicBezTo>
                  <a:lnTo>
                    <a:pt x="160" y="134"/>
                  </a:lnTo>
                  <a:cubicBezTo>
                    <a:pt x="160" y="148"/>
                    <a:pt x="149" y="160"/>
                    <a:pt x="135" y="160"/>
                  </a:cubicBezTo>
                  <a:lnTo>
                    <a:pt x="135" y="160"/>
                  </a:lnTo>
                  <a:cubicBezTo>
                    <a:pt x="61" y="160"/>
                    <a:pt x="0" y="99"/>
                    <a:pt x="0" y="25"/>
                  </a:cubicBezTo>
                  <a:lnTo>
                    <a:pt x="0" y="25"/>
                  </a:lnTo>
                  <a:cubicBezTo>
                    <a:pt x="0" y="11"/>
                    <a:pt x="11" y="0"/>
                    <a:pt x="25" y="0"/>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42" name="Freeform 58">
              <a:extLst>
                <a:ext uri="{FF2B5EF4-FFF2-40B4-BE49-F238E27FC236}">
                  <a16:creationId xmlns:a16="http://schemas.microsoft.com/office/drawing/2014/main" id="{5C34F7BC-4C44-194D-A3A5-1D654F14ADA9}"/>
                </a:ext>
              </a:extLst>
            </p:cNvPr>
            <p:cNvSpPr>
              <a:spLocks noChangeArrowheads="1"/>
            </p:cNvSpPr>
            <p:nvPr/>
          </p:nvSpPr>
          <p:spPr bwMode="auto">
            <a:xfrm>
              <a:off x="5788531" y="1726858"/>
              <a:ext cx="114299" cy="114299"/>
            </a:xfrm>
            <a:custGeom>
              <a:avLst/>
              <a:gdLst>
                <a:gd name="T0" fmla="*/ 135 w 161"/>
                <a:gd name="T1" fmla="*/ 0 h 161"/>
                <a:gd name="T2" fmla="*/ 135 w 161"/>
                <a:gd name="T3" fmla="*/ 0 h 161"/>
                <a:gd name="T4" fmla="*/ 160 w 161"/>
                <a:gd name="T5" fmla="*/ 25 h 161"/>
                <a:gd name="T6" fmla="*/ 160 w 161"/>
                <a:gd name="T7" fmla="*/ 25 h 161"/>
                <a:gd name="T8" fmla="*/ 26 w 161"/>
                <a:gd name="T9" fmla="*/ 160 h 161"/>
                <a:gd name="T10" fmla="*/ 26 w 161"/>
                <a:gd name="T11" fmla="*/ 160 h 161"/>
                <a:gd name="T12" fmla="*/ 0 w 161"/>
                <a:gd name="T13" fmla="*/ 134 h 161"/>
                <a:gd name="T14" fmla="*/ 0 w 161"/>
                <a:gd name="T15" fmla="*/ 134 h 161"/>
                <a:gd name="T16" fmla="*/ 26 w 161"/>
                <a:gd name="T17" fmla="*/ 109 h 161"/>
                <a:gd name="T18" fmla="*/ 26 w 161"/>
                <a:gd name="T19" fmla="*/ 109 h 161"/>
                <a:gd name="T20" fmla="*/ 110 w 161"/>
                <a:gd name="T21" fmla="*/ 25 h 161"/>
                <a:gd name="T22" fmla="*/ 110 w 161"/>
                <a:gd name="T23" fmla="*/ 25 h 161"/>
                <a:gd name="T24" fmla="*/ 135 w 161"/>
                <a:gd name="T25" fmla="*/ 0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1" h="161">
                  <a:moveTo>
                    <a:pt x="135" y="0"/>
                  </a:moveTo>
                  <a:lnTo>
                    <a:pt x="135" y="0"/>
                  </a:lnTo>
                  <a:cubicBezTo>
                    <a:pt x="149" y="0"/>
                    <a:pt x="160" y="11"/>
                    <a:pt x="160" y="25"/>
                  </a:cubicBezTo>
                  <a:lnTo>
                    <a:pt x="160" y="25"/>
                  </a:lnTo>
                  <a:cubicBezTo>
                    <a:pt x="160" y="99"/>
                    <a:pt x="100" y="160"/>
                    <a:pt x="26" y="160"/>
                  </a:cubicBezTo>
                  <a:lnTo>
                    <a:pt x="26" y="160"/>
                  </a:lnTo>
                  <a:cubicBezTo>
                    <a:pt x="12" y="160"/>
                    <a:pt x="0" y="148"/>
                    <a:pt x="0" y="134"/>
                  </a:cubicBezTo>
                  <a:lnTo>
                    <a:pt x="0" y="134"/>
                  </a:lnTo>
                  <a:cubicBezTo>
                    <a:pt x="0" y="120"/>
                    <a:pt x="12" y="109"/>
                    <a:pt x="26" y="109"/>
                  </a:cubicBezTo>
                  <a:lnTo>
                    <a:pt x="26" y="109"/>
                  </a:lnTo>
                  <a:cubicBezTo>
                    <a:pt x="72" y="109"/>
                    <a:pt x="110" y="72"/>
                    <a:pt x="110" y="25"/>
                  </a:cubicBezTo>
                  <a:lnTo>
                    <a:pt x="110" y="25"/>
                  </a:lnTo>
                  <a:cubicBezTo>
                    <a:pt x="110" y="11"/>
                    <a:pt x="121" y="0"/>
                    <a:pt x="135" y="0"/>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43" name="Freeform 59">
              <a:extLst>
                <a:ext uri="{FF2B5EF4-FFF2-40B4-BE49-F238E27FC236}">
                  <a16:creationId xmlns:a16="http://schemas.microsoft.com/office/drawing/2014/main" id="{9EF94BC3-1FE6-7846-84D2-DC101495736C}"/>
                </a:ext>
              </a:extLst>
            </p:cNvPr>
            <p:cNvSpPr>
              <a:spLocks noChangeArrowheads="1"/>
            </p:cNvSpPr>
            <p:nvPr/>
          </p:nvSpPr>
          <p:spPr bwMode="auto">
            <a:xfrm>
              <a:off x="5498147" y="932935"/>
              <a:ext cx="392326" cy="639463"/>
            </a:xfrm>
            <a:custGeom>
              <a:avLst/>
              <a:gdLst>
                <a:gd name="T0" fmla="*/ 519 w 558"/>
                <a:gd name="T1" fmla="*/ 0 h 914"/>
                <a:gd name="T2" fmla="*/ 519 w 558"/>
                <a:gd name="T3" fmla="*/ 0 h 914"/>
                <a:gd name="T4" fmla="*/ 549 w 558"/>
                <a:gd name="T5" fmla="*/ 21 h 914"/>
                <a:gd name="T6" fmla="*/ 549 w 558"/>
                <a:gd name="T7" fmla="*/ 23 h 914"/>
                <a:gd name="T8" fmla="*/ 557 w 558"/>
                <a:gd name="T9" fmla="*/ 80 h 914"/>
                <a:gd name="T10" fmla="*/ 557 w 558"/>
                <a:gd name="T11" fmla="*/ 814 h 914"/>
                <a:gd name="T12" fmla="*/ 557 w 558"/>
                <a:gd name="T13" fmla="*/ 814 h 914"/>
                <a:gd name="T14" fmla="*/ 422 w 558"/>
                <a:gd name="T15" fmla="*/ 913 h 914"/>
                <a:gd name="T16" fmla="*/ 135 w 558"/>
                <a:gd name="T17" fmla="*/ 913 h 914"/>
                <a:gd name="T18" fmla="*/ 135 w 558"/>
                <a:gd name="T19" fmla="*/ 913 h 914"/>
                <a:gd name="T20" fmla="*/ 0 w 558"/>
                <a:gd name="T21" fmla="*/ 814 h 914"/>
                <a:gd name="T22" fmla="*/ 0 w 558"/>
                <a:gd name="T23" fmla="*/ 80 h 914"/>
                <a:gd name="T24" fmla="*/ 9 w 558"/>
                <a:gd name="T25" fmla="*/ 23 h 914"/>
                <a:gd name="T26" fmla="*/ 9 w 558"/>
                <a:gd name="T27" fmla="*/ 21 h 914"/>
                <a:gd name="T28" fmla="*/ 9 w 558"/>
                <a:gd name="T29" fmla="*/ 21 h 914"/>
                <a:gd name="T30" fmla="*/ 38 w 558"/>
                <a:gd name="T31" fmla="*/ 0 h 914"/>
                <a:gd name="T32" fmla="*/ 519 w 558"/>
                <a:gd name="T33" fmla="*/ 0 h 9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58" h="914">
                  <a:moveTo>
                    <a:pt x="519" y="0"/>
                  </a:moveTo>
                  <a:lnTo>
                    <a:pt x="519" y="0"/>
                  </a:lnTo>
                  <a:cubicBezTo>
                    <a:pt x="536" y="0"/>
                    <a:pt x="549" y="10"/>
                    <a:pt x="549" y="21"/>
                  </a:cubicBezTo>
                  <a:lnTo>
                    <a:pt x="549" y="23"/>
                  </a:lnTo>
                  <a:lnTo>
                    <a:pt x="557" y="80"/>
                  </a:lnTo>
                  <a:lnTo>
                    <a:pt x="557" y="814"/>
                  </a:lnTo>
                  <a:lnTo>
                    <a:pt x="557" y="814"/>
                  </a:lnTo>
                  <a:cubicBezTo>
                    <a:pt x="557" y="869"/>
                    <a:pt x="497" y="913"/>
                    <a:pt x="422" y="913"/>
                  </a:cubicBezTo>
                  <a:lnTo>
                    <a:pt x="135" y="913"/>
                  </a:lnTo>
                  <a:lnTo>
                    <a:pt x="135" y="913"/>
                  </a:lnTo>
                  <a:cubicBezTo>
                    <a:pt x="61" y="913"/>
                    <a:pt x="0" y="869"/>
                    <a:pt x="0" y="814"/>
                  </a:cubicBezTo>
                  <a:lnTo>
                    <a:pt x="0" y="80"/>
                  </a:lnTo>
                  <a:lnTo>
                    <a:pt x="9" y="23"/>
                  </a:lnTo>
                  <a:lnTo>
                    <a:pt x="9" y="21"/>
                  </a:lnTo>
                  <a:lnTo>
                    <a:pt x="9" y="21"/>
                  </a:lnTo>
                  <a:cubicBezTo>
                    <a:pt x="9" y="10"/>
                    <a:pt x="22" y="0"/>
                    <a:pt x="38" y="0"/>
                  </a:cubicBezTo>
                  <a:lnTo>
                    <a:pt x="519" y="0"/>
                  </a:lnTo>
                </a:path>
              </a:pathLst>
            </a:custGeom>
            <a:solidFill>
              <a:schemeClr val="accent6">
                <a:lumMod val="50000"/>
              </a:schemeClr>
            </a:solidFill>
            <a:ln>
              <a:noFill/>
            </a:ln>
            <a:effectLst/>
          </p:spPr>
          <p:txBody>
            <a:bodyPr wrap="none" anchor="ctr"/>
            <a:lstStyle/>
            <a:p>
              <a:endParaRPr lang="en-US" sz="6532" dirty="0">
                <a:latin typeface="Fira Sans Light" panose="020B0403050000020004" pitchFamily="34" charset="0"/>
              </a:endParaRPr>
            </a:p>
          </p:txBody>
        </p:sp>
        <p:sp>
          <p:nvSpPr>
            <p:cNvPr id="244" name="Freeform 60">
              <a:extLst>
                <a:ext uri="{FF2B5EF4-FFF2-40B4-BE49-F238E27FC236}">
                  <a16:creationId xmlns:a16="http://schemas.microsoft.com/office/drawing/2014/main" id="{D8476049-ADF4-B544-8396-5097B7550FF4}"/>
                </a:ext>
              </a:extLst>
            </p:cNvPr>
            <p:cNvSpPr>
              <a:spLocks noChangeArrowheads="1"/>
            </p:cNvSpPr>
            <p:nvPr/>
          </p:nvSpPr>
          <p:spPr bwMode="auto">
            <a:xfrm>
              <a:off x="5498147" y="932935"/>
              <a:ext cx="194618" cy="639463"/>
            </a:xfrm>
            <a:custGeom>
              <a:avLst/>
              <a:gdLst>
                <a:gd name="T0" fmla="*/ 135 w 279"/>
                <a:gd name="T1" fmla="*/ 913 h 914"/>
                <a:gd name="T2" fmla="*/ 278 w 279"/>
                <a:gd name="T3" fmla="*/ 913 h 914"/>
                <a:gd name="T4" fmla="*/ 278 w 279"/>
                <a:gd name="T5" fmla="*/ 0 h 914"/>
                <a:gd name="T6" fmla="*/ 38 w 279"/>
                <a:gd name="T7" fmla="*/ 0 h 914"/>
                <a:gd name="T8" fmla="*/ 38 w 279"/>
                <a:gd name="T9" fmla="*/ 0 h 914"/>
                <a:gd name="T10" fmla="*/ 9 w 279"/>
                <a:gd name="T11" fmla="*/ 21 h 914"/>
                <a:gd name="T12" fmla="*/ 9 w 279"/>
                <a:gd name="T13" fmla="*/ 23 h 914"/>
                <a:gd name="T14" fmla="*/ 0 w 279"/>
                <a:gd name="T15" fmla="*/ 80 h 914"/>
                <a:gd name="T16" fmla="*/ 0 w 279"/>
                <a:gd name="T17" fmla="*/ 814 h 914"/>
                <a:gd name="T18" fmla="*/ 0 w 279"/>
                <a:gd name="T19" fmla="*/ 814 h 914"/>
                <a:gd name="T20" fmla="*/ 135 w 279"/>
                <a:gd name="T21" fmla="*/ 913 h 9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79" h="914">
                  <a:moveTo>
                    <a:pt x="135" y="913"/>
                  </a:moveTo>
                  <a:lnTo>
                    <a:pt x="278" y="913"/>
                  </a:lnTo>
                  <a:lnTo>
                    <a:pt x="278" y="0"/>
                  </a:lnTo>
                  <a:lnTo>
                    <a:pt x="38" y="0"/>
                  </a:lnTo>
                  <a:lnTo>
                    <a:pt x="38" y="0"/>
                  </a:lnTo>
                  <a:cubicBezTo>
                    <a:pt x="22" y="0"/>
                    <a:pt x="9" y="10"/>
                    <a:pt x="9" y="21"/>
                  </a:cubicBezTo>
                  <a:lnTo>
                    <a:pt x="9" y="23"/>
                  </a:lnTo>
                  <a:lnTo>
                    <a:pt x="0" y="80"/>
                  </a:lnTo>
                  <a:lnTo>
                    <a:pt x="0" y="814"/>
                  </a:lnTo>
                  <a:lnTo>
                    <a:pt x="0" y="814"/>
                  </a:lnTo>
                  <a:cubicBezTo>
                    <a:pt x="0" y="869"/>
                    <a:pt x="61" y="913"/>
                    <a:pt x="135" y="913"/>
                  </a:cubicBezTo>
                </a:path>
              </a:pathLst>
            </a:custGeom>
            <a:solidFill>
              <a:schemeClr val="accent6">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45" name="Freeform 61">
              <a:extLst>
                <a:ext uri="{FF2B5EF4-FFF2-40B4-BE49-F238E27FC236}">
                  <a16:creationId xmlns:a16="http://schemas.microsoft.com/office/drawing/2014/main" id="{B9B6C2AD-4892-2F45-A5A4-5C54D4ABE154}"/>
                </a:ext>
              </a:extLst>
            </p:cNvPr>
            <p:cNvSpPr>
              <a:spLocks noChangeArrowheads="1"/>
            </p:cNvSpPr>
            <p:nvPr/>
          </p:nvSpPr>
          <p:spPr bwMode="auto">
            <a:xfrm>
              <a:off x="5816333" y="1353065"/>
              <a:ext cx="95766" cy="182263"/>
            </a:xfrm>
            <a:custGeom>
              <a:avLst/>
              <a:gdLst>
                <a:gd name="T0" fmla="*/ 38 w 135"/>
                <a:gd name="T1" fmla="*/ 0 h 261"/>
                <a:gd name="T2" fmla="*/ 134 w 135"/>
                <a:gd name="T3" fmla="*/ 245 h 261"/>
                <a:gd name="T4" fmla="*/ 96 w 135"/>
                <a:gd name="T5" fmla="*/ 260 h 261"/>
                <a:gd name="T6" fmla="*/ 0 w 135"/>
                <a:gd name="T7" fmla="*/ 15 h 261"/>
                <a:gd name="T8" fmla="*/ 38 w 135"/>
                <a:gd name="T9" fmla="*/ 0 h 261"/>
              </a:gdLst>
              <a:ahLst/>
              <a:cxnLst>
                <a:cxn ang="0">
                  <a:pos x="T0" y="T1"/>
                </a:cxn>
                <a:cxn ang="0">
                  <a:pos x="T2" y="T3"/>
                </a:cxn>
                <a:cxn ang="0">
                  <a:pos x="T4" y="T5"/>
                </a:cxn>
                <a:cxn ang="0">
                  <a:pos x="T6" y="T7"/>
                </a:cxn>
                <a:cxn ang="0">
                  <a:pos x="T8" y="T9"/>
                </a:cxn>
              </a:cxnLst>
              <a:rect l="0" t="0" r="r" b="b"/>
              <a:pathLst>
                <a:path w="135" h="261">
                  <a:moveTo>
                    <a:pt x="38" y="0"/>
                  </a:moveTo>
                  <a:lnTo>
                    <a:pt x="134" y="245"/>
                  </a:lnTo>
                  <a:lnTo>
                    <a:pt x="96" y="260"/>
                  </a:lnTo>
                  <a:lnTo>
                    <a:pt x="0" y="15"/>
                  </a:lnTo>
                  <a:lnTo>
                    <a:pt x="38"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46" name="Freeform 62">
              <a:extLst>
                <a:ext uri="{FF2B5EF4-FFF2-40B4-BE49-F238E27FC236}">
                  <a16:creationId xmlns:a16="http://schemas.microsoft.com/office/drawing/2014/main" id="{56F06EB0-FCEB-BC40-B87D-DB6EF24153EE}"/>
                </a:ext>
              </a:extLst>
            </p:cNvPr>
            <p:cNvSpPr>
              <a:spLocks noChangeArrowheads="1"/>
            </p:cNvSpPr>
            <p:nvPr/>
          </p:nvSpPr>
          <p:spPr bwMode="auto">
            <a:xfrm>
              <a:off x="5844137" y="1192427"/>
              <a:ext cx="55605" cy="27804"/>
            </a:xfrm>
            <a:custGeom>
              <a:avLst/>
              <a:gdLst>
                <a:gd name="T0" fmla="*/ 0 w 78"/>
                <a:gd name="T1" fmla="*/ 0 h 41"/>
                <a:gd name="T2" fmla="*/ 77 w 78"/>
                <a:gd name="T3" fmla="*/ 0 h 41"/>
                <a:gd name="T4" fmla="*/ 77 w 78"/>
                <a:gd name="T5" fmla="*/ 40 h 41"/>
                <a:gd name="T6" fmla="*/ 0 w 78"/>
                <a:gd name="T7" fmla="*/ 40 h 41"/>
                <a:gd name="T8" fmla="*/ 0 w 78"/>
                <a:gd name="T9" fmla="*/ 0 h 41"/>
              </a:gdLst>
              <a:ahLst/>
              <a:cxnLst>
                <a:cxn ang="0">
                  <a:pos x="T0" y="T1"/>
                </a:cxn>
                <a:cxn ang="0">
                  <a:pos x="T2" y="T3"/>
                </a:cxn>
                <a:cxn ang="0">
                  <a:pos x="T4" y="T5"/>
                </a:cxn>
                <a:cxn ang="0">
                  <a:pos x="T6" y="T7"/>
                </a:cxn>
                <a:cxn ang="0">
                  <a:pos x="T8" y="T9"/>
                </a:cxn>
              </a:cxnLst>
              <a:rect l="0" t="0" r="r" b="b"/>
              <a:pathLst>
                <a:path w="78" h="41">
                  <a:moveTo>
                    <a:pt x="0" y="0"/>
                  </a:moveTo>
                  <a:lnTo>
                    <a:pt x="77" y="0"/>
                  </a:lnTo>
                  <a:lnTo>
                    <a:pt x="77" y="40"/>
                  </a:lnTo>
                  <a:lnTo>
                    <a:pt x="0" y="40"/>
                  </a:lnTo>
                  <a:lnTo>
                    <a:pt x="0"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47" name="Freeform 63">
              <a:extLst>
                <a:ext uri="{FF2B5EF4-FFF2-40B4-BE49-F238E27FC236}">
                  <a16:creationId xmlns:a16="http://schemas.microsoft.com/office/drawing/2014/main" id="{EA05B40B-C11C-0B40-BE9A-1E1552A25FE7}"/>
                </a:ext>
              </a:extLst>
            </p:cNvPr>
            <p:cNvSpPr>
              <a:spLocks noChangeArrowheads="1"/>
            </p:cNvSpPr>
            <p:nvPr/>
          </p:nvSpPr>
          <p:spPr bwMode="auto">
            <a:xfrm>
              <a:off x="5831780" y="920578"/>
              <a:ext cx="67962" cy="83409"/>
            </a:xfrm>
            <a:custGeom>
              <a:avLst/>
              <a:gdLst>
                <a:gd name="T0" fmla="*/ 62 w 97"/>
                <a:gd name="T1" fmla="*/ 0 h 118"/>
                <a:gd name="T2" fmla="*/ 96 w 97"/>
                <a:gd name="T3" fmla="*/ 22 h 118"/>
                <a:gd name="T4" fmla="*/ 34 w 97"/>
                <a:gd name="T5" fmla="*/ 117 h 118"/>
                <a:gd name="T6" fmla="*/ 0 w 97"/>
                <a:gd name="T7" fmla="*/ 95 h 118"/>
                <a:gd name="T8" fmla="*/ 62 w 97"/>
                <a:gd name="T9" fmla="*/ 0 h 118"/>
              </a:gdLst>
              <a:ahLst/>
              <a:cxnLst>
                <a:cxn ang="0">
                  <a:pos x="T0" y="T1"/>
                </a:cxn>
                <a:cxn ang="0">
                  <a:pos x="T2" y="T3"/>
                </a:cxn>
                <a:cxn ang="0">
                  <a:pos x="T4" y="T5"/>
                </a:cxn>
                <a:cxn ang="0">
                  <a:pos x="T6" y="T7"/>
                </a:cxn>
                <a:cxn ang="0">
                  <a:pos x="T8" y="T9"/>
                </a:cxn>
              </a:cxnLst>
              <a:rect l="0" t="0" r="r" b="b"/>
              <a:pathLst>
                <a:path w="97" h="118">
                  <a:moveTo>
                    <a:pt x="62" y="0"/>
                  </a:moveTo>
                  <a:lnTo>
                    <a:pt x="96" y="22"/>
                  </a:lnTo>
                  <a:lnTo>
                    <a:pt x="34" y="117"/>
                  </a:lnTo>
                  <a:lnTo>
                    <a:pt x="0" y="95"/>
                  </a:lnTo>
                  <a:lnTo>
                    <a:pt x="62"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48" name="Freeform 64">
              <a:extLst>
                <a:ext uri="{FF2B5EF4-FFF2-40B4-BE49-F238E27FC236}">
                  <a16:creationId xmlns:a16="http://schemas.microsoft.com/office/drawing/2014/main" id="{3A93D090-9941-DF4E-AF10-3CF8273EB343}"/>
                </a:ext>
              </a:extLst>
            </p:cNvPr>
            <p:cNvSpPr>
              <a:spLocks noChangeArrowheads="1"/>
            </p:cNvSpPr>
            <p:nvPr/>
          </p:nvSpPr>
          <p:spPr bwMode="auto">
            <a:xfrm>
              <a:off x="5467256" y="1353065"/>
              <a:ext cx="95764" cy="182263"/>
            </a:xfrm>
            <a:custGeom>
              <a:avLst/>
              <a:gdLst>
                <a:gd name="T0" fmla="*/ 96 w 135"/>
                <a:gd name="T1" fmla="*/ 0 h 261"/>
                <a:gd name="T2" fmla="*/ 134 w 135"/>
                <a:gd name="T3" fmla="*/ 15 h 261"/>
                <a:gd name="T4" fmla="*/ 37 w 135"/>
                <a:gd name="T5" fmla="*/ 260 h 261"/>
                <a:gd name="T6" fmla="*/ 0 w 135"/>
                <a:gd name="T7" fmla="*/ 245 h 261"/>
                <a:gd name="T8" fmla="*/ 96 w 135"/>
                <a:gd name="T9" fmla="*/ 0 h 261"/>
              </a:gdLst>
              <a:ahLst/>
              <a:cxnLst>
                <a:cxn ang="0">
                  <a:pos x="T0" y="T1"/>
                </a:cxn>
                <a:cxn ang="0">
                  <a:pos x="T2" y="T3"/>
                </a:cxn>
                <a:cxn ang="0">
                  <a:pos x="T4" y="T5"/>
                </a:cxn>
                <a:cxn ang="0">
                  <a:pos x="T6" y="T7"/>
                </a:cxn>
                <a:cxn ang="0">
                  <a:pos x="T8" y="T9"/>
                </a:cxn>
              </a:cxnLst>
              <a:rect l="0" t="0" r="r" b="b"/>
              <a:pathLst>
                <a:path w="135" h="261">
                  <a:moveTo>
                    <a:pt x="96" y="0"/>
                  </a:moveTo>
                  <a:lnTo>
                    <a:pt x="134" y="15"/>
                  </a:lnTo>
                  <a:lnTo>
                    <a:pt x="37" y="260"/>
                  </a:lnTo>
                  <a:lnTo>
                    <a:pt x="0" y="245"/>
                  </a:lnTo>
                  <a:lnTo>
                    <a:pt x="96"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49" name="Freeform 65">
              <a:extLst>
                <a:ext uri="{FF2B5EF4-FFF2-40B4-BE49-F238E27FC236}">
                  <a16:creationId xmlns:a16="http://schemas.microsoft.com/office/drawing/2014/main" id="{8338E364-FCF9-5743-B1E0-6D9235051238}"/>
                </a:ext>
              </a:extLst>
            </p:cNvPr>
            <p:cNvSpPr>
              <a:spLocks noChangeArrowheads="1"/>
            </p:cNvSpPr>
            <p:nvPr/>
          </p:nvSpPr>
          <p:spPr bwMode="auto">
            <a:xfrm>
              <a:off x="5479612" y="1192427"/>
              <a:ext cx="52515" cy="27804"/>
            </a:xfrm>
            <a:custGeom>
              <a:avLst/>
              <a:gdLst>
                <a:gd name="T0" fmla="*/ 0 w 77"/>
                <a:gd name="T1" fmla="*/ 0 h 41"/>
                <a:gd name="T2" fmla="*/ 76 w 77"/>
                <a:gd name="T3" fmla="*/ 0 h 41"/>
                <a:gd name="T4" fmla="*/ 76 w 77"/>
                <a:gd name="T5" fmla="*/ 40 h 41"/>
                <a:gd name="T6" fmla="*/ 0 w 77"/>
                <a:gd name="T7" fmla="*/ 40 h 41"/>
                <a:gd name="T8" fmla="*/ 0 w 77"/>
                <a:gd name="T9" fmla="*/ 0 h 41"/>
              </a:gdLst>
              <a:ahLst/>
              <a:cxnLst>
                <a:cxn ang="0">
                  <a:pos x="T0" y="T1"/>
                </a:cxn>
                <a:cxn ang="0">
                  <a:pos x="T2" y="T3"/>
                </a:cxn>
                <a:cxn ang="0">
                  <a:pos x="T4" y="T5"/>
                </a:cxn>
                <a:cxn ang="0">
                  <a:pos x="T6" y="T7"/>
                </a:cxn>
                <a:cxn ang="0">
                  <a:pos x="T8" y="T9"/>
                </a:cxn>
              </a:cxnLst>
              <a:rect l="0" t="0" r="r" b="b"/>
              <a:pathLst>
                <a:path w="77" h="41">
                  <a:moveTo>
                    <a:pt x="0" y="0"/>
                  </a:moveTo>
                  <a:lnTo>
                    <a:pt x="76" y="0"/>
                  </a:lnTo>
                  <a:lnTo>
                    <a:pt x="76" y="40"/>
                  </a:lnTo>
                  <a:lnTo>
                    <a:pt x="0" y="40"/>
                  </a:lnTo>
                  <a:lnTo>
                    <a:pt x="0"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50" name="Freeform 66">
              <a:extLst>
                <a:ext uri="{FF2B5EF4-FFF2-40B4-BE49-F238E27FC236}">
                  <a16:creationId xmlns:a16="http://schemas.microsoft.com/office/drawing/2014/main" id="{5A6EE280-38CC-C44F-8557-A7F53E7BC526}"/>
                </a:ext>
              </a:extLst>
            </p:cNvPr>
            <p:cNvSpPr>
              <a:spLocks noChangeArrowheads="1"/>
            </p:cNvSpPr>
            <p:nvPr/>
          </p:nvSpPr>
          <p:spPr bwMode="auto">
            <a:xfrm>
              <a:off x="5479612" y="920578"/>
              <a:ext cx="67962" cy="83409"/>
            </a:xfrm>
            <a:custGeom>
              <a:avLst/>
              <a:gdLst>
                <a:gd name="T0" fmla="*/ 35 w 97"/>
                <a:gd name="T1" fmla="*/ 0 h 118"/>
                <a:gd name="T2" fmla="*/ 96 w 97"/>
                <a:gd name="T3" fmla="*/ 95 h 118"/>
                <a:gd name="T4" fmla="*/ 62 w 97"/>
                <a:gd name="T5" fmla="*/ 117 h 118"/>
                <a:gd name="T6" fmla="*/ 0 w 97"/>
                <a:gd name="T7" fmla="*/ 22 h 118"/>
                <a:gd name="T8" fmla="*/ 35 w 97"/>
                <a:gd name="T9" fmla="*/ 0 h 118"/>
              </a:gdLst>
              <a:ahLst/>
              <a:cxnLst>
                <a:cxn ang="0">
                  <a:pos x="T0" y="T1"/>
                </a:cxn>
                <a:cxn ang="0">
                  <a:pos x="T2" y="T3"/>
                </a:cxn>
                <a:cxn ang="0">
                  <a:pos x="T4" y="T5"/>
                </a:cxn>
                <a:cxn ang="0">
                  <a:pos x="T6" y="T7"/>
                </a:cxn>
                <a:cxn ang="0">
                  <a:pos x="T8" y="T9"/>
                </a:cxn>
              </a:cxnLst>
              <a:rect l="0" t="0" r="r" b="b"/>
              <a:pathLst>
                <a:path w="97" h="118">
                  <a:moveTo>
                    <a:pt x="35" y="0"/>
                  </a:moveTo>
                  <a:lnTo>
                    <a:pt x="96" y="95"/>
                  </a:lnTo>
                  <a:lnTo>
                    <a:pt x="62" y="117"/>
                  </a:lnTo>
                  <a:lnTo>
                    <a:pt x="0" y="22"/>
                  </a:lnTo>
                  <a:lnTo>
                    <a:pt x="35"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51" name="Freeform 67">
              <a:extLst>
                <a:ext uri="{FF2B5EF4-FFF2-40B4-BE49-F238E27FC236}">
                  <a16:creationId xmlns:a16="http://schemas.microsoft.com/office/drawing/2014/main" id="{91397588-CB61-554C-9BC5-C8B0EE2DA446}"/>
                </a:ext>
              </a:extLst>
            </p:cNvPr>
            <p:cNvSpPr>
              <a:spLocks noChangeArrowheads="1"/>
            </p:cNvSpPr>
            <p:nvPr/>
          </p:nvSpPr>
          <p:spPr bwMode="auto">
            <a:xfrm>
              <a:off x="5791619" y="830993"/>
              <a:ext cx="117389" cy="37070"/>
            </a:xfrm>
            <a:custGeom>
              <a:avLst/>
              <a:gdLst>
                <a:gd name="T0" fmla="*/ 25 w 169"/>
                <a:gd name="T1" fmla="*/ 0 h 52"/>
                <a:gd name="T2" fmla="*/ 143 w 169"/>
                <a:gd name="T3" fmla="*/ 0 h 52"/>
                <a:gd name="T4" fmla="*/ 143 w 169"/>
                <a:gd name="T5" fmla="*/ 0 h 52"/>
                <a:gd name="T6" fmla="*/ 168 w 169"/>
                <a:gd name="T7" fmla="*/ 25 h 52"/>
                <a:gd name="T8" fmla="*/ 168 w 169"/>
                <a:gd name="T9" fmla="*/ 25 h 52"/>
                <a:gd name="T10" fmla="*/ 143 w 169"/>
                <a:gd name="T11" fmla="*/ 51 h 52"/>
                <a:gd name="T12" fmla="*/ 25 w 169"/>
                <a:gd name="T13" fmla="*/ 51 h 52"/>
                <a:gd name="T14" fmla="*/ 25 w 169"/>
                <a:gd name="T15" fmla="*/ 51 h 52"/>
                <a:gd name="T16" fmla="*/ 0 w 169"/>
                <a:gd name="T17" fmla="*/ 25 h 52"/>
                <a:gd name="T18" fmla="*/ 0 w 169"/>
                <a:gd name="T19" fmla="*/ 25 h 52"/>
                <a:gd name="T20" fmla="*/ 25 w 169"/>
                <a:gd name="T21" fmla="*/ 0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9" h="52">
                  <a:moveTo>
                    <a:pt x="25" y="0"/>
                  </a:moveTo>
                  <a:lnTo>
                    <a:pt x="143" y="0"/>
                  </a:lnTo>
                  <a:lnTo>
                    <a:pt x="143" y="0"/>
                  </a:lnTo>
                  <a:cubicBezTo>
                    <a:pt x="157" y="0"/>
                    <a:pt x="168" y="11"/>
                    <a:pt x="168" y="25"/>
                  </a:cubicBezTo>
                  <a:lnTo>
                    <a:pt x="168" y="25"/>
                  </a:lnTo>
                  <a:cubicBezTo>
                    <a:pt x="168" y="39"/>
                    <a:pt x="157" y="51"/>
                    <a:pt x="143" y="51"/>
                  </a:cubicBezTo>
                  <a:lnTo>
                    <a:pt x="25" y="51"/>
                  </a:lnTo>
                  <a:lnTo>
                    <a:pt x="25" y="51"/>
                  </a:lnTo>
                  <a:cubicBezTo>
                    <a:pt x="11" y="51"/>
                    <a:pt x="0" y="39"/>
                    <a:pt x="0" y="25"/>
                  </a:cubicBezTo>
                  <a:lnTo>
                    <a:pt x="0" y="25"/>
                  </a:lnTo>
                  <a:cubicBezTo>
                    <a:pt x="0" y="11"/>
                    <a:pt x="11" y="0"/>
                    <a:pt x="25" y="0"/>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52" name="Freeform 68">
              <a:extLst>
                <a:ext uri="{FF2B5EF4-FFF2-40B4-BE49-F238E27FC236}">
                  <a16:creationId xmlns:a16="http://schemas.microsoft.com/office/drawing/2014/main" id="{02D45A7D-E38B-744F-B7C7-9B4F423E9DFF}"/>
                </a:ext>
              </a:extLst>
            </p:cNvPr>
            <p:cNvSpPr>
              <a:spLocks noChangeArrowheads="1"/>
            </p:cNvSpPr>
            <p:nvPr/>
          </p:nvSpPr>
          <p:spPr bwMode="auto">
            <a:xfrm>
              <a:off x="5476522" y="830993"/>
              <a:ext cx="117389" cy="37070"/>
            </a:xfrm>
            <a:custGeom>
              <a:avLst/>
              <a:gdLst>
                <a:gd name="T0" fmla="*/ 25 w 169"/>
                <a:gd name="T1" fmla="*/ 0 h 52"/>
                <a:gd name="T2" fmla="*/ 143 w 169"/>
                <a:gd name="T3" fmla="*/ 0 h 52"/>
                <a:gd name="T4" fmla="*/ 143 w 169"/>
                <a:gd name="T5" fmla="*/ 0 h 52"/>
                <a:gd name="T6" fmla="*/ 168 w 169"/>
                <a:gd name="T7" fmla="*/ 25 h 52"/>
                <a:gd name="T8" fmla="*/ 168 w 169"/>
                <a:gd name="T9" fmla="*/ 25 h 52"/>
                <a:gd name="T10" fmla="*/ 143 w 169"/>
                <a:gd name="T11" fmla="*/ 51 h 52"/>
                <a:gd name="T12" fmla="*/ 25 w 169"/>
                <a:gd name="T13" fmla="*/ 51 h 52"/>
                <a:gd name="T14" fmla="*/ 25 w 169"/>
                <a:gd name="T15" fmla="*/ 51 h 52"/>
                <a:gd name="T16" fmla="*/ 0 w 169"/>
                <a:gd name="T17" fmla="*/ 25 h 52"/>
                <a:gd name="T18" fmla="*/ 0 w 169"/>
                <a:gd name="T19" fmla="*/ 25 h 52"/>
                <a:gd name="T20" fmla="*/ 25 w 169"/>
                <a:gd name="T21" fmla="*/ 0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9" h="52">
                  <a:moveTo>
                    <a:pt x="25" y="0"/>
                  </a:moveTo>
                  <a:lnTo>
                    <a:pt x="143" y="0"/>
                  </a:lnTo>
                  <a:lnTo>
                    <a:pt x="143" y="0"/>
                  </a:lnTo>
                  <a:cubicBezTo>
                    <a:pt x="157" y="0"/>
                    <a:pt x="168" y="11"/>
                    <a:pt x="168" y="25"/>
                  </a:cubicBezTo>
                  <a:lnTo>
                    <a:pt x="168" y="25"/>
                  </a:lnTo>
                  <a:cubicBezTo>
                    <a:pt x="168" y="39"/>
                    <a:pt x="157" y="51"/>
                    <a:pt x="143" y="51"/>
                  </a:cubicBezTo>
                  <a:lnTo>
                    <a:pt x="25" y="51"/>
                  </a:lnTo>
                  <a:lnTo>
                    <a:pt x="25" y="51"/>
                  </a:lnTo>
                  <a:cubicBezTo>
                    <a:pt x="11" y="51"/>
                    <a:pt x="0" y="39"/>
                    <a:pt x="0" y="25"/>
                  </a:cubicBezTo>
                  <a:lnTo>
                    <a:pt x="0" y="25"/>
                  </a:lnTo>
                  <a:cubicBezTo>
                    <a:pt x="0" y="11"/>
                    <a:pt x="11" y="0"/>
                    <a:pt x="25" y="0"/>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53" name="Freeform 69">
              <a:extLst>
                <a:ext uri="{FF2B5EF4-FFF2-40B4-BE49-F238E27FC236}">
                  <a16:creationId xmlns:a16="http://schemas.microsoft.com/office/drawing/2014/main" id="{368456A8-9E1D-B94C-9944-BD7BDA27E240}"/>
                </a:ext>
              </a:extLst>
            </p:cNvPr>
            <p:cNvSpPr>
              <a:spLocks noChangeArrowheads="1"/>
            </p:cNvSpPr>
            <p:nvPr/>
          </p:nvSpPr>
          <p:spPr bwMode="auto">
            <a:xfrm>
              <a:off x="5918277" y="1455009"/>
              <a:ext cx="98854" cy="40158"/>
            </a:xfrm>
            <a:custGeom>
              <a:avLst/>
              <a:gdLst>
                <a:gd name="T0" fmla="*/ 27 w 140"/>
                <a:gd name="T1" fmla="*/ 0 h 56"/>
                <a:gd name="T2" fmla="*/ 111 w 140"/>
                <a:gd name="T3" fmla="*/ 0 h 56"/>
                <a:gd name="T4" fmla="*/ 111 w 140"/>
                <a:gd name="T5" fmla="*/ 0 h 56"/>
                <a:gd name="T6" fmla="*/ 139 w 140"/>
                <a:gd name="T7" fmla="*/ 28 h 56"/>
                <a:gd name="T8" fmla="*/ 139 w 140"/>
                <a:gd name="T9" fmla="*/ 28 h 56"/>
                <a:gd name="T10" fmla="*/ 111 w 140"/>
                <a:gd name="T11" fmla="*/ 55 h 56"/>
                <a:gd name="T12" fmla="*/ 27 w 140"/>
                <a:gd name="T13" fmla="*/ 55 h 56"/>
                <a:gd name="T14" fmla="*/ 27 w 140"/>
                <a:gd name="T15" fmla="*/ 55 h 56"/>
                <a:gd name="T16" fmla="*/ 0 w 140"/>
                <a:gd name="T17" fmla="*/ 28 h 56"/>
                <a:gd name="T18" fmla="*/ 0 w 140"/>
                <a:gd name="T19" fmla="*/ 28 h 56"/>
                <a:gd name="T20" fmla="*/ 27 w 140"/>
                <a:gd name="T21" fmla="*/ 0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0" h="56">
                  <a:moveTo>
                    <a:pt x="27" y="0"/>
                  </a:moveTo>
                  <a:lnTo>
                    <a:pt x="111" y="0"/>
                  </a:lnTo>
                  <a:lnTo>
                    <a:pt x="111" y="0"/>
                  </a:lnTo>
                  <a:cubicBezTo>
                    <a:pt x="127" y="0"/>
                    <a:pt x="139" y="13"/>
                    <a:pt x="139" y="28"/>
                  </a:cubicBezTo>
                  <a:lnTo>
                    <a:pt x="139" y="28"/>
                  </a:lnTo>
                  <a:cubicBezTo>
                    <a:pt x="139" y="43"/>
                    <a:pt x="127" y="55"/>
                    <a:pt x="111" y="55"/>
                  </a:cubicBezTo>
                  <a:lnTo>
                    <a:pt x="27" y="55"/>
                  </a:lnTo>
                  <a:lnTo>
                    <a:pt x="27" y="55"/>
                  </a:lnTo>
                  <a:cubicBezTo>
                    <a:pt x="12" y="55"/>
                    <a:pt x="0" y="43"/>
                    <a:pt x="0" y="28"/>
                  </a:cubicBezTo>
                  <a:lnTo>
                    <a:pt x="0" y="28"/>
                  </a:lnTo>
                  <a:cubicBezTo>
                    <a:pt x="0" y="13"/>
                    <a:pt x="12" y="0"/>
                    <a:pt x="27" y="0"/>
                  </a:cubicBezTo>
                </a:path>
              </a:pathLst>
            </a:custGeom>
            <a:solidFill>
              <a:schemeClr val="accent1">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54" name="Freeform 70">
              <a:extLst>
                <a:ext uri="{FF2B5EF4-FFF2-40B4-BE49-F238E27FC236}">
                  <a16:creationId xmlns:a16="http://schemas.microsoft.com/office/drawing/2014/main" id="{708DDB70-931F-5340-AD9F-F1F5F7DA7AA2}"/>
                </a:ext>
              </a:extLst>
            </p:cNvPr>
            <p:cNvSpPr>
              <a:spLocks noChangeArrowheads="1"/>
            </p:cNvSpPr>
            <p:nvPr/>
          </p:nvSpPr>
          <p:spPr bwMode="auto">
            <a:xfrm>
              <a:off x="5371490" y="1455009"/>
              <a:ext cx="98854" cy="40158"/>
            </a:xfrm>
            <a:custGeom>
              <a:avLst/>
              <a:gdLst>
                <a:gd name="T0" fmla="*/ 27 w 140"/>
                <a:gd name="T1" fmla="*/ 0 h 56"/>
                <a:gd name="T2" fmla="*/ 111 w 140"/>
                <a:gd name="T3" fmla="*/ 0 h 56"/>
                <a:gd name="T4" fmla="*/ 111 w 140"/>
                <a:gd name="T5" fmla="*/ 0 h 56"/>
                <a:gd name="T6" fmla="*/ 139 w 140"/>
                <a:gd name="T7" fmla="*/ 28 h 56"/>
                <a:gd name="T8" fmla="*/ 139 w 140"/>
                <a:gd name="T9" fmla="*/ 28 h 56"/>
                <a:gd name="T10" fmla="*/ 111 w 140"/>
                <a:gd name="T11" fmla="*/ 55 h 56"/>
                <a:gd name="T12" fmla="*/ 27 w 140"/>
                <a:gd name="T13" fmla="*/ 55 h 56"/>
                <a:gd name="T14" fmla="*/ 27 w 140"/>
                <a:gd name="T15" fmla="*/ 55 h 56"/>
                <a:gd name="T16" fmla="*/ 0 w 140"/>
                <a:gd name="T17" fmla="*/ 28 h 56"/>
                <a:gd name="T18" fmla="*/ 0 w 140"/>
                <a:gd name="T19" fmla="*/ 28 h 56"/>
                <a:gd name="T20" fmla="*/ 27 w 140"/>
                <a:gd name="T21" fmla="*/ 0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0" h="56">
                  <a:moveTo>
                    <a:pt x="27" y="0"/>
                  </a:moveTo>
                  <a:lnTo>
                    <a:pt x="111" y="0"/>
                  </a:lnTo>
                  <a:lnTo>
                    <a:pt x="111" y="0"/>
                  </a:lnTo>
                  <a:cubicBezTo>
                    <a:pt x="127" y="0"/>
                    <a:pt x="139" y="13"/>
                    <a:pt x="139" y="28"/>
                  </a:cubicBezTo>
                  <a:lnTo>
                    <a:pt x="139" y="28"/>
                  </a:lnTo>
                  <a:cubicBezTo>
                    <a:pt x="139" y="43"/>
                    <a:pt x="127" y="55"/>
                    <a:pt x="111" y="55"/>
                  </a:cubicBezTo>
                  <a:lnTo>
                    <a:pt x="27" y="55"/>
                  </a:lnTo>
                  <a:lnTo>
                    <a:pt x="27" y="55"/>
                  </a:lnTo>
                  <a:cubicBezTo>
                    <a:pt x="12" y="55"/>
                    <a:pt x="0" y="43"/>
                    <a:pt x="0" y="28"/>
                  </a:cubicBezTo>
                  <a:lnTo>
                    <a:pt x="0" y="28"/>
                  </a:lnTo>
                  <a:cubicBezTo>
                    <a:pt x="0" y="13"/>
                    <a:pt x="12" y="0"/>
                    <a:pt x="27" y="0"/>
                  </a:cubicBezTo>
                </a:path>
              </a:pathLst>
            </a:custGeom>
            <a:solidFill>
              <a:schemeClr val="accent1">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55" name="Freeform 71">
              <a:extLst>
                <a:ext uri="{FF2B5EF4-FFF2-40B4-BE49-F238E27FC236}">
                  <a16:creationId xmlns:a16="http://schemas.microsoft.com/office/drawing/2014/main" id="{73B490FB-9F66-5941-9F51-5E694CE2E499}"/>
                </a:ext>
              </a:extLst>
            </p:cNvPr>
            <p:cNvSpPr>
              <a:spLocks noChangeArrowheads="1"/>
            </p:cNvSpPr>
            <p:nvPr/>
          </p:nvSpPr>
          <p:spPr bwMode="auto">
            <a:xfrm>
              <a:off x="5529039" y="982362"/>
              <a:ext cx="330542" cy="410863"/>
            </a:xfrm>
            <a:custGeom>
              <a:avLst/>
              <a:gdLst>
                <a:gd name="T0" fmla="*/ 438 w 471"/>
                <a:gd name="T1" fmla="*/ 0 h 586"/>
                <a:gd name="T2" fmla="*/ 438 w 471"/>
                <a:gd name="T3" fmla="*/ 0 h 586"/>
                <a:gd name="T4" fmla="*/ 463 w 471"/>
                <a:gd name="T5" fmla="*/ 14 h 586"/>
                <a:gd name="T6" fmla="*/ 463 w 471"/>
                <a:gd name="T7" fmla="*/ 14 h 586"/>
                <a:gd name="T8" fmla="*/ 470 w 471"/>
                <a:gd name="T9" fmla="*/ 521 h 586"/>
                <a:gd name="T10" fmla="*/ 470 w 471"/>
                <a:gd name="T11" fmla="*/ 521 h 586"/>
                <a:gd name="T12" fmla="*/ 355 w 471"/>
                <a:gd name="T13" fmla="*/ 585 h 586"/>
                <a:gd name="T14" fmla="*/ 114 w 471"/>
                <a:gd name="T15" fmla="*/ 585 h 586"/>
                <a:gd name="T16" fmla="*/ 114 w 471"/>
                <a:gd name="T17" fmla="*/ 585 h 586"/>
                <a:gd name="T18" fmla="*/ 0 w 471"/>
                <a:gd name="T19" fmla="*/ 521 h 586"/>
                <a:gd name="T20" fmla="*/ 6 w 471"/>
                <a:gd name="T21" fmla="*/ 14 h 586"/>
                <a:gd name="T22" fmla="*/ 6 w 471"/>
                <a:gd name="T23" fmla="*/ 14 h 586"/>
                <a:gd name="T24" fmla="*/ 6 w 471"/>
                <a:gd name="T25" fmla="*/ 14 h 586"/>
                <a:gd name="T26" fmla="*/ 31 w 471"/>
                <a:gd name="T27" fmla="*/ 0 h 586"/>
                <a:gd name="T28" fmla="*/ 438 w 471"/>
                <a:gd name="T29" fmla="*/ 0 h 5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71" h="586">
                  <a:moveTo>
                    <a:pt x="438" y="0"/>
                  </a:moveTo>
                  <a:lnTo>
                    <a:pt x="438" y="0"/>
                  </a:lnTo>
                  <a:cubicBezTo>
                    <a:pt x="452" y="0"/>
                    <a:pt x="463" y="5"/>
                    <a:pt x="463" y="14"/>
                  </a:cubicBezTo>
                  <a:lnTo>
                    <a:pt x="463" y="14"/>
                  </a:lnTo>
                  <a:lnTo>
                    <a:pt x="470" y="521"/>
                  </a:lnTo>
                  <a:lnTo>
                    <a:pt x="470" y="521"/>
                  </a:lnTo>
                  <a:cubicBezTo>
                    <a:pt x="470" y="557"/>
                    <a:pt x="419" y="585"/>
                    <a:pt x="355" y="585"/>
                  </a:cubicBezTo>
                  <a:lnTo>
                    <a:pt x="114" y="585"/>
                  </a:lnTo>
                  <a:lnTo>
                    <a:pt x="114" y="585"/>
                  </a:lnTo>
                  <a:cubicBezTo>
                    <a:pt x="51" y="585"/>
                    <a:pt x="0" y="557"/>
                    <a:pt x="0" y="521"/>
                  </a:cubicBezTo>
                  <a:lnTo>
                    <a:pt x="6" y="14"/>
                  </a:lnTo>
                  <a:lnTo>
                    <a:pt x="6" y="14"/>
                  </a:lnTo>
                  <a:lnTo>
                    <a:pt x="6" y="14"/>
                  </a:lnTo>
                  <a:cubicBezTo>
                    <a:pt x="6" y="5"/>
                    <a:pt x="17" y="0"/>
                    <a:pt x="31" y="0"/>
                  </a:cubicBezTo>
                  <a:lnTo>
                    <a:pt x="438" y="0"/>
                  </a:lnTo>
                </a:path>
              </a:pathLst>
            </a:custGeom>
            <a:solidFill>
              <a:schemeClr val="accent1">
                <a:lumMod val="75000"/>
              </a:schemeClr>
            </a:solidFill>
            <a:ln>
              <a:noFill/>
            </a:ln>
            <a:effectLst/>
          </p:spPr>
          <p:txBody>
            <a:bodyPr wrap="none" anchor="ctr"/>
            <a:lstStyle/>
            <a:p>
              <a:endParaRPr lang="en-US" sz="6532" dirty="0">
                <a:latin typeface="Fira Sans Light" panose="020B0403050000020004" pitchFamily="34" charset="0"/>
              </a:endParaRPr>
            </a:p>
          </p:txBody>
        </p:sp>
      </p:grpSp>
      <p:grpSp>
        <p:nvGrpSpPr>
          <p:cNvPr id="10" name="Group 9">
            <a:extLst>
              <a:ext uri="{FF2B5EF4-FFF2-40B4-BE49-F238E27FC236}">
                <a16:creationId xmlns:a16="http://schemas.microsoft.com/office/drawing/2014/main" id="{678E92EF-111A-BC4D-A7AE-C8CC38BC93E9}"/>
              </a:ext>
            </a:extLst>
          </p:cNvPr>
          <p:cNvGrpSpPr/>
          <p:nvPr/>
        </p:nvGrpSpPr>
        <p:grpSpPr>
          <a:xfrm>
            <a:off x="10707707" y="8541609"/>
            <a:ext cx="1115196" cy="673443"/>
            <a:chOff x="7320769" y="8683712"/>
            <a:chExt cx="1115196" cy="673443"/>
          </a:xfrm>
        </p:grpSpPr>
        <p:sp>
          <p:nvSpPr>
            <p:cNvPr id="256" name="Freeform 72">
              <a:extLst>
                <a:ext uri="{FF2B5EF4-FFF2-40B4-BE49-F238E27FC236}">
                  <a16:creationId xmlns:a16="http://schemas.microsoft.com/office/drawing/2014/main" id="{BE0DD0E2-9553-494D-8F34-5E60FD2BAA26}"/>
                </a:ext>
              </a:extLst>
            </p:cNvPr>
            <p:cNvSpPr>
              <a:spLocks noChangeArrowheads="1"/>
            </p:cNvSpPr>
            <p:nvPr/>
          </p:nvSpPr>
          <p:spPr bwMode="auto">
            <a:xfrm>
              <a:off x="7320769" y="8751674"/>
              <a:ext cx="1115196" cy="537519"/>
            </a:xfrm>
            <a:custGeom>
              <a:avLst/>
              <a:gdLst>
                <a:gd name="T0" fmla="*/ 0 w 1594"/>
                <a:gd name="T1" fmla="*/ 672 h 767"/>
                <a:gd name="T2" fmla="*/ 0 w 1594"/>
                <a:gd name="T3" fmla="*/ 94 h 767"/>
                <a:gd name="T4" fmla="*/ 0 w 1594"/>
                <a:gd name="T5" fmla="*/ 94 h 767"/>
                <a:gd name="T6" fmla="*/ 84 w 1594"/>
                <a:gd name="T7" fmla="*/ 10 h 767"/>
                <a:gd name="T8" fmla="*/ 178 w 1594"/>
                <a:gd name="T9" fmla="*/ 0 h 767"/>
                <a:gd name="T10" fmla="*/ 1383 w 1594"/>
                <a:gd name="T11" fmla="*/ 0 h 767"/>
                <a:gd name="T12" fmla="*/ 1383 w 1594"/>
                <a:gd name="T13" fmla="*/ 0 h 767"/>
                <a:gd name="T14" fmla="*/ 1593 w 1594"/>
                <a:gd name="T15" fmla="*/ 211 h 767"/>
                <a:gd name="T16" fmla="*/ 1593 w 1594"/>
                <a:gd name="T17" fmla="*/ 555 h 767"/>
                <a:gd name="T18" fmla="*/ 1593 w 1594"/>
                <a:gd name="T19" fmla="*/ 555 h 767"/>
                <a:gd name="T20" fmla="*/ 1383 w 1594"/>
                <a:gd name="T21" fmla="*/ 766 h 767"/>
                <a:gd name="T22" fmla="*/ 178 w 1594"/>
                <a:gd name="T23" fmla="*/ 766 h 767"/>
                <a:gd name="T24" fmla="*/ 84 w 1594"/>
                <a:gd name="T25" fmla="*/ 757 h 767"/>
                <a:gd name="T26" fmla="*/ 84 w 1594"/>
                <a:gd name="T27" fmla="*/ 757 h 767"/>
                <a:gd name="T28" fmla="*/ 0 w 1594"/>
                <a:gd name="T29" fmla="*/ 672 h 7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594" h="767">
                  <a:moveTo>
                    <a:pt x="0" y="672"/>
                  </a:moveTo>
                  <a:lnTo>
                    <a:pt x="0" y="94"/>
                  </a:lnTo>
                  <a:lnTo>
                    <a:pt x="0" y="94"/>
                  </a:lnTo>
                  <a:cubicBezTo>
                    <a:pt x="0" y="47"/>
                    <a:pt x="37" y="10"/>
                    <a:pt x="84" y="10"/>
                  </a:cubicBezTo>
                  <a:lnTo>
                    <a:pt x="178" y="0"/>
                  </a:lnTo>
                  <a:lnTo>
                    <a:pt x="1383" y="0"/>
                  </a:lnTo>
                  <a:lnTo>
                    <a:pt x="1383" y="0"/>
                  </a:lnTo>
                  <a:cubicBezTo>
                    <a:pt x="1499" y="0"/>
                    <a:pt x="1593" y="95"/>
                    <a:pt x="1593" y="211"/>
                  </a:cubicBezTo>
                  <a:lnTo>
                    <a:pt x="1593" y="555"/>
                  </a:lnTo>
                  <a:lnTo>
                    <a:pt x="1593" y="555"/>
                  </a:lnTo>
                  <a:cubicBezTo>
                    <a:pt x="1593" y="671"/>
                    <a:pt x="1499" y="766"/>
                    <a:pt x="1383" y="766"/>
                  </a:cubicBezTo>
                  <a:lnTo>
                    <a:pt x="178" y="766"/>
                  </a:lnTo>
                  <a:lnTo>
                    <a:pt x="84" y="757"/>
                  </a:lnTo>
                  <a:lnTo>
                    <a:pt x="84" y="757"/>
                  </a:lnTo>
                  <a:cubicBezTo>
                    <a:pt x="37" y="757"/>
                    <a:pt x="0" y="719"/>
                    <a:pt x="0" y="672"/>
                  </a:cubicBezTo>
                </a:path>
              </a:pathLst>
            </a:custGeom>
            <a:solidFill>
              <a:schemeClr val="accent2">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57" name="Freeform 73">
              <a:extLst>
                <a:ext uri="{FF2B5EF4-FFF2-40B4-BE49-F238E27FC236}">
                  <a16:creationId xmlns:a16="http://schemas.microsoft.com/office/drawing/2014/main" id="{403518F4-7D35-724F-A706-A36B268488F3}"/>
                </a:ext>
              </a:extLst>
            </p:cNvPr>
            <p:cNvSpPr>
              <a:spLocks noChangeArrowheads="1"/>
            </p:cNvSpPr>
            <p:nvPr/>
          </p:nvSpPr>
          <p:spPr bwMode="auto">
            <a:xfrm>
              <a:off x="7988034" y="8683712"/>
              <a:ext cx="40158" cy="101942"/>
            </a:xfrm>
            <a:custGeom>
              <a:avLst/>
              <a:gdLst>
                <a:gd name="T0" fmla="*/ 0 w 59"/>
                <a:gd name="T1" fmla="*/ 117 h 146"/>
                <a:gd name="T2" fmla="*/ 0 w 59"/>
                <a:gd name="T3" fmla="*/ 29 h 146"/>
                <a:gd name="T4" fmla="*/ 0 w 59"/>
                <a:gd name="T5" fmla="*/ 29 h 146"/>
                <a:gd name="T6" fmla="*/ 29 w 59"/>
                <a:gd name="T7" fmla="*/ 0 h 146"/>
                <a:gd name="T8" fmla="*/ 29 w 59"/>
                <a:gd name="T9" fmla="*/ 0 h 146"/>
                <a:gd name="T10" fmla="*/ 58 w 59"/>
                <a:gd name="T11" fmla="*/ 29 h 146"/>
                <a:gd name="T12" fmla="*/ 58 w 59"/>
                <a:gd name="T13" fmla="*/ 117 h 146"/>
                <a:gd name="T14" fmla="*/ 58 w 59"/>
                <a:gd name="T15" fmla="*/ 117 h 146"/>
                <a:gd name="T16" fmla="*/ 29 w 59"/>
                <a:gd name="T17" fmla="*/ 145 h 146"/>
                <a:gd name="T18" fmla="*/ 29 w 59"/>
                <a:gd name="T19" fmla="*/ 145 h 146"/>
                <a:gd name="T20" fmla="*/ 0 w 59"/>
                <a:gd name="T21" fmla="*/ 117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9" h="146">
                  <a:moveTo>
                    <a:pt x="0" y="117"/>
                  </a:moveTo>
                  <a:lnTo>
                    <a:pt x="0" y="29"/>
                  </a:lnTo>
                  <a:lnTo>
                    <a:pt x="0" y="29"/>
                  </a:lnTo>
                  <a:cubicBezTo>
                    <a:pt x="0" y="13"/>
                    <a:pt x="13" y="0"/>
                    <a:pt x="29" y="0"/>
                  </a:cubicBezTo>
                  <a:lnTo>
                    <a:pt x="29" y="0"/>
                  </a:lnTo>
                  <a:cubicBezTo>
                    <a:pt x="45" y="0"/>
                    <a:pt x="58" y="13"/>
                    <a:pt x="58" y="29"/>
                  </a:cubicBezTo>
                  <a:lnTo>
                    <a:pt x="58" y="117"/>
                  </a:lnTo>
                  <a:lnTo>
                    <a:pt x="58" y="117"/>
                  </a:lnTo>
                  <a:cubicBezTo>
                    <a:pt x="58" y="132"/>
                    <a:pt x="45" y="145"/>
                    <a:pt x="29" y="145"/>
                  </a:cubicBezTo>
                  <a:lnTo>
                    <a:pt x="29" y="145"/>
                  </a:lnTo>
                  <a:cubicBezTo>
                    <a:pt x="13" y="145"/>
                    <a:pt x="0" y="132"/>
                    <a:pt x="0" y="117"/>
                  </a:cubicBezTo>
                </a:path>
              </a:pathLst>
            </a:custGeom>
            <a:solidFill>
              <a:schemeClr val="accent2">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58" name="Freeform 74">
              <a:extLst>
                <a:ext uri="{FF2B5EF4-FFF2-40B4-BE49-F238E27FC236}">
                  <a16:creationId xmlns:a16="http://schemas.microsoft.com/office/drawing/2014/main" id="{53D22347-C883-EE4F-B52F-4DA5716CD82B}"/>
                </a:ext>
              </a:extLst>
            </p:cNvPr>
            <p:cNvSpPr>
              <a:spLocks noChangeArrowheads="1"/>
            </p:cNvSpPr>
            <p:nvPr/>
          </p:nvSpPr>
          <p:spPr bwMode="auto">
            <a:xfrm>
              <a:off x="7988034" y="9255211"/>
              <a:ext cx="40158" cy="101944"/>
            </a:xfrm>
            <a:custGeom>
              <a:avLst/>
              <a:gdLst>
                <a:gd name="T0" fmla="*/ 0 w 59"/>
                <a:gd name="T1" fmla="*/ 117 h 146"/>
                <a:gd name="T2" fmla="*/ 0 w 59"/>
                <a:gd name="T3" fmla="*/ 29 h 146"/>
                <a:gd name="T4" fmla="*/ 0 w 59"/>
                <a:gd name="T5" fmla="*/ 29 h 146"/>
                <a:gd name="T6" fmla="*/ 29 w 59"/>
                <a:gd name="T7" fmla="*/ 0 h 146"/>
                <a:gd name="T8" fmla="*/ 29 w 59"/>
                <a:gd name="T9" fmla="*/ 0 h 146"/>
                <a:gd name="T10" fmla="*/ 58 w 59"/>
                <a:gd name="T11" fmla="*/ 29 h 146"/>
                <a:gd name="T12" fmla="*/ 58 w 59"/>
                <a:gd name="T13" fmla="*/ 117 h 146"/>
                <a:gd name="T14" fmla="*/ 58 w 59"/>
                <a:gd name="T15" fmla="*/ 117 h 146"/>
                <a:gd name="T16" fmla="*/ 29 w 59"/>
                <a:gd name="T17" fmla="*/ 145 h 146"/>
                <a:gd name="T18" fmla="*/ 29 w 59"/>
                <a:gd name="T19" fmla="*/ 145 h 146"/>
                <a:gd name="T20" fmla="*/ 0 w 59"/>
                <a:gd name="T21" fmla="*/ 117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9" h="146">
                  <a:moveTo>
                    <a:pt x="0" y="117"/>
                  </a:moveTo>
                  <a:lnTo>
                    <a:pt x="0" y="29"/>
                  </a:lnTo>
                  <a:lnTo>
                    <a:pt x="0" y="29"/>
                  </a:lnTo>
                  <a:cubicBezTo>
                    <a:pt x="0" y="13"/>
                    <a:pt x="13" y="0"/>
                    <a:pt x="29" y="0"/>
                  </a:cubicBezTo>
                  <a:lnTo>
                    <a:pt x="29" y="0"/>
                  </a:lnTo>
                  <a:cubicBezTo>
                    <a:pt x="45" y="0"/>
                    <a:pt x="58" y="13"/>
                    <a:pt x="58" y="29"/>
                  </a:cubicBezTo>
                  <a:lnTo>
                    <a:pt x="58" y="117"/>
                  </a:lnTo>
                  <a:lnTo>
                    <a:pt x="58" y="117"/>
                  </a:lnTo>
                  <a:cubicBezTo>
                    <a:pt x="58" y="133"/>
                    <a:pt x="45" y="145"/>
                    <a:pt x="29" y="145"/>
                  </a:cubicBezTo>
                  <a:lnTo>
                    <a:pt x="29" y="145"/>
                  </a:lnTo>
                  <a:cubicBezTo>
                    <a:pt x="13" y="145"/>
                    <a:pt x="0" y="133"/>
                    <a:pt x="0" y="117"/>
                  </a:cubicBezTo>
                </a:path>
              </a:pathLst>
            </a:custGeom>
            <a:solidFill>
              <a:schemeClr val="accent2">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59" name="Freeform 75">
              <a:extLst>
                <a:ext uri="{FF2B5EF4-FFF2-40B4-BE49-F238E27FC236}">
                  <a16:creationId xmlns:a16="http://schemas.microsoft.com/office/drawing/2014/main" id="{B71FAA94-80B2-5B47-962E-41F49C992802}"/>
                </a:ext>
              </a:extLst>
            </p:cNvPr>
            <p:cNvSpPr>
              <a:spLocks noChangeArrowheads="1"/>
            </p:cNvSpPr>
            <p:nvPr/>
          </p:nvSpPr>
          <p:spPr bwMode="auto">
            <a:xfrm>
              <a:off x="7354749" y="8785654"/>
              <a:ext cx="1047236" cy="469557"/>
            </a:xfrm>
            <a:custGeom>
              <a:avLst/>
              <a:gdLst>
                <a:gd name="T0" fmla="*/ 0 w 1497"/>
                <a:gd name="T1" fmla="*/ 46 h 670"/>
                <a:gd name="T2" fmla="*/ 0 w 1497"/>
                <a:gd name="T3" fmla="*/ 46 h 670"/>
                <a:gd name="T4" fmla="*/ 35 w 1497"/>
                <a:gd name="T5" fmla="*/ 10 h 670"/>
                <a:gd name="T6" fmla="*/ 38 w 1497"/>
                <a:gd name="T7" fmla="*/ 10 h 670"/>
                <a:gd name="T8" fmla="*/ 131 w 1497"/>
                <a:gd name="T9" fmla="*/ 0 h 670"/>
                <a:gd name="T10" fmla="*/ 1334 w 1497"/>
                <a:gd name="T11" fmla="*/ 0 h 670"/>
                <a:gd name="T12" fmla="*/ 1334 w 1497"/>
                <a:gd name="T13" fmla="*/ 0 h 670"/>
                <a:gd name="T14" fmla="*/ 1496 w 1497"/>
                <a:gd name="T15" fmla="*/ 163 h 670"/>
                <a:gd name="T16" fmla="*/ 1496 w 1497"/>
                <a:gd name="T17" fmla="*/ 507 h 670"/>
                <a:gd name="T18" fmla="*/ 1496 w 1497"/>
                <a:gd name="T19" fmla="*/ 507 h 670"/>
                <a:gd name="T20" fmla="*/ 1334 w 1497"/>
                <a:gd name="T21" fmla="*/ 669 h 670"/>
                <a:gd name="T22" fmla="*/ 131 w 1497"/>
                <a:gd name="T23" fmla="*/ 669 h 670"/>
                <a:gd name="T24" fmla="*/ 38 w 1497"/>
                <a:gd name="T25" fmla="*/ 660 h 670"/>
                <a:gd name="T26" fmla="*/ 35 w 1497"/>
                <a:gd name="T27" fmla="*/ 660 h 670"/>
                <a:gd name="T28" fmla="*/ 35 w 1497"/>
                <a:gd name="T29" fmla="*/ 660 h 670"/>
                <a:gd name="T30" fmla="*/ 0 w 1497"/>
                <a:gd name="T31" fmla="*/ 624 h 670"/>
                <a:gd name="T32" fmla="*/ 0 w 1497"/>
                <a:gd name="T33" fmla="*/ 46 h 6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497" h="670">
                  <a:moveTo>
                    <a:pt x="0" y="46"/>
                  </a:moveTo>
                  <a:lnTo>
                    <a:pt x="0" y="46"/>
                  </a:lnTo>
                  <a:cubicBezTo>
                    <a:pt x="0" y="26"/>
                    <a:pt x="15" y="10"/>
                    <a:pt x="35" y="10"/>
                  </a:cubicBezTo>
                  <a:lnTo>
                    <a:pt x="38" y="10"/>
                  </a:lnTo>
                  <a:lnTo>
                    <a:pt x="131" y="0"/>
                  </a:lnTo>
                  <a:lnTo>
                    <a:pt x="1334" y="0"/>
                  </a:lnTo>
                  <a:lnTo>
                    <a:pt x="1334" y="0"/>
                  </a:lnTo>
                  <a:cubicBezTo>
                    <a:pt x="1423" y="0"/>
                    <a:pt x="1496" y="73"/>
                    <a:pt x="1496" y="163"/>
                  </a:cubicBezTo>
                  <a:lnTo>
                    <a:pt x="1496" y="507"/>
                  </a:lnTo>
                  <a:lnTo>
                    <a:pt x="1496" y="507"/>
                  </a:lnTo>
                  <a:cubicBezTo>
                    <a:pt x="1496" y="597"/>
                    <a:pt x="1423" y="669"/>
                    <a:pt x="1334" y="669"/>
                  </a:cubicBezTo>
                  <a:lnTo>
                    <a:pt x="131" y="669"/>
                  </a:lnTo>
                  <a:lnTo>
                    <a:pt x="38" y="660"/>
                  </a:lnTo>
                  <a:lnTo>
                    <a:pt x="35" y="660"/>
                  </a:lnTo>
                  <a:lnTo>
                    <a:pt x="35" y="660"/>
                  </a:lnTo>
                  <a:cubicBezTo>
                    <a:pt x="15" y="660"/>
                    <a:pt x="0" y="643"/>
                    <a:pt x="0" y="624"/>
                  </a:cubicBezTo>
                  <a:lnTo>
                    <a:pt x="0" y="46"/>
                  </a:ln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60" name="Freeform 76">
              <a:extLst>
                <a:ext uri="{FF2B5EF4-FFF2-40B4-BE49-F238E27FC236}">
                  <a16:creationId xmlns:a16="http://schemas.microsoft.com/office/drawing/2014/main" id="{FDAE85A5-ADA9-6047-BDF2-E76450B829A1}"/>
                </a:ext>
              </a:extLst>
            </p:cNvPr>
            <p:cNvSpPr>
              <a:spLocks noChangeArrowheads="1"/>
            </p:cNvSpPr>
            <p:nvPr/>
          </p:nvSpPr>
          <p:spPr bwMode="auto">
            <a:xfrm>
              <a:off x="8272239" y="9122377"/>
              <a:ext cx="117389" cy="117389"/>
            </a:xfrm>
            <a:custGeom>
              <a:avLst/>
              <a:gdLst>
                <a:gd name="T0" fmla="*/ 0 w 167"/>
                <a:gd name="T1" fmla="*/ 140 h 167"/>
                <a:gd name="T2" fmla="*/ 0 w 167"/>
                <a:gd name="T3" fmla="*/ 140 h 167"/>
                <a:gd name="T4" fmla="*/ 27 w 167"/>
                <a:gd name="T5" fmla="*/ 113 h 167"/>
                <a:gd name="T6" fmla="*/ 27 w 167"/>
                <a:gd name="T7" fmla="*/ 113 h 167"/>
                <a:gd name="T8" fmla="*/ 113 w 167"/>
                <a:gd name="T9" fmla="*/ 26 h 167"/>
                <a:gd name="T10" fmla="*/ 113 w 167"/>
                <a:gd name="T11" fmla="*/ 26 h 167"/>
                <a:gd name="T12" fmla="*/ 140 w 167"/>
                <a:gd name="T13" fmla="*/ 0 h 167"/>
                <a:gd name="T14" fmla="*/ 140 w 167"/>
                <a:gd name="T15" fmla="*/ 0 h 167"/>
                <a:gd name="T16" fmla="*/ 166 w 167"/>
                <a:gd name="T17" fmla="*/ 26 h 167"/>
                <a:gd name="T18" fmla="*/ 166 w 167"/>
                <a:gd name="T19" fmla="*/ 26 h 167"/>
                <a:gd name="T20" fmla="*/ 27 w 167"/>
                <a:gd name="T21" fmla="*/ 166 h 167"/>
                <a:gd name="T22" fmla="*/ 27 w 167"/>
                <a:gd name="T23" fmla="*/ 166 h 167"/>
                <a:gd name="T24" fmla="*/ 0 w 167"/>
                <a:gd name="T25" fmla="*/ 140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7" h="167">
                  <a:moveTo>
                    <a:pt x="0" y="140"/>
                  </a:moveTo>
                  <a:lnTo>
                    <a:pt x="0" y="140"/>
                  </a:lnTo>
                  <a:cubicBezTo>
                    <a:pt x="0" y="125"/>
                    <a:pt x="12" y="113"/>
                    <a:pt x="27" y="113"/>
                  </a:cubicBezTo>
                  <a:lnTo>
                    <a:pt x="27" y="113"/>
                  </a:lnTo>
                  <a:cubicBezTo>
                    <a:pt x="75" y="113"/>
                    <a:pt x="113" y="74"/>
                    <a:pt x="113" y="26"/>
                  </a:cubicBezTo>
                  <a:lnTo>
                    <a:pt x="113" y="26"/>
                  </a:lnTo>
                  <a:cubicBezTo>
                    <a:pt x="113" y="11"/>
                    <a:pt x="126" y="0"/>
                    <a:pt x="140" y="0"/>
                  </a:cubicBezTo>
                  <a:lnTo>
                    <a:pt x="140" y="0"/>
                  </a:lnTo>
                  <a:cubicBezTo>
                    <a:pt x="154" y="0"/>
                    <a:pt x="166" y="11"/>
                    <a:pt x="166" y="26"/>
                  </a:cubicBezTo>
                  <a:lnTo>
                    <a:pt x="166" y="26"/>
                  </a:lnTo>
                  <a:cubicBezTo>
                    <a:pt x="166" y="103"/>
                    <a:pt x="103" y="166"/>
                    <a:pt x="27" y="166"/>
                  </a:cubicBezTo>
                  <a:lnTo>
                    <a:pt x="27" y="166"/>
                  </a:lnTo>
                  <a:cubicBezTo>
                    <a:pt x="12" y="166"/>
                    <a:pt x="0" y="154"/>
                    <a:pt x="0" y="140"/>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61" name="Freeform 77">
              <a:extLst>
                <a:ext uri="{FF2B5EF4-FFF2-40B4-BE49-F238E27FC236}">
                  <a16:creationId xmlns:a16="http://schemas.microsoft.com/office/drawing/2014/main" id="{74470410-1275-E044-929E-AB9B1F4417F4}"/>
                </a:ext>
              </a:extLst>
            </p:cNvPr>
            <p:cNvSpPr>
              <a:spLocks noChangeArrowheads="1"/>
            </p:cNvSpPr>
            <p:nvPr/>
          </p:nvSpPr>
          <p:spPr bwMode="auto">
            <a:xfrm>
              <a:off x="8272239" y="8801101"/>
              <a:ext cx="117389" cy="117389"/>
            </a:xfrm>
            <a:custGeom>
              <a:avLst/>
              <a:gdLst>
                <a:gd name="T0" fmla="*/ 0 w 167"/>
                <a:gd name="T1" fmla="*/ 26 h 167"/>
                <a:gd name="T2" fmla="*/ 0 w 167"/>
                <a:gd name="T3" fmla="*/ 26 h 167"/>
                <a:gd name="T4" fmla="*/ 27 w 167"/>
                <a:gd name="T5" fmla="*/ 0 h 167"/>
                <a:gd name="T6" fmla="*/ 27 w 167"/>
                <a:gd name="T7" fmla="*/ 0 h 167"/>
                <a:gd name="T8" fmla="*/ 166 w 167"/>
                <a:gd name="T9" fmla="*/ 140 h 167"/>
                <a:gd name="T10" fmla="*/ 166 w 167"/>
                <a:gd name="T11" fmla="*/ 140 h 167"/>
                <a:gd name="T12" fmla="*/ 140 w 167"/>
                <a:gd name="T13" fmla="*/ 166 h 167"/>
                <a:gd name="T14" fmla="*/ 140 w 167"/>
                <a:gd name="T15" fmla="*/ 166 h 167"/>
                <a:gd name="T16" fmla="*/ 113 w 167"/>
                <a:gd name="T17" fmla="*/ 140 h 167"/>
                <a:gd name="T18" fmla="*/ 113 w 167"/>
                <a:gd name="T19" fmla="*/ 140 h 167"/>
                <a:gd name="T20" fmla="*/ 27 w 167"/>
                <a:gd name="T21" fmla="*/ 52 h 167"/>
                <a:gd name="T22" fmla="*/ 27 w 167"/>
                <a:gd name="T23" fmla="*/ 52 h 167"/>
                <a:gd name="T24" fmla="*/ 0 w 167"/>
                <a:gd name="T25" fmla="*/ 26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7" h="167">
                  <a:moveTo>
                    <a:pt x="0" y="26"/>
                  </a:moveTo>
                  <a:lnTo>
                    <a:pt x="0" y="26"/>
                  </a:lnTo>
                  <a:cubicBezTo>
                    <a:pt x="0" y="11"/>
                    <a:pt x="12" y="0"/>
                    <a:pt x="27" y="0"/>
                  </a:cubicBezTo>
                  <a:lnTo>
                    <a:pt x="27" y="0"/>
                  </a:lnTo>
                  <a:cubicBezTo>
                    <a:pt x="103" y="0"/>
                    <a:pt x="166" y="62"/>
                    <a:pt x="166" y="140"/>
                  </a:cubicBezTo>
                  <a:lnTo>
                    <a:pt x="166" y="140"/>
                  </a:lnTo>
                  <a:cubicBezTo>
                    <a:pt x="166" y="154"/>
                    <a:pt x="154" y="166"/>
                    <a:pt x="140" y="166"/>
                  </a:cubicBezTo>
                  <a:lnTo>
                    <a:pt x="140" y="166"/>
                  </a:lnTo>
                  <a:cubicBezTo>
                    <a:pt x="126" y="166"/>
                    <a:pt x="113" y="154"/>
                    <a:pt x="113" y="140"/>
                  </a:cubicBezTo>
                  <a:lnTo>
                    <a:pt x="113" y="140"/>
                  </a:lnTo>
                  <a:cubicBezTo>
                    <a:pt x="113" y="91"/>
                    <a:pt x="75" y="52"/>
                    <a:pt x="27" y="52"/>
                  </a:cubicBezTo>
                  <a:lnTo>
                    <a:pt x="27" y="52"/>
                  </a:lnTo>
                  <a:cubicBezTo>
                    <a:pt x="12" y="52"/>
                    <a:pt x="0" y="41"/>
                    <a:pt x="0" y="26"/>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62" name="Freeform 78">
              <a:extLst>
                <a:ext uri="{FF2B5EF4-FFF2-40B4-BE49-F238E27FC236}">
                  <a16:creationId xmlns:a16="http://schemas.microsoft.com/office/drawing/2014/main" id="{5139B298-675F-7044-9F1A-3DCB32E37193}"/>
                </a:ext>
              </a:extLst>
            </p:cNvPr>
            <p:cNvSpPr>
              <a:spLocks noChangeArrowheads="1"/>
            </p:cNvSpPr>
            <p:nvPr/>
          </p:nvSpPr>
          <p:spPr bwMode="auto">
            <a:xfrm>
              <a:off x="7444336" y="8816546"/>
              <a:ext cx="667265" cy="407773"/>
            </a:xfrm>
            <a:custGeom>
              <a:avLst/>
              <a:gdLst>
                <a:gd name="T0" fmla="*/ 0 w 951"/>
                <a:gd name="T1" fmla="*/ 40 h 582"/>
                <a:gd name="T2" fmla="*/ 0 w 951"/>
                <a:gd name="T3" fmla="*/ 40 h 582"/>
                <a:gd name="T4" fmla="*/ 22 w 951"/>
                <a:gd name="T5" fmla="*/ 9 h 582"/>
                <a:gd name="T6" fmla="*/ 24 w 951"/>
                <a:gd name="T7" fmla="*/ 9 h 582"/>
                <a:gd name="T8" fmla="*/ 84 w 951"/>
                <a:gd name="T9" fmla="*/ 0 h 582"/>
                <a:gd name="T10" fmla="*/ 848 w 951"/>
                <a:gd name="T11" fmla="*/ 0 h 582"/>
                <a:gd name="T12" fmla="*/ 848 w 951"/>
                <a:gd name="T13" fmla="*/ 0 h 582"/>
                <a:gd name="T14" fmla="*/ 950 w 951"/>
                <a:gd name="T15" fmla="*/ 141 h 582"/>
                <a:gd name="T16" fmla="*/ 950 w 951"/>
                <a:gd name="T17" fmla="*/ 440 h 582"/>
                <a:gd name="T18" fmla="*/ 950 w 951"/>
                <a:gd name="T19" fmla="*/ 440 h 582"/>
                <a:gd name="T20" fmla="*/ 848 w 951"/>
                <a:gd name="T21" fmla="*/ 581 h 582"/>
                <a:gd name="T22" fmla="*/ 84 w 951"/>
                <a:gd name="T23" fmla="*/ 581 h 582"/>
                <a:gd name="T24" fmla="*/ 24 w 951"/>
                <a:gd name="T25" fmla="*/ 572 h 582"/>
                <a:gd name="T26" fmla="*/ 22 w 951"/>
                <a:gd name="T27" fmla="*/ 572 h 582"/>
                <a:gd name="T28" fmla="*/ 22 w 951"/>
                <a:gd name="T29" fmla="*/ 572 h 582"/>
                <a:gd name="T30" fmla="*/ 0 w 951"/>
                <a:gd name="T31" fmla="*/ 542 h 582"/>
                <a:gd name="T32" fmla="*/ 0 w 951"/>
                <a:gd name="T33" fmla="*/ 40 h 5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51" h="582">
                  <a:moveTo>
                    <a:pt x="0" y="40"/>
                  </a:moveTo>
                  <a:lnTo>
                    <a:pt x="0" y="40"/>
                  </a:lnTo>
                  <a:cubicBezTo>
                    <a:pt x="0" y="23"/>
                    <a:pt x="10" y="9"/>
                    <a:pt x="22" y="9"/>
                  </a:cubicBezTo>
                  <a:lnTo>
                    <a:pt x="24" y="9"/>
                  </a:lnTo>
                  <a:lnTo>
                    <a:pt x="84" y="0"/>
                  </a:lnTo>
                  <a:lnTo>
                    <a:pt x="848" y="0"/>
                  </a:lnTo>
                  <a:lnTo>
                    <a:pt x="848" y="0"/>
                  </a:lnTo>
                  <a:cubicBezTo>
                    <a:pt x="905" y="0"/>
                    <a:pt x="950" y="64"/>
                    <a:pt x="950" y="141"/>
                  </a:cubicBezTo>
                  <a:lnTo>
                    <a:pt x="950" y="440"/>
                  </a:lnTo>
                  <a:lnTo>
                    <a:pt x="950" y="440"/>
                  </a:lnTo>
                  <a:cubicBezTo>
                    <a:pt x="950" y="518"/>
                    <a:pt x="905" y="581"/>
                    <a:pt x="848" y="581"/>
                  </a:cubicBezTo>
                  <a:lnTo>
                    <a:pt x="84" y="581"/>
                  </a:lnTo>
                  <a:lnTo>
                    <a:pt x="24" y="572"/>
                  </a:lnTo>
                  <a:lnTo>
                    <a:pt x="22" y="572"/>
                  </a:lnTo>
                  <a:lnTo>
                    <a:pt x="22" y="572"/>
                  </a:lnTo>
                  <a:cubicBezTo>
                    <a:pt x="10" y="572"/>
                    <a:pt x="0" y="559"/>
                    <a:pt x="0" y="542"/>
                  </a:cubicBezTo>
                  <a:lnTo>
                    <a:pt x="0" y="40"/>
                  </a:lnTo>
                </a:path>
              </a:pathLst>
            </a:custGeom>
            <a:solidFill>
              <a:schemeClr val="accent6">
                <a:lumMod val="50000"/>
              </a:schemeClr>
            </a:solidFill>
            <a:ln>
              <a:noFill/>
            </a:ln>
            <a:effectLst/>
          </p:spPr>
          <p:txBody>
            <a:bodyPr wrap="none" anchor="ctr"/>
            <a:lstStyle/>
            <a:p>
              <a:endParaRPr lang="en-US" sz="6532" dirty="0">
                <a:latin typeface="Fira Sans Light" panose="020B0403050000020004" pitchFamily="34" charset="0"/>
              </a:endParaRPr>
            </a:p>
          </p:txBody>
        </p:sp>
        <p:sp>
          <p:nvSpPr>
            <p:cNvPr id="263" name="Freeform 79">
              <a:extLst>
                <a:ext uri="{FF2B5EF4-FFF2-40B4-BE49-F238E27FC236}">
                  <a16:creationId xmlns:a16="http://schemas.microsoft.com/office/drawing/2014/main" id="{36FE639D-5485-4A43-88D1-27AC83891B46}"/>
                </a:ext>
              </a:extLst>
            </p:cNvPr>
            <p:cNvSpPr>
              <a:spLocks noChangeArrowheads="1"/>
            </p:cNvSpPr>
            <p:nvPr/>
          </p:nvSpPr>
          <p:spPr bwMode="auto">
            <a:xfrm>
              <a:off x="7444336" y="9020432"/>
              <a:ext cx="667265" cy="203886"/>
            </a:xfrm>
            <a:custGeom>
              <a:avLst/>
              <a:gdLst>
                <a:gd name="T0" fmla="*/ 950 w 951"/>
                <a:gd name="T1" fmla="*/ 149 h 291"/>
                <a:gd name="T2" fmla="*/ 950 w 951"/>
                <a:gd name="T3" fmla="*/ 0 h 291"/>
                <a:gd name="T4" fmla="*/ 0 w 951"/>
                <a:gd name="T5" fmla="*/ 0 h 291"/>
                <a:gd name="T6" fmla="*/ 0 w 951"/>
                <a:gd name="T7" fmla="*/ 251 h 291"/>
                <a:gd name="T8" fmla="*/ 0 w 951"/>
                <a:gd name="T9" fmla="*/ 251 h 291"/>
                <a:gd name="T10" fmla="*/ 22 w 951"/>
                <a:gd name="T11" fmla="*/ 281 h 291"/>
                <a:gd name="T12" fmla="*/ 24 w 951"/>
                <a:gd name="T13" fmla="*/ 281 h 291"/>
                <a:gd name="T14" fmla="*/ 84 w 951"/>
                <a:gd name="T15" fmla="*/ 290 h 291"/>
                <a:gd name="T16" fmla="*/ 848 w 951"/>
                <a:gd name="T17" fmla="*/ 290 h 291"/>
                <a:gd name="T18" fmla="*/ 848 w 951"/>
                <a:gd name="T19" fmla="*/ 290 h 291"/>
                <a:gd name="T20" fmla="*/ 950 w 951"/>
                <a:gd name="T21" fmla="*/ 149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51" h="291">
                  <a:moveTo>
                    <a:pt x="950" y="149"/>
                  </a:moveTo>
                  <a:lnTo>
                    <a:pt x="950" y="0"/>
                  </a:lnTo>
                  <a:lnTo>
                    <a:pt x="0" y="0"/>
                  </a:lnTo>
                  <a:lnTo>
                    <a:pt x="0" y="251"/>
                  </a:lnTo>
                  <a:lnTo>
                    <a:pt x="0" y="251"/>
                  </a:lnTo>
                  <a:cubicBezTo>
                    <a:pt x="0" y="268"/>
                    <a:pt x="10" y="281"/>
                    <a:pt x="22" y="281"/>
                  </a:cubicBezTo>
                  <a:lnTo>
                    <a:pt x="24" y="281"/>
                  </a:lnTo>
                  <a:lnTo>
                    <a:pt x="84" y="290"/>
                  </a:lnTo>
                  <a:lnTo>
                    <a:pt x="848" y="290"/>
                  </a:lnTo>
                  <a:lnTo>
                    <a:pt x="848" y="290"/>
                  </a:lnTo>
                  <a:cubicBezTo>
                    <a:pt x="905" y="290"/>
                    <a:pt x="950" y="227"/>
                    <a:pt x="950" y="149"/>
                  </a:cubicBezTo>
                </a:path>
              </a:pathLst>
            </a:custGeom>
            <a:solidFill>
              <a:schemeClr val="accent6">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64" name="Freeform 80">
              <a:extLst>
                <a:ext uri="{FF2B5EF4-FFF2-40B4-BE49-F238E27FC236}">
                  <a16:creationId xmlns:a16="http://schemas.microsoft.com/office/drawing/2014/main" id="{F2925599-00A6-144A-9378-BE26B31C2F4C}"/>
                </a:ext>
              </a:extLst>
            </p:cNvPr>
            <p:cNvSpPr>
              <a:spLocks noChangeArrowheads="1"/>
            </p:cNvSpPr>
            <p:nvPr/>
          </p:nvSpPr>
          <p:spPr bwMode="auto">
            <a:xfrm>
              <a:off x="7493763" y="8850528"/>
              <a:ext cx="426308" cy="342899"/>
            </a:xfrm>
            <a:custGeom>
              <a:avLst/>
              <a:gdLst>
                <a:gd name="T0" fmla="*/ 0 w 610"/>
                <a:gd name="T1" fmla="*/ 33 h 491"/>
                <a:gd name="T2" fmla="*/ 0 w 610"/>
                <a:gd name="T3" fmla="*/ 33 h 491"/>
                <a:gd name="T4" fmla="*/ 14 w 610"/>
                <a:gd name="T5" fmla="*/ 7 h 491"/>
                <a:gd name="T6" fmla="*/ 15 w 610"/>
                <a:gd name="T7" fmla="*/ 7 h 491"/>
                <a:gd name="T8" fmla="*/ 542 w 610"/>
                <a:gd name="T9" fmla="*/ 0 h 491"/>
                <a:gd name="T10" fmla="*/ 542 w 610"/>
                <a:gd name="T11" fmla="*/ 0 h 491"/>
                <a:gd name="T12" fmla="*/ 609 w 610"/>
                <a:gd name="T13" fmla="*/ 119 h 491"/>
                <a:gd name="T14" fmla="*/ 609 w 610"/>
                <a:gd name="T15" fmla="*/ 371 h 491"/>
                <a:gd name="T16" fmla="*/ 609 w 610"/>
                <a:gd name="T17" fmla="*/ 371 h 491"/>
                <a:gd name="T18" fmla="*/ 542 w 610"/>
                <a:gd name="T19" fmla="*/ 490 h 491"/>
                <a:gd name="T20" fmla="*/ 15 w 610"/>
                <a:gd name="T21" fmla="*/ 483 h 491"/>
                <a:gd name="T22" fmla="*/ 14 w 610"/>
                <a:gd name="T23" fmla="*/ 483 h 491"/>
                <a:gd name="T24" fmla="*/ 14 w 610"/>
                <a:gd name="T25" fmla="*/ 483 h 491"/>
                <a:gd name="T26" fmla="*/ 0 w 610"/>
                <a:gd name="T27" fmla="*/ 457 h 491"/>
                <a:gd name="T28" fmla="*/ 0 w 610"/>
                <a:gd name="T29" fmla="*/ 33 h 4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10" h="491">
                  <a:moveTo>
                    <a:pt x="0" y="33"/>
                  </a:moveTo>
                  <a:lnTo>
                    <a:pt x="0" y="33"/>
                  </a:lnTo>
                  <a:cubicBezTo>
                    <a:pt x="0" y="18"/>
                    <a:pt x="6" y="7"/>
                    <a:pt x="14" y="7"/>
                  </a:cubicBezTo>
                  <a:lnTo>
                    <a:pt x="15" y="7"/>
                  </a:lnTo>
                  <a:lnTo>
                    <a:pt x="542" y="0"/>
                  </a:lnTo>
                  <a:lnTo>
                    <a:pt x="542" y="0"/>
                  </a:lnTo>
                  <a:cubicBezTo>
                    <a:pt x="579" y="0"/>
                    <a:pt x="609" y="53"/>
                    <a:pt x="609" y="119"/>
                  </a:cubicBezTo>
                  <a:lnTo>
                    <a:pt x="609" y="371"/>
                  </a:lnTo>
                  <a:lnTo>
                    <a:pt x="609" y="371"/>
                  </a:lnTo>
                  <a:cubicBezTo>
                    <a:pt x="609" y="437"/>
                    <a:pt x="579" y="490"/>
                    <a:pt x="542" y="490"/>
                  </a:cubicBezTo>
                  <a:lnTo>
                    <a:pt x="15" y="483"/>
                  </a:lnTo>
                  <a:lnTo>
                    <a:pt x="14" y="483"/>
                  </a:lnTo>
                  <a:lnTo>
                    <a:pt x="14" y="483"/>
                  </a:lnTo>
                  <a:cubicBezTo>
                    <a:pt x="6" y="483"/>
                    <a:pt x="0" y="471"/>
                    <a:pt x="0" y="457"/>
                  </a:cubicBezTo>
                  <a:lnTo>
                    <a:pt x="0" y="33"/>
                  </a:ln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65" name="Freeform 81">
              <a:extLst>
                <a:ext uri="{FF2B5EF4-FFF2-40B4-BE49-F238E27FC236}">
                  <a16:creationId xmlns:a16="http://schemas.microsoft.com/office/drawing/2014/main" id="{9FFA2488-133F-2446-A99B-4C35F8086417}"/>
                </a:ext>
              </a:extLst>
            </p:cNvPr>
            <p:cNvSpPr>
              <a:spLocks noChangeArrowheads="1"/>
            </p:cNvSpPr>
            <p:nvPr/>
          </p:nvSpPr>
          <p:spPr bwMode="auto">
            <a:xfrm>
              <a:off x="7870644" y="8788744"/>
              <a:ext cx="210065" cy="105032"/>
            </a:xfrm>
            <a:custGeom>
              <a:avLst/>
              <a:gdLst>
                <a:gd name="T0" fmla="*/ 0 w 301"/>
                <a:gd name="T1" fmla="*/ 124 h 149"/>
                <a:gd name="T2" fmla="*/ 0 w 301"/>
                <a:gd name="T3" fmla="*/ 124 h 149"/>
                <a:gd name="T4" fmla="*/ 13 w 301"/>
                <a:gd name="T5" fmla="*/ 105 h 149"/>
                <a:gd name="T6" fmla="*/ 269 w 301"/>
                <a:gd name="T7" fmla="*/ 5 h 149"/>
                <a:gd name="T8" fmla="*/ 269 w 301"/>
                <a:gd name="T9" fmla="*/ 5 h 149"/>
                <a:gd name="T10" fmla="*/ 296 w 301"/>
                <a:gd name="T11" fmla="*/ 17 h 149"/>
                <a:gd name="T12" fmla="*/ 296 w 301"/>
                <a:gd name="T13" fmla="*/ 17 h 149"/>
                <a:gd name="T14" fmla="*/ 285 w 301"/>
                <a:gd name="T15" fmla="*/ 44 h 149"/>
                <a:gd name="T16" fmla="*/ 29 w 301"/>
                <a:gd name="T17" fmla="*/ 144 h 149"/>
                <a:gd name="T18" fmla="*/ 29 w 301"/>
                <a:gd name="T19" fmla="*/ 144 h 149"/>
                <a:gd name="T20" fmla="*/ 2 w 301"/>
                <a:gd name="T21" fmla="*/ 132 h 149"/>
                <a:gd name="T22" fmla="*/ 2 w 301"/>
                <a:gd name="T23" fmla="*/ 132 h 149"/>
                <a:gd name="T24" fmla="*/ 0 w 301"/>
                <a:gd name="T25" fmla="*/ 124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01" h="149">
                  <a:moveTo>
                    <a:pt x="0" y="124"/>
                  </a:moveTo>
                  <a:lnTo>
                    <a:pt x="0" y="124"/>
                  </a:lnTo>
                  <a:cubicBezTo>
                    <a:pt x="0" y="116"/>
                    <a:pt x="5" y="108"/>
                    <a:pt x="13" y="105"/>
                  </a:cubicBezTo>
                  <a:lnTo>
                    <a:pt x="269" y="5"/>
                  </a:lnTo>
                  <a:lnTo>
                    <a:pt x="269" y="5"/>
                  </a:lnTo>
                  <a:cubicBezTo>
                    <a:pt x="280" y="0"/>
                    <a:pt x="292" y="6"/>
                    <a:pt x="296" y="17"/>
                  </a:cubicBezTo>
                  <a:lnTo>
                    <a:pt x="296" y="17"/>
                  </a:lnTo>
                  <a:cubicBezTo>
                    <a:pt x="300" y="28"/>
                    <a:pt x="295" y="40"/>
                    <a:pt x="285" y="44"/>
                  </a:cubicBezTo>
                  <a:lnTo>
                    <a:pt x="29" y="144"/>
                  </a:lnTo>
                  <a:lnTo>
                    <a:pt x="29" y="144"/>
                  </a:lnTo>
                  <a:cubicBezTo>
                    <a:pt x="18" y="148"/>
                    <a:pt x="6" y="143"/>
                    <a:pt x="2" y="132"/>
                  </a:cubicBezTo>
                  <a:lnTo>
                    <a:pt x="2" y="132"/>
                  </a:lnTo>
                  <a:cubicBezTo>
                    <a:pt x="0" y="129"/>
                    <a:pt x="0" y="127"/>
                    <a:pt x="0" y="124"/>
                  </a:cubicBez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66" name="Freeform 82">
              <a:extLst>
                <a:ext uri="{FF2B5EF4-FFF2-40B4-BE49-F238E27FC236}">
                  <a16:creationId xmlns:a16="http://schemas.microsoft.com/office/drawing/2014/main" id="{36547952-3F6F-594A-A27C-FF440A7D5C17}"/>
                </a:ext>
              </a:extLst>
            </p:cNvPr>
            <p:cNvSpPr>
              <a:spLocks noChangeArrowheads="1"/>
            </p:cNvSpPr>
            <p:nvPr/>
          </p:nvSpPr>
          <p:spPr bwMode="auto">
            <a:xfrm>
              <a:off x="7713095" y="8791832"/>
              <a:ext cx="30892" cy="86497"/>
            </a:xfrm>
            <a:custGeom>
              <a:avLst/>
              <a:gdLst>
                <a:gd name="T0" fmla="*/ 0 w 43"/>
                <a:gd name="T1" fmla="*/ 101 h 123"/>
                <a:gd name="T2" fmla="*/ 0 w 43"/>
                <a:gd name="T3" fmla="*/ 21 h 123"/>
                <a:gd name="T4" fmla="*/ 0 w 43"/>
                <a:gd name="T5" fmla="*/ 21 h 123"/>
                <a:gd name="T6" fmla="*/ 21 w 43"/>
                <a:gd name="T7" fmla="*/ 0 h 123"/>
                <a:gd name="T8" fmla="*/ 21 w 43"/>
                <a:gd name="T9" fmla="*/ 0 h 123"/>
                <a:gd name="T10" fmla="*/ 42 w 43"/>
                <a:gd name="T11" fmla="*/ 21 h 123"/>
                <a:gd name="T12" fmla="*/ 42 w 43"/>
                <a:gd name="T13" fmla="*/ 101 h 123"/>
                <a:gd name="T14" fmla="*/ 42 w 43"/>
                <a:gd name="T15" fmla="*/ 101 h 123"/>
                <a:gd name="T16" fmla="*/ 21 w 43"/>
                <a:gd name="T17" fmla="*/ 122 h 123"/>
                <a:gd name="T18" fmla="*/ 21 w 43"/>
                <a:gd name="T19" fmla="*/ 122 h 123"/>
                <a:gd name="T20" fmla="*/ 0 w 43"/>
                <a:gd name="T21" fmla="*/ 101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3" h="123">
                  <a:moveTo>
                    <a:pt x="0" y="101"/>
                  </a:moveTo>
                  <a:lnTo>
                    <a:pt x="0" y="21"/>
                  </a:lnTo>
                  <a:lnTo>
                    <a:pt x="0" y="21"/>
                  </a:lnTo>
                  <a:cubicBezTo>
                    <a:pt x="0" y="9"/>
                    <a:pt x="9" y="0"/>
                    <a:pt x="21" y="0"/>
                  </a:cubicBezTo>
                  <a:lnTo>
                    <a:pt x="21" y="0"/>
                  </a:lnTo>
                  <a:cubicBezTo>
                    <a:pt x="33" y="0"/>
                    <a:pt x="42" y="9"/>
                    <a:pt x="42" y="21"/>
                  </a:cubicBezTo>
                  <a:lnTo>
                    <a:pt x="42" y="101"/>
                  </a:lnTo>
                  <a:lnTo>
                    <a:pt x="42" y="101"/>
                  </a:lnTo>
                  <a:cubicBezTo>
                    <a:pt x="42" y="112"/>
                    <a:pt x="33" y="122"/>
                    <a:pt x="21" y="122"/>
                  </a:cubicBezTo>
                  <a:lnTo>
                    <a:pt x="21" y="122"/>
                  </a:lnTo>
                  <a:cubicBezTo>
                    <a:pt x="9" y="122"/>
                    <a:pt x="0" y="112"/>
                    <a:pt x="0" y="101"/>
                  </a:cubicBez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67" name="Freeform 83">
              <a:extLst>
                <a:ext uri="{FF2B5EF4-FFF2-40B4-BE49-F238E27FC236}">
                  <a16:creationId xmlns:a16="http://schemas.microsoft.com/office/drawing/2014/main" id="{FEF8EAF3-37E2-844D-84C6-C69E7AA21040}"/>
                </a:ext>
              </a:extLst>
            </p:cNvPr>
            <p:cNvSpPr>
              <a:spLocks noChangeArrowheads="1"/>
            </p:cNvSpPr>
            <p:nvPr/>
          </p:nvSpPr>
          <p:spPr bwMode="auto">
            <a:xfrm>
              <a:off x="7422711" y="8801101"/>
              <a:ext cx="101944" cy="80319"/>
            </a:xfrm>
            <a:custGeom>
              <a:avLst/>
              <a:gdLst>
                <a:gd name="T0" fmla="*/ 0 w 145"/>
                <a:gd name="T1" fmla="*/ 24 h 114"/>
                <a:gd name="T2" fmla="*/ 0 w 145"/>
                <a:gd name="T3" fmla="*/ 24 h 114"/>
                <a:gd name="T4" fmla="*/ 3 w 145"/>
                <a:gd name="T5" fmla="*/ 13 h 114"/>
                <a:gd name="T6" fmla="*/ 3 w 145"/>
                <a:gd name="T7" fmla="*/ 13 h 114"/>
                <a:gd name="T8" fmla="*/ 33 w 145"/>
                <a:gd name="T9" fmla="*/ 7 h 114"/>
                <a:gd name="T10" fmla="*/ 132 w 145"/>
                <a:gd name="T11" fmla="*/ 71 h 114"/>
                <a:gd name="T12" fmla="*/ 132 w 145"/>
                <a:gd name="T13" fmla="*/ 71 h 114"/>
                <a:gd name="T14" fmla="*/ 138 w 145"/>
                <a:gd name="T15" fmla="*/ 100 h 114"/>
                <a:gd name="T16" fmla="*/ 138 w 145"/>
                <a:gd name="T17" fmla="*/ 100 h 114"/>
                <a:gd name="T18" fmla="*/ 108 w 145"/>
                <a:gd name="T19" fmla="*/ 107 h 114"/>
                <a:gd name="T20" fmla="*/ 10 w 145"/>
                <a:gd name="T21" fmla="*/ 43 h 114"/>
                <a:gd name="T22" fmla="*/ 10 w 145"/>
                <a:gd name="T23" fmla="*/ 43 h 114"/>
                <a:gd name="T24" fmla="*/ 0 w 145"/>
                <a:gd name="T25" fmla="*/ 2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45" h="114">
                  <a:moveTo>
                    <a:pt x="0" y="24"/>
                  </a:moveTo>
                  <a:lnTo>
                    <a:pt x="0" y="24"/>
                  </a:lnTo>
                  <a:cubicBezTo>
                    <a:pt x="0" y="21"/>
                    <a:pt x="1" y="17"/>
                    <a:pt x="3" y="13"/>
                  </a:cubicBezTo>
                  <a:lnTo>
                    <a:pt x="3" y="13"/>
                  </a:lnTo>
                  <a:cubicBezTo>
                    <a:pt x="10" y="3"/>
                    <a:pt x="23" y="0"/>
                    <a:pt x="33" y="7"/>
                  </a:cubicBezTo>
                  <a:lnTo>
                    <a:pt x="132" y="71"/>
                  </a:lnTo>
                  <a:lnTo>
                    <a:pt x="132" y="71"/>
                  </a:lnTo>
                  <a:cubicBezTo>
                    <a:pt x="141" y="77"/>
                    <a:pt x="144" y="91"/>
                    <a:pt x="138" y="100"/>
                  </a:cubicBezTo>
                  <a:lnTo>
                    <a:pt x="138" y="100"/>
                  </a:lnTo>
                  <a:cubicBezTo>
                    <a:pt x="131" y="110"/>
                    <a:pt x="118" y="113"/>
                    <a:pt x="108" y="107"/>
                  </a:cubicBezTo>
                  <a:lnTo>
                    <a:pt x="10" y="43"/>
                  </a:lnTo>
                  <a:lnTo>
                    <a:pt x="10" y="43"/>
                  </a:lnTo>
                  <a:cubicBezTo>
                    <a:pt x="3" y="38"/>
                    <a:pt x="0" y="32"/>
                    <a:pt x="0" y="24"/>
                  </a:cubicBez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68" name="Freeform 84">
              <a:extLst>
                <a:ext uri="{FF2B5EF4-FFF2-40B4-BE49-F238E27FC236}">
                  <a16:creationId xmlns:a16="http://schemas.microsoft.com/office/drawing/2014/main" id="{58A2731D-9163-C148-BADF-B7F35F67019A}"/>
                </a:ext>
              </a:extLst>
            </p:cNvPr>
            <p:cNvSpPr>
              <a:spLocks noChangeArrowheads="1"/>
            </p:cNvSpPr>
            <p:nvPr/>
          </p:nvSpPr>
          <p:spPr bwMode="auto">
            <a:xfrm>
              <a:off x="7870644" y="9153269"/>
              <a:ext cx="210065" cy="105032"/>
            </a:xfrm>
            <a:custGeom>
              <a:avLst/>
              <a:gdLst>
                <a:gd name="T0" fmla="*/ 0 w 301"/>
                <a:gd name="T1" fmla="*/ 25 h 149"/>
                <a:gd name="T2" fmla="*/ 0 w 301"/>
                <a:gd name="T3" fmla="*/ 25 h 149"/>
                <a:gd name="T4" fmla="*/ 2 w 301"/>
                <a:gd name="T5" fmla="*/ 17 h 149"/>
                <a:gd name="T6" fmla="*/ 2 w 301"/>
                <a:gd name="T7" fmla="*/ 17 h 149"/>
                <a:gd name="T8" fmla="*/ 29 w 301"/>
                <a:gd name="T9" fmla="*/ 5 h 149"/>
                <a:gd name="T10" fmla="*/ 285 w 301"/>
                <a:gd name="T11" fmla="*/ 105 h 149"/>
                <a:gd name="T12" fmla="*/ 285 w 301"/>
                <a:gd name="T13" fmla="*/ 105 h 149"/>
                <a:gd name="T14" fmla="*/ 296 w 301"/>
                <a:gd name="T15" fmla="*/ 132 h 149"/>
                <a:gd name="T16" fmla="*/ 296 w 301"/>
                <a:gd name="T17" fmla="*/ 132 h 149"/>
                <a:gd name="T18" fmla="*/ 269 w 301"/>
                <a:gd name="T19" fmla="*/ 144 h 149"/>
                <a:gd name="T20" fmla="*/ 13 w 301"/>
                <a:gd name="T21" fmla="*/ 45 h 149"/>
                <a:gd name="T22" fmla="*/ 13 w 301"/>
                <a:gd name="T23" fmla="*/ 45 h 149"/>
                <a:gd name="T24" fmla="*/ 0 w 301"/>
                <a:gd name="T25" fmla="*/ 25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01" h="149">
                  <a:moveTo>
                    <a:pt x="0" y="25"/>
                  </a:moveTo>
                  <a:lnTo>
                    <a:pt x="0" y="25"/>
                  </a:lnTo>
                  <a:cubicBezTo>
                    <a:pt x="0" y="22"/>
                    <a:pt x="0" y="19"/>
                    <a:pt x="2" y="17"/>
                  </a:cubicBezTo>
                  <a:lnTo>
                    <a:pt x="2" y="17"/>
                  </a:lnTo>
                  <a:cubicBezTo>
                    <a:pt x="6" y="6"/>
                    <a:pt x="18" y="0"/>
                    <a:pt x="29" y="5"/>
                  </a:cubicBezTo>
                  <a:lnTo>
                    <a:pt x="285" y="105"/>
                  </a:lnTo>
                  <a:lnTo>
                    <a:pt x="285" y="105"/>
                  </a:lnTo>
                  <a:cubicBezTo>
                    <a:pt x="295" y="109"/>
                    <a:pt x="300" y="121"/>
                    <a:pt x="296" y="132"/>
                  </a:cubicBezTo>
                  <a:lnTo>
                    <a:pt x="296" y="132"/>
                  </a:lnTo>
                  <a:cubicBezTo>
                    <a:pt x="292" y="143"/>
                    <a:pt x="280" y="148"/>
                    <a:pt x="269" y="144"/>
                  </a:cubicBezTo>
                  <a:lnTo>
                    <a:pt x="13" y="45"/>
                  </a:lnTo>
                  <a:lnTo>
                    <a:pt x="13" y="45"/>
                  </a:lnTo>
                  <a:cubicBezTo>
                    <a:pt x="5" y="41"/>
                    <a:pt x="0" y="33"/>
                    <a:pt x="0" y="25"/>
                  </a:cubicBez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69" name="Freeform 85">
              <a:extLst>
                <a:ext uri="{FF2B5EF4-FFF2-40B4-BE49-F238E27FC236}">
                  <a16:creationId xmlns:a16="http://schemas.microsoft.com/office/drawing/2014/main" id="{A4D8427F-EF07-0248-A271-49F34512D22C}"/>
                </a:ext>
              </a:extLst>
            </p:cNvPr>
            <p:cNvSpPr>
              <a:spLocks noChangeArrowheads="1"/>
            </p:cNvSpPr>
            <p:nvPr/>
          </p:nvSpPr>
          <p:spPr bwMode="auto">
            <a:xfrm>
              <a:off x="7713095" y="9171804"/>
              <a:ext cx="30892" cy="86497"/>
            </a:xfrm>
            <a:custGeom>
              <a:avLst/>
              <a:gdLst>
                <a:gd name="T0" fmla="*/ 0 w 43"/>
                <a:gd name="T1" fmla="*/ 100 h 123"/>
                <a:gd name="T2" fmla="*/ 0 w 43"/>
                <a:gd name="T3" fmla="*/ 21 h 123"/>
                <a:gd name="T4" fmla="*/ 0 w 43"/>
                <a:gd name="T5" fmla="*/ 21 h 123"/>
                <a:gd name="T6" fmla="*/ 21 w 43"/>
                <a:gd name="T7" fmla="*/ 0 h 123"/>
                <a:gd name="T8" fmla="*/ 21 w 43"/>
                <a:gd name="T9" fmla="*/ 0 h 123"/>
                <a:gd name="T10" fmla="*/ 42 w 43"/>
                <a:gd name="T11" fmla="*/ 21 h 123"/>
                <a:gd name="T12" fmla="*/ 42 w 43"/>
                <a:gd name="T13" fmla="*/ 100 h 123"/>
                <a:gd name="T14" fmla="*/ 42 w 43"/>
                <a:gd name="T15" fmla="*/ 100 h 123"/>
                <a:gd name="T16" fmla="*/ 21 w 43"/>
                <a:gd name="T17" fmla="*/ 122 h 123"/>
                <a:gd name="T18" fmla="*/ 21 w 43"/>
                <a:gd name="T19" fmla="*/ 122 h 123"/>
                <a:gd name="T20" fmla="*/ 0 w 43"/>
                <a:gd name="T21" fmla="*/ 100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3" h="123">
                  <a:moveTo>
                    <a:pt x="0" y="100"/>
                  </a:moveTo>
                  <a:lnTo>
                    <a:pt x="0" y="21"/>
                  </a:lnTo>
                  <a:lnTo>
                    <a:pt x="0" y="21"/>
                  </a:lnTo>
                  <a:cubicBezTo>
                    <a:pt x="0" y="9"/>
                    <a:pt x="9" y="0"/>
                    <a:pt x="21" y="0"/>
                  </a:cubicBezTo>
                  <a:lnTo>
                    <a:pt x="21" y="0"/>
                  </a:lnTo>
                  <a:cubicBezTo>
                    <a:pt x="33" y="0"/>
                    <a:pt x="42" y="9"/>
                    <a:pt x="42" y="21"/>
                  </a:cubicBezTo>
                  <a:lnTo>
                    <a:pt x="42" y="100"/>
                  </a:lnTo>
                  <a:lnTo>
                    <a:pt x="42" y="100"/>
                  </a:lnTo>
                  <a:cubicBezTo>
                    <a:pt x="42" y="112"/>
                    <a:pt x="33" y="122"/>
                    <a:pt x="21" y="122"/>
                  </a:cubicBezTo>
                  <a:lnTo>
                    <a:pt x="21" y="122"/>
                  </a:lnTo>
                  <a:cubicBezTo>
                    <a:pt x="9" y="122"/>
                    <a:pt x="0" y="112"/>
                    <a:pt x="0" y="100"/>
                  </a:cubicBez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70" name="Freeform 86">
              <a:extLst>
                <a:ext uri="{FF2B5EF4-FFF2-40B4-BE49-F238E27FC236}">
                  <a16:creationId xmlns:a16="http://schemas.microsoft.com/office/drawing/2014/main" id="{DBBAFB7E-2170-DB45-A032-4CD2C3B80C93}"/>
                </a:ext>
              </a:extLst>
            </p:cNvPr>
            <p:cNvSpPr>
              <a:spLocks noChangeArrowheads="1"/>
            </p:cNvSpPr>
            <p:nvPr/>
          </p:nvSpPr>
          <p:spPr bwMode="auto">
            <a:xfrm>
              <a:off x="7422711" y="9168714"/>
              <a:ext cx="101944" cy="80319"/>
            </a:xfrm>
            <a:custGeom>
              <a:avLst/>
              <a:gdLst>
                <a:gd name="T0" fmla="*/ 0 w 145"/>
                <a:gd name="T1" fmla="*/ 88 h 113"/>
                <a:gd name="T2" fmla="*/ 0 w 145"/>
                <a:gd name="T3" fmla="*/ 88 h 113"/>
                <a:gd name="T4" fmla="*/ 10 w 145"/>
                <a:gd name="T5" fmla="*/ 70 h 113"/>
                <a:gd name="T6" fmla="*/ 108 w 145"/>
                <a:gd name="T7" fmla="*/ 6 h 113"/>
                <a:gd name="T8" fmla="*/ 108 w 145"/>
                <a:gd name="T9" fmla="*/ 6 h 113"/>
                <a:gd name="T10" fmla="*/ 138 w 145"/>
                <a:gd name="T11" fmla="*/ 12 h 113"/>
                <a:gd name="T12" fmla="*/ 138 w 145"/>
                <a:gd name="T13" fmla="*/ 12 h 113"/>
                <a:gd name="T14" fmla="*/ 132 w 145"/>
                <a:gd name="T15" fmla="*/ 42 h 113"/>
                <a:gd name="T16" fmla="*/ 33 w 145"/>
                <a:gd name="T17" fmla="*/ 106 h 113"/>
                <a:gd name="T18" fmla="*/ 33 w 145"/>
                <a:gd name="T19" fmla="*/ 106 h 113"/>
                <a:gd name="T20" fmla="*/ 3 w 145"/>
                <a:gd name="T21" fmla="*/ 100 h 113"/>
                <a:gd name="T22" fmla="*/ 3 w 145"/>
                <a:gd name="T23" fmla="*/ 100 h 113"/>
                <a:gd name="T24" fmla="*/ 0 w 145"/>
                <a:gd name="T25" fmla="*/ 88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45" h="113">
                  <a:moveTo>
                    <a:pt x="0" y="88"/>
                  </a:moveTo>
                  <a:lnTo>
                    <a:pt x="0" y="88"/>
                  </a:lnTo>
                  <a:cubicBezTo>
                    <a:pt x="0" y="81"/>
                    <a:pt x="3" y="75"/>
                    <a:pt x="10" y="70"/>
                  </a:cubicBezTo>
                  <a:lnTo>
                    <a:pt x="108" y="6"/>
                  </a:lnTo>
                  <a:lnTo>
                    <a:pt x="108" y="6"/>
                  </a:lnTo>
                  <a:cubicBezTo>
                    <a:pt x="118" y="0"/>
                    <a:pt x="131" y="2"/>
                    <a:pt x="138" y="12"/>
                  </a:cubicBezTo>
                  <a:lnTo>
                    <a:pt x="138" y="12"/>
                  </a:lnTo>
                  <a:cubicBezTo>
                    <a:pt x="144" y="22"/>
                    <a:pt x="141" y="35"/>
                    <a:pt x="132" y="42"/>
                  </a:cubicBezTo>
                  <a:lnTo>
                    <a:pt x="33" y="106"/>
                  </a:lnTo>
                  <a:lnTo>
                    <a:pt x="33" y="106"/>
                  </a:lnTo>
                  <a:cubicBezTo>
                    <a:pt x="23" y="112"/>
                    <a:pt x="10" y="109"/>
                    <a:pt x="3" y="100"/>
                  </a:cubicBezTo>
                  <a:lnTo>
                    <a:pt x="3" y="100"/>
                  </a:lnTo>
                  <a:cubicBezTo>
                    <a:pt x="1" y="96"/>
                    <a:pt x="0" y="92"/>
                    <a:pt x="0" y="88"/>
                  </a:cubicBez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71" name="Freeform 87">
              <a:extLst>
                <a:ext uri="{FF2B5EF4-FFF2-40B4-BE49-F238E27FC236}">
                  <a16:creationId xmlns:a16="http://schemas.microsoft.com/office/drawing/2014/main" id="{2295625A-952D-0941-B4F7-DC2C0561BEC6}"/>
                </a:ext>
              </a:extLst>
            </p:cNvPr>
            <p:cNvSpPr>
              <a:spLocks noChangeArrowheads="1"/>
            </p:cNvSpPr>
            <p:nvPr/>
          </p:nvSpPr>
          <p:spPr bwMode="auto">
            <a:xfrm>
              <a:off x="7336214" y="8791832"/>
              <a:ext cx="37070" cy="123568"/>
            </a:xfrm>
            <a:custGeom>
              <a:avLst/>
              <a:gdLst>
                <a:gd name="T0" fmla="*/ 0 w 54"/>
                <a:gd name="T1" fmla="*/ 149 h 176"/>
                <a:gd name="T2" fmla="*/ 0 w 54"/>
                <a:gd name="T3" fmla="*/ 27 h 176"/>
                <a:gd name="T4" fmla="*/ 0 w 54"/>
                <a:gd name="T5" fmla="*/ 27 h 176"/>
                <a:gd name="T6" fmla="*/ 27 w 54"/>
                <a:gd name="T7" fmla="*/ 0 h 176"/>
                <a:gd name="T8" fmla="*/ 27 w 54"/>
                <a:gd name="T9" fmla="*/ 0 h 176"/>
                <a:gd name="T10" fmla="*/ 53 w 54"/>
                <a:gd name="T11" fmla="*/ 27 h 176"/>
                <a:gd name="T12" fmla="*/ 53 w 54"/>
                <a:gd name="T13" fmla="*/ 149 h 176"/>
                <a:gd name="T14" fmla="*/ 53 w 54"/>
                <a:gd name="T15" fmla="*/ 149 h 176"/>
                <a:gd name="T16" fmla="*/ 27 w 54"/>
                <a:gd name="T17" fmla="*/ 175 h 176"/>
                <a:gd name="T18" fmla="*/ 27 w 54"/>
                <a:gd name="T19" fmla="*/ 175 h 176"/>
                <a:gd name="T20" fmla="*/ 0 w 54"/>
                <a:gd name="T21" fmla="*/ 149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4" h="176">
                  <a:moveTo>
                    <a:pt x="0" y="149"/>
                  </a:moveTo>
                  <a:lnTo>
                    <a:pt x="0" y="27"/>
                  </a:lnTo>
                  <a:lnTo>
                    <a:pt x="0" y="27"/>
                  </a:lnTo>
                  <a:cubicBezTo>
                    <a:pt x="0" y="12"/>
                    <a:pt x="12" y="0"/>
                    <a:pt x="27" y="0"/>
                  </a:cubicBezTo>
                  <a:lnTo>
                    <a:pt x="27" y="0"/>
                  </a:lnTo>
                  <a:cubicBezTo>
                    <a:pt x="41" y="0"/>
                    <a:pt x="53" y="12"/>
                    <a:pt x="53" y="27"/>
                  </a:cubicBezTo>
                  <a:lnTo>
                    <a:pt x="53" y="149"/>
                  </a:lnTo>
                  <a:lnTo>
                    <a:pt x="53" y="149"/>
                  </a:lnTo>
                  <a:cubicBezTo>
                    <a:pt x="53" y="164"/>
                    <a:pt x="41" y="175"/>
                    <a:pt x="27" y="175"/>
                  </a:cubicBezTo>
                  <a:lnTo>
                    <a:pt x="27" y="175"/>
                  </a:lnTo>
                  <a:cubicBezTo>
                    <a:pt x="12" y="175"/>
                    <a:pt x="0" y="164"/>
                    <a:pt x="0" y="149"/>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72" name="Freeform 88">
              <a:extLst>
                <a:ext uri="{FF2B5EF4-FFF2-40B4-BE49-F238E27FC236}">
                  <a16:creationId xmlns:a16="http://schemas.microsoft.com/office/drawing/2014/main" id="{6F957389-D49B-A344-982B-D6212A15767E}"/>
                </a:ext>
              </a:extLst>
            </p:cNvPr>
            <p:cNvSpPr>
              <a:spLocks noChangeArrowheads="1"/>
            </p:cNvSpPr>
            <p:nvPr/>
          </p:nvSpPr>
          <p:spPr bwMode="auto">
            <a:xfrm>
              <a:off x="7336214" y="9122377"/>
              <a:ext cx="37070" cy="123568"/>
            </a:xfrm>
            <a:custGeom>
              <a:avLst/>
              <a:gdLst>
                <a:gd name="T0" fmla="*/ 0 w 54"/>
                <a:gd name="T1" fmla="*/ 149 h 177"/>
                <a:gd name="T2" fmla="*/ 0 w 54"/>
                <a:gd name="T3" fmla="*/ 26 h 177"/>
                <a:gd name="T4" fmla="*/ 0 w 54"/>
                <a:gd name="T5" fmla="*/ 26 h 177"/>
                <a:gd name="T6" fmla="*/ 27 w 54"/>
                <a:gd name="T7" fmla="*/ 0 h 177"/>
                <a:gd name="T8" fmla="*/ 27 w 54"/>
                <a:gd name="T9" fmla="*/ 0 h 177"/>
                <a:gd name="T10" fmla="*/ 53 w 54"/>
                <a:gd name="T11" fmla="*/ 26 h 177"/>
                <a:gd name="T12" fmla="*/ 53 w 54"/>
                <a:gd name="T13" fmla="*/ 149 h 177"/>
                <a:gd name="T14" fmla="*/ 53 w 54"/>
                <a:gd name="T15" fmla="*/ 149 h 177"/>
                <a:gd name="T16" fmla="*/ 27 w 54"/>
                <a:gd name="T17" fmla="*/ 176 h 177"/>
                <a:gd name="T18" fmla="*/ 27 w 54"/>
                <a:gd name="T19" fmla="*/ 176 h 177"/>
                <a:gd name="T20" fmla="*/ 0 w 54"/>
                <a:gd name="T21" fmla="*/ 149 h 1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4" h="177">
                  <a:moveTo>
                    <a:pt x="0" y="149"/>
                  </a:moveTo>
                  <a:lnTo>
                    <a:pt x="0" y="26"/>
                  </a:lnTo>
                  <a:lnTo>
                    <a:pt x="0" y="26"/>
                  </a:lnTo>
                  <a:cubicBezTo>
                    <a:pt x="0" y="12"/>
                    <a:pt x="12" y="0"/>
                    <a:pt x="27" y="0"/>
                  </a:cubicBezTo>
                  <a:lnTo>
                    <a:pt x="27" y="0"/>
                  </a:lnTo>
                  <a:cubicBezTo>
                    <a:pt x="41" y="0"/>
                    <a:pt x="53" y="12"/>
                    <a:pt x="53" y="26"/>
                  </a:cubicBezTo>
                  <a:lnTo>
                    <a:pt x="53" y="149"/>
                  </a:lnTo>
                  <a:lnTo>
                    <a:pt x="53" y="149"/>
                  </a:lnTo>
                  <a:cubicBezTo>
                    <a:pt x="53" y="164"/>
                    <a:pt x="41" y="176"/>
                    <a:pt x="27" y="176"/>
                  </a:cubicBezTo>
                  <a:lnTo>
                    <a:pt x="27" y="176"/>
                  </a:lnTo>
                  <a:cubicBezTo>
                    <a:pt x="12" y="176"/>
                    <a:pt x="0" y="164"/>
                    <a:pt x="0" y="149"/>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grpSp>
      <p:sp>
        <p:nvSpPr>
          <p:cNvPr id="292" name="Subtitle 2">
            <a:extLst>
              <a:ext uri="{FF2B5EF4-FFF2-40B4-BE49-F238E27FC236}">
                <a16:creationId xmlns:a16="http://schemas.microsoft.com/office/drawing/2014/main" id="{C645F403-6E14-CE40-AB5E-C2427FF3E842}"/>
              </a:ext>
            </a:extLst>
          </p:cNvPr>
          <p:cNvSpPr txBox="1">
            <a:spLocks/>
          </p:cNvSpPr>
          <p:nvPr/>
        </p:nvSpPr>
        <p:spPr>
          <a:xfrm>
            <a:off x="2877" y="8649729"/>
            <a:ext cx="9597357" cy="5605704"/>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600"/>
              </a:lnSpc>
            </a:pPr>
            <a:endParaRPr lang="en-US" sz="26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endParaRPr>
          </a:p>
          <a:p>
            <a:pPr marL="457200" indent="-457200" algn="l">
              <a:lnSpc>
                <a:spcPts val="3600"/>
              </a:lnSpc>
              <a:buFont typeface="Arial" panose="020B0604020202020204" pitchFamily="34" charset="0"/>
              <a:buChar char="•"/>
            </a:pPr>
            <a:endParaRPr lang="en-US" sz="26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endParaRPr>
          </a:p>
          <a:p>
            <a:pPr marL="457200" indent="-457200" algn="r">
              <a:lnSpc>
                <a:spcPts val="3600"/>
              </a:lnSpc>
              <a:buFont typeface="Arial" panose="020B0604020202020204" pitchFamily="34" charset="0"/>
              <a:buChar char="•"/>
            </a:pPr>
            <a:r>
              <a:rPr lang="en-US" dirty="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Friction, air resistance and water resistance are forces that oppose motion and slow down moving objects. These forces can be useful such as bike brakes and parachutes, but sometimes we need to minimize their effects, such as streamlining boats and planes to move through water or air more easily, and using lubricants and ball bearings between two surfaces o reduce friction</a:t>
            </a:r>
          </a:p>
          <a:p>
            <a:pPr marL="457200" indent="-457200" algn="r">
              <a:lnSpc>
                <a:spcPts val="3600"/>
              </a:lnSpc>
              <a:buFont typeface="Arial" panose="020B0604020202020204" pitchFamily="34" charset="0"/>
              <a:buChar char="•"/>
            </a:pPr>
            <a:r>
              <a:rPr lang="en-US" dirty="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Mechanisms, such as levers, pulleys and gears, give us a mechanical advantage. A mechanical advantage is a measurement of how much a simple machine multiplies the force that we put in. The bigger the mechanical advantage, the less force we need to apply   </a:t>
            </a:r>
          </a:p>
          <a:p>
            <a:pPr marL="457200" indent="-457200" algn="l">
              <a:lnSpc>
                <a:spcPts val="3600"/>
              </a:lnSpc>
              <a:buFont typeface="Arial" panose="020B0604020202020204" pitchFamily="34" charset="0"/>
              <a:buChar char="•"/>
            </a:pPr>
            <a:endParaRPr lang="en-US" sz="26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endParaRPr>
          </a:p>
        </p:txBody>
      </p:sp>
      <p:grpSp>
        <p:nvGrpSpPr>
          <p:cNvPr id="23" name="Group 22">
            <a:extLst>
              <a:ext uri="{FF2B5EF4-FFF2-40B4-BE49-F238E27FC236}">
                <a16:creationId xmlns:a16="http://schemas.microsoft.com/office/drawing/2014/main" id="{C956A66C-1FB0-B440-BF62-8D2D8C0FA6A4}"/>
              </a:ext>
            </a:extLst>
          </p:cNvPr>
          <p:cNvGrpSpPr/>
          <p:nvPr/>
        </p:nvGrpSpPr>
        <p:grpSpPr>
          <a:xfrm>
            <a:off x="67440" y="49396"/>
            <a:ext cx="1700213" cy="1700213"/>
            <a:chOff x="3526751" y="3930679"/>
            <a:chExt cx="1700213" cy="1700213"/>
          </a:xfrm>
        </p:grpSpPr>
        <p:sp>
          <p:nvSpPr>
            <p:cNvPr id="301" name="Oval 300">
              <a:extLst>
                <a:ext uri="{FF2B5EF4-FFF2-40B4-BE49-F238E27FC236}">
                  <a16:creationId xmlns:a16="http://schemas.microsoft.com/office/drawing/2014/main" id="{2AB777DB-2090-9C49-8D78-8FFAE5639BE6}"/>
                </a:ext>
              </a:extLst>
            </p:cNvPr>
            <p:cNvSpPr/>
            <p:nvPr/>
          </p:nvSpPr>
          <p:spPr>
            <a:xfrm>
              <a:off x="3526751" y="3930679"/>
              <a:ext cx="1700213" cy="1700213"/>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Fira Sans Light" panose="020B0403050000020004" pitchFamily="34" charset="0"/>
              </a:endParaRPr>
            </a:p>
          </p:txBody>
        </p:sp>
        <p:sp>
          <p:nvSpPr>
            <p:cNvPr id="302" name="Oval 301">
              <a:extLst>
                <a:ext uri="{FF2B5EF4-FFF2-40B4-BE49-F238E27FC236}">
                  <a16:creationId xmlns:a16="http://schemas.microsoft.com/office/drawing/2014/main" id="{D8AED2CC-D899-ED4D-A425-EAFE4978C151}"/>
                </a:ext>
              </a:extLst>
            </p:cNvPr>
            <p:cNvSpPr/>
            <p:nvPr/>
          </p:nvSpPr>
          <p:spPr>
            <a:xfrm>
              <a:off x="3695106" y="4098407"/>
              <a:ext cx="1363502" cy="136350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Fira Sans Light" panose="020B0403050000020004" pitchFamily="34" charset="0"/>
              </a:endParaRPr>
            </a:p>
          </p:txBody>
        </p:sp>
      </p:grpSp>
      <p:sp>
        <p:nvSpPr>
          <p:cNvPr id="303" name="TextBox 302">
            <a:extLst>
              <a:ext uri="{FF2B5EF4-FFF2-40B4-BE49-F238E27FC236}">
                <a16:creationId xmlns:a16="http://schemas.microsoft.com/office/drawing/2014/main" id="{40657CEA-FBE3-EC41-978C-98EE79BD4FDE}"/>
              </a:ext>
            </a:extLst>
          </p:cNvPr>
          <p:cNvSpPr txBox="1"/>
          <p:nvPr/>
        </p:nvSpPr>
        <p:spPr>
          <a:xfrm>
            <a:off x="-56128" y="327011"/>
            <a:ext cx="1782611" cy="1015663"/>
          </a:xfrm>
          <a:prstGeom prst="rect">
            <a:avLst/>
          </a:prstGeom>
          <a:noFill/>
        </p:spPr>
        <p:txBody>
          <a:bodyPr wrap="square" rtlCol="0">
            <a:spAutoFit/>
          </a:bodyPr>
          <a:lstStyle/>
          <a:p>
            <a:pPr algn="ctr"/>
            <a:r>
              <a:rPr lang="en-US" sz="6000" b="1" dirty="0" smtClean="0">
                <a:solidFill>
                  <a:schemeClr val="accent4"/>
                </a:solidFill>
                <a:latin typeface="Fira Sans" panose="020B0503050000020004" pitchFamily="34" charset="0"/>
              </a:rPr>
              <a:t>Y5</a:t>
            </a:r>
            <a:endParaRPr lang="en-US" sz="6000" b="1" dirty="0">
              <a:solidFill>
                <a:schemeClr val="accent4"/>
              </a:solidFill>
              <a:latin typeface="Fira Sans" panose="020B0503050000020004" pitchFamily="34" charset="0"/>
            </a:endParaRPr>
          </a:p>
        </p:txBody>
      </p:sp>
      <p:sp>
        <p:nvSpPr>
          <p:cNvPr id="307" name="Subtitle 2">
            <a:extLst>
              <a:ext uri="{FF2B5EF4-FFF2-40B4-BE49-F238E27FC236}">
                <a16:creationId xmlns:a16="http://schemas.microsoft.com/office/drawing/2014/main" id="{4EC94491-6539-F941-898A-4BB887977E4E}"/>
              </a:ext>
            </a:extLst>
          </p:cNvPr>
          <p:cNvSpPr txBox="1">
            <a:spLocks/>
          </p:cNvSpPr>
          <p:nvPr/>
        </p:nvSpPr>
        <p:spPr>
          <a:xfrm>
            <a:off x="-360363" y="0"/>
            <a:ext cx="9886410" cy="9969975"/>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r">
              <a:lnSpc>
                <a:spcPts val="3600"/>
              </a:lnSpc>
            </a:pPr>
            <a:r>
              <a:rPr lang="en-US" sz="3200" b="1" dirty="0" smtClean="0">
                <a:latin typeface="Fira Sans" panose="020B0503050000020004" pitchFamily="34" charset="0"/>
                <a:ea typeface="League Spartan" charset="0"/>
                <a:cs typeface="Poppins" pitchFamily="2" charset="77"/>
              </a:rPr>
              <a:t>      </a:t>
            </a:r>
            <a:r>
              <a:rPr lang="en-US" sz="2600" b="1" dirty="0" smtClean="0">
                <a:latin typeface="Fira Sans" panose="020B0503050000020004" pitchFamily="34" charset="0"/>
                <a:ea typeface="League Spartan" charset="0"/>
                <a:cs typeface="Poppins" pitchFamily="2" charset="77"/>
              </a:rPr>
              <a:t>Forces and mechanisms</a:t>
            </a:r>
          </a:p>
          <a:p>
            <a:pPr marL="457200" indent="-457200" algn="r">
              <a:lnSpc>
                <a:spcPts val="3600"/>
              </a:lnSpc>
              <a:buFont typeface="Arial" panose="020B0604020202020204" pitchFamily="34" charset="0"/>
              <a:buChar char="•"/>
            </a:pPr>
            <a:r>
              <a:rPr lang="en-US"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A method is a set of clear instructions for how to carry out a scientific investigation. A prediction is a statement about what might happen in an investigation based on some prior knowledge or understanding</a:t>
            </a:r>
          </a:p>
          <a:p>
            <a:pPr marL="457200" indent="-457200" algn="r">
              <a:lnSpc>
                <a:spcPts val="3600"/>
              </a:lnSpc>
              <a:buFont typeface="Arial" panose="020B0604020202020204" pitchFamily="34" charset="0"/>
              <a:buChar char="•"/>
            </a:pPr>
            <a:r>
              <a:rPr lang="en-US"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Questions can help us find out about the world and can be answered using a range of scientific enquiries</a:t>
            </a:r>
          </a:p>
          <a:p>
            <a:pPr marL="457200" indent="-457200" algn="r">
              <a:lnSpc>
                <a:spcPts val="3600"/>
              </a:lnSpc>
              <a:buFont typeface="Arial" panose="020B0604020202020204" pitchFamily="34" charset="0"/>
              <a:buChar char="•"/>
            </a:pPr>
            <a:r>
              <a:rPr lang="en-US"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Specialized equipment is used to take measurements in standard units. Examples include data loggers, plus sensors, such as light (lux), sound (dB), and temperature (degree Celsius), timers (seconds, minutes and hours), thermometers (degree Celsius) and measuring tapes (mm, cm and m)</a:t>
            </a:r>
          </a:p>
          <a:p>
            <a:pPr marL="457200" indent="-457200" algn="r">
              <a:lnSpc>
                <a:spcPts val="3600"/>
              </a:lnSpc>
              <a:buFont typeface="Arial" panose="020B0604020202020204" pitchFamily="34" charset="0"/>
              <a:buChar char="•"/>
            </a:pPr>
            <a:r>
              <a:rPr lang="en-US"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An observation involves looking closely at objects, materials and living things. Accurate observations can be made repeatedly or at regular intervals to identify changes over time</a:t>
            </a:r>
          </a:p>
          <a:p>
            <a:pPr marL="457200" indent="-457200" algn="r">
              <a:lnSpc>
                <a:spcPts val="3600"/>
              </a:lnSpc>
              <a:buFont typeface="Arial" panose="020B0604020202020204" pitchFamily="34" charset="0"/>
              <a:buChar char="•"/>
            </a:pPr>
            <a:r>
              <a:rPr lang="en-US"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Data can be recorded and displayed in different ways, including tables, bar and line charts, classification keys and labelled diagrams</a:t>
            </a:r>
          </a:p>
          <a:p>
            <a:pPr marL="457200" indent="-457200" algn="r">
              <a:lnSpc>
                <a:spcPts val="3600"/>
              </a:lnSpc>
              <a:buFont typeface="Arial" panose="020B0604020202020204" pitchFamily="34" charset="0"/>
              <a:buChar char="•"/>
            </a:pPr>
            <a:r>
              <a:rPr lang="en-US"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The results are information such as measurements or observations, that have been collected during an investigation. A conclusion is an explanation of what has been discovered using evidence collected</a:t>
            </a:r>
          </a:p>
          <a:p>
            <a:pPr marL="457200" indent="-457200" algn="r">
              <a:lnSpc>
                <a:spcPts val="3600"/>
              </a:lnSpc>
              <a:buFont typeface="Arial" panose="020B0604020202020204" pitchFamily="34" charset="0"/>
              <a:buChar char="•"/>
            </a:pPr>
            <a:r>
              <a:rPr lang="en-US"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Gravity is a force of attraction. Anything with a mass can exert a gravitational pull on another object. The Earth’s large mass exerts a gravitational pull on all objects on Earth, making dropped objects fall to the ground</a:t>
            </a:r>
          </a:p>
        </p:txBody>
      </p:sp>
      <p:sp>
        <p:nvSpPr>
          <p:cNvPr id="89" name="Subtitle 2">
            <a:extLst>
              <a:ext uri="{FF2B5EF4-FFF2-40B4-BE49-F238E27FC236}">
                <a16:creationId xmlns:a16="http://schemas.microsoft.com/office/drawing/2014/main" id="{4EC94491-6539-F941-898A-4BB887977E4E}"/>
              </a:ext>
            </a:extLst>
          </p:cNvPr>
          <p:cNvSpPr txBox="1">
            <a:spLocks/>
          </p:cNvSpPr>
          <p:nvPr/>
        </p:nvSpPr>
        <p:spPr>
          <a:xfrm>
            <a:off x="10794373" y="-117579"/>
            <a:ext cx="13744888" cy="9145134"/>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600"/>
              </a:lnSpc>
            </a:pPr>
            <a:r>
              <a:rPr lang="en-US" sz="3200" b="1" dirty="0" smtClean="0">
                <a:latin typeface="Fira Sans" panose="020B0503050000020004" pitchFamily="34" charset="0"/>
                <a:ea typeface="League Spartan" charset="0"/>
                <a:cs typeface="Poppins" pitchFamily="2" charset="77"/>
              </a:rPr>
              <a:t>      </a:t>
            </a:r>
            <a:r>
              <a:rPr lang="en-US" sz="2600" b="1" dirty="0" smtClean="0">
                <a:latin typeface="Fira Sans" panose="020B0503050000020004" pitchFamily="34" charset="0"/>
                <a:ea typeface="League Spartan" charset="0"/>
                <a:cs typeface="Poppins" pitchFamily="2" charset="77"/>
              </a:rPr>
              <a:t>Earth and space</a:t>
            </a:r>
          </a:p>
          <a:p>
            <a:pPr marL="457200" indent="-457200" algn="l">
              <a:lnSpc>
                <a:spcPts val="3600"/>
              </a:lnSpc>
              <a:buFont typeface="Arial" panose="020B0604020202020204" pitchFamily="34" charset="0"/>
              <a:buChar char="•"/>
            </a:pPr>
            <a:r>
              <a:rPr lang="en-US"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The solar system is made up of the Sun and everything that orbits around it. There are eight planets in our Solar system: Mercury, Venus, Earth, Mars, Jupiter, Saturn, Uranus and Neptune. Earth orbits around the Sun and a year (365 days) is the length of time it takes for the Earth to complete a full orbit</a:t>
            </a:r>
          </a:p>
          <a:p>
            <a:pPr marL="457200" indent="-457200" algn="l">
              <a:lnSpc>
                <a:spcPts val="3600"/>
              </a:lnSpc>
              <a:buFont typeface="Arial" panose="020B0604020202020204" pitchFamily="34" charset="0"/>
              <a:buChar char="•"/>
            </a:pPr>
            <a:r>
              <a:rPr lang="en-US"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The Moon orbits around the Earth, completing a full orbit every month (28 days) </a:t>
            </a:r>
          </a:p>
          <a:p>
            <a:pPr marL="457200" indent="-457200" algn="l">
              <a:lnSpc>
                <a:spcPts val="3600"/>
              </a:lnSpc>
              <a:buFont typeface="Arial" panose="020B0604020202020204" pitchFamily="34" charset="0"/>
              <a:buChar char="•"/>
            </a:pPr>
            <a:r>
              <a:rPr lang="en-US"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The Sun, Earth, Moon and planets in our solar system are roughly spherical. All planets are spherical because they are so large that they have their own force of gravity. This force of gravity pulls all of a planet’s material towards its </a:t>
            </a:r>
            <a:r>
              <a:rPr lang="en-US" dirty="0" err="1"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centre</a:t>
            </a:r>
            <a:r>
              <a:rPr lang="en-US"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 which comprises it into the most compact shape – a sphere </a:t>
            </a:r>
          </a:p>
          <a:p>
            <a:pPr marL="4807746" lvl="4" indent="-457200" algn="l">
              <a:lnSpc>
                <a:spcPts val="3600"/>
              </a:lnSpc>
              <a:buFont typeface="Arial" panose="020B0604020202020204" pitchFamily="34" charset="0"/>
              <a:buChar char="•"/>
            </a:pPr>
            <a:r>
              <a:rPr lang="en-US" sz="24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As Earth orbits the Sun, it also spins on its axis. It takes the Earth a day (24 hours) to complete a full spin. During the day, the Sun </a:t>
            </a:r>
            <a:r>
              <a:rPr lang="en-US" sz="2400" dirty="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a</a:t>
            </a:r>
            <a:r>
              <a:rPr lang="en-US" sz="24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ppears to move through the sky. However, this is due to the Earth rotating and not the Sun moving. Earth rotates to the east or, if viewed from above the North Pole, it rotates anti-clockwise, which means the Sun rises in the east and sets in the west. As Earth rotates, different parts of it face the Sun, which brings what we call daytime. The part facing away is in shadow, which is called night time</a:t>
            </a:r>
          </a:p>
          <a:p>
            <a:pPr marL="8070655" lvl="7" indent="-457200" algn="l">
              <a:lnSpc>
                <a:spcPts val="3600"/>
              </a:lnSpc>
              <a:buFont typeface="Arial" panose="020B0604020202020204" pitchFamily="34" charset="0"/>
              <a:buChar char="•"/>
            </a:pPr>
            <a:endParaRPr lang="en-US"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endParaRPr>
          </a:p>
          <a:p>
            <a:pPr marL="4807746" lvl="4" indent="-457200" algn="l">
              <a:lnSpc>
                <a:spcPts val="3600"/>
              </a:lnSpc>
              <a:buFont typeface="Arial" panose="020B0604020202020204" pitchFamily="34" charset="0"/>
              <a:buChar char="•"/>
            </a:pPr>
            <a:endParaRPr lang="en-US"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endParaRPr>
          </a:p>
          <a:p>
            <a:pPr marL="457200" indent="-457200" algn="l">
              <a:lnSpc>
                <a:spcPts val="3600"/>
              </a:lnSpc>
              <a:buFont typeface="Arial" panose="020B0604020202020204" pitchFamily="34" charset="0"/>
              <a:buChar char="•"/>
            </a:pPr>
            <a:endParaRPr lang="en-US"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endParaRPr>
          </a:p>
        </p:txBody>
      </p:sp>
    </p:spTree>
    <p:extLst>
      <p:ext uri="{BB962C8B-B14F-4D97-AF65-F5344CB8AC3E}">
        <p14:creationId xmlns:p14="http://schemas.microsoft.com/office/powerpoint/2010/main" val="301594465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Group 23">
            <a:extLst>
              <a:ext uri="{FF2B5EF4-FFF2-40B4-BE49-F238E27FC236}">
                <a16:creationId xmlns:a16="http://schemas.microsoft.com/office/drawing/2014/main" id="{5462F81D-5CBD-E34A-AF48-778EE5C56DCF}"/>
              </a:ext>
            </a:extLst>
          </p:cNvPr>
          <p:cNvGrpSpPr/>
          <p:nvPr/>
        </p:nvGrpSpPr>
        <p:grpSpPr>
          <a:xfrm flipH="1">
            <a:off x="7563946" y="-87279"/>
            <a:ext cx="6861244" cy="13716000"/>
            <a:chOff x="6263905" y="0"/>
            <a:chExt cx="9051323" cy="13716000"/>
          </a:xfrm>
        </p:grpSpPr>
        <p:sp>
          <p:nvSpPr>
            <p:cNvPr id="185" name="Freeform 1">
              <a:extLst>
                <a:ext uri="{FF2B5EF4-FFF2-40B4-BE49-F238E27FC236}">
                  <a16:creationId xmlns:a16="http://schemas.microsoft.com/office/drawing/2014/main" id="{28330879-8C3A-044D-BA38-5E9BA47A15BA}"/>
                </a:ext>
              </a:extLst>
            </p:cNvPr>
            <p:cNvSpPr>
              <a:spLocks noChangeArrowheads="1"/>
            </p:cNvSpPr>
            <p:nvPr/>
          </p:nvSpPr>
          <p:spPr bwMode="auto">
            <a:xfrm>
              <a:off x="6263905" y="0"/>
              <a:ext cx="9051323" cy="13716000"/>
            </a:xfrm>
            <a:custGeom>
              <a:avLst/>
              <a:gdLst>
                <a:gd name="T0" fmla="*/ 9787 w 12920"/>
                <a:gd name="T1" fmla="*/ 19577 h 19578"/>
                <a:gd name="T2" fmla="*/ 9787 w 12920"/>
                <a:gd name="T3" fmla="*/ 9515 h 19578"/>
                <a:gd name="T4" fmla="*/ 9787 w 12920"/>
                <a:gd name="T5" fmla="*/ 9515 h 19578"/>
                <a:gd name="T6" fmla="*/ 8930 w 12920"/>
                <a:gd name="T7" fmla="*/ 8658 h 19578"/>
                <a:gd name="T8" fmla="*/ 8930 w 12920"/>
                <a:gd name="T9" fmla="*/ 8658 h 19578"/>
                <a:gd name="T10" fmla="*/ 8073 w 12920"/>
                <a:gd name="T11" fmla="*/ 9515 h 19578"/>
                <a:gd name="T12" fmla="*/ 8073 w 12920"/>
                <a:gd name="T13" fmla="*/ 9949 h 19578"/>
                <a:gd name="T14" fmla="*/ 8073 w 12920"/>
                <a:gd name="T15" fmla="*/ 9949 h 19578"/>
                <a:gd name="T16" fmla="*/ 4084 w 12920"/>
                <a:gd name="T17" fmla="*/ 13938 h 19578"/>
                <a:gd name="T18" fmla="*/ 3989 w 12920"/>
                <a:gd name="T19" fmla="*/ 13938 h 19578"/>
                <a:gd name="T20" fmla="*/ 3989 w 12920"/>
                <a:gd name="T21" fmla="*/ 13938 h 19578"/>
                <a:gd name="T22" fmla="*/ 0 w 12920"/>
                <a:gd name="T23" fmla="*/ 9949 h 19578"/>
                <a:gd name="T24" fmla="*/ 0 w 12920"/>
                <a:gd name="T25" fmla="*/ 0 h 19578"/>
                <a:gd name="T26" fmla="*/ 3133 w 12920"/>
                <a:gd name="T27" fmla="*/ 0 h 19578"/>
                <a:gd name="T28" fmla="*/ 3133 w 12920"/>
                <a:gd name="T29" fmla="*/ 9949 h 19578"/>
                <a:gd name="T30" fmla="*/ 3133 w 12920"/>
                <a:gd name="T31" fmla="*/ 9949 h 19578"/>
                <a:gd name="T32" fmla="*/ 3989 w 12920"/>
                <a:gd name="T33" fmla="*/ 10805 h 19578"/>
                <a:gd name="T34" fmla="*/ 4084 w 12920"/>
                <a:gd name="T35" fmla="*/ 10805 h 19578"/>
                <a:gd name="T36" fmla="*/ 4084 w 12920"/>
                <a:gd name="T37" fmla="*/ 10805 h 19578"/>
                <a:gd name="T38" fmla="*/ 4940 w 12920"/>
                <a:gd name="T39" fmla="*/ 9949 h 19578"/>
                <a:gd name="T40" fmla="*/ 4940 w 12920"/>
                <a:gd name="T41" fmla="*/ 9515 h 19578"/>
                <a:gd name="T42" fmla="*/ 4940 w 12920"/>
                <a:gd name="T43" fmla="*/ 9515 h 19578"/>
                <a:gd name="T44" fmla="*/ 8930 w 12920"/>
                <a:gd name="T45" fmla="*/ 5526 h 19578"/>
                <a:gd name="T46" fmla="*/ 8930 w 12920"/>
                <a:gd name="T47" fmla="*/ 5526 h 19578"/>
                <a:gd name="T48" fmla="*/ 12919 w 12920"/>
                <a:gd name="T49" fmla="*/ 9515 h 19578"/>
                <a:gd name="T50" fmla="*/ 12919 w 12920"/>
                <a:gd name="T51" fmla="*/ 19577 h 19578"/>
                <a:gd name="T52" fmla="*/ 9787 w 12920"/>
                <a:gd name="T53" fmla="*/ 19577 h 195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2920" h="19578">
                  <a:moveTo>
                    <a:pt x="9787" y="19577"/>
                  </a:moveTo>
                  <a:lnTo>
                    <a:pt x="9787" y="9515"/>
                  </a:lnTo>
                  <a:lnTo>
                    <a:pt x="9787" y="9515"/>
                  </a:lnTo>
                  <a:cubicBezTo>
                    <a:pt x="9787" y="9043"/>
                    <a:pt x="9402" y="8658"/>
                    <a:pt x="8930" y="8658"/>
                  </a:cubicBezTo>
                  <a:lnTo>
                    <a:pt x="8930" y="8658"/>
                  </a:lnTo>
                  <a:cubicBezTo>
                    <a:pt x="8457" y="8658"/>
                    <a:pt x="8073" y="9043"/>
                    <a:pt x="8073" y="9515"/>
                  </a:cubicBezTo>
                  <a:lnTo>
                    <a:pt x="8073" y="9949"/>
                  </a:lnTo>
                  <a:lnTo>
                    <a:pt x="8073" y="9949"/>
                  </a:lnTo>
                  <a:cubicBezTo>
                    <a:pt x="8073" y="12149"/>
                    <a:pt x="6283" y="13938"/>
                    <a:pt x="4084" y="13938"/>
                  </a:cubicBezTo>
                  <a:lnTo>
                    <a:pt x="3989" y="13938"/>
                  </a:lnTo>
                  <a:lnTo>
                    <a:pt x="3989" y="13938"/>
                  </a:lnTo>
                  <a:cubicBezTo>
                    <a:pt x="1790" y="13938"/>
                    <a:pt x="0" y="12149"/>
                    <a:pt x="0" y="9949"/>
                  </a:cubicBezTo>
                  <a:lnTo>
                    <a:pt x="0" y="0"/>
                  </a:lnTo>
                  <a:lnTo>
                    <a:pt x="3133" y="0"/>
                  </a:lnTo>
                  <a:lnTo>
                    <a:pt x="3133" y="9949"/>
                  </a:lnTo>
                  <a:lnTo>
                    <a:pt x="3133" y="9949"/>
                  </a:lnTo>
                  <a:cubicBezTo>
                    <a:pt x="3133" y="10421"/>
                    <a:pt x="3517" y="10805"/>
                    <a:pt x="3989" y="10805"/>
                  </a:cubicBezTo>
                  <a:lnTo>
                    <a:pt x="4084" y="10805"/>
                  </a:lnTo>
                  <a:lnTo>
                    <a:pt x="4084" y="10805"/>
                  </a:lnTo>
                  <a:cubicBezTo>
                    <a:pt x="4556" y="10805"/>
                    <a:pt x="4940" y="10421"/>
                    <a:pt x="4940" y="9949"/>
                  </a:cubicBezTo>
                  <a:lnTo>
                    <a:pt x="4940" y="9515"/>
                  </a:lnTo>
                  <a:lnTo>
                    <a:pt x="4940" y="9515"/>
                  </a:lnTo>
                  <a:cubicBezTo>
                    <a:pt x="4940" y="7316"/>
                    <a:pt x="6730" y="5526"/>
                    <a:pt x="8930" y="5526"/>
                  </a:cubicBezTo>
                  <a:lnTo>
                    <a:pt x="8930" y="5526"/>
                  </a:lnTo>
                  <a:cubicBezTo>
                    <a:pt x="11130" y="5526"/>
                    <a:pt x="12919" y="7316"/>
                    <a:pt x="12919" y="9515"/>
                  </a:cubicBezTo>
                  <a:lnTo>
                    <a:pt x="12919" y="19577"/>
                  </a:lnTo>
                  <a:lnTo>
                    <a:pt x="9787" y="19577"/>
                  </a:lnTo>
                </a:path>
              </a:pathLst>
            </a:custGeom>
            <a:solidFill>
              <a:srgbClr val="CEE3AB"/>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186" name="Freeform 2">
              <a:extLst>
                <a:ext uri="{FF2B5EF4-FFF2-40B4-BE49-F238E27FC236}">
                  <a16:creationId xmlns:a16="http://schemas.microsoft.com/office/drawing/2014/main" id="{25423859-04CF-314B-98A7-7C9C09525A0D}"/>
                </a:ext>
              </a:extLst>
            </p:cNvPr>
            <p:cNvSpPr>
              <a:spLocks noChangeArrowheads="1"/>
            </p:cNvSpPr>
            <p:nvPr/>
          </p:nvSpPr>
          <p:spPr bwMode="auto">
            <a:xfrm>
              <a:off x="6402918" y="0"/>
              <a:ext cx="8776386" cy="13716000"/>
            </a:xfrm>
            <a:custGeom>
              <a:avLst/>
              <a:gdLst>
                <a:gd name="T0" fmla="*/ 9786 w 12528"/>
                <a:gd name="T1" fmla="*/ 19577 h 19578"/>
                <a:gd name="T2" fmla="*/ 9786 w 12528"/>
                <a:gd name="T3" fmla="*/ 9515 h 19578"/>
                <a:gd name="T4" fmla="*/ 9786 w 12528"/>
                <a:gd name="T5" fmla="*/ 9515 h 19578"/>
                <a:gd name="T6" fmla="*/ 8734 w 12528"/>
                <a:gd name="T7" fmla="*/ 8463 h 19578"/>
                <a:gd name="T8" fmla="*/ 8734 w 12528"/>
                <a:gd name="T9" fmla="*/ 8463 h 19578"/>
                <a:gd name="T10" fmla="*/ 7681 w 12528"/>
                <a:gd name="T11" fmla="*/ 9515 h 19578"/>
                <a:gd name="T12" fmla="*/ 7681 w 12528"/>
                <a:gd name="T13" fmla="*/ 9949 h 19578"/>
                <a:gd name="T14" fmla="*/ 7681 w 12528"/>
                <a:gd name="T15" fmla="*/ 9949 h 19578"/>
                <a:gd name="T16" fmla="*/ 3888 w 12528"/>
                <a:gd name="T17" fmla="*/ 13742 h 19578"/>
                <a:gd name="T18" fmla="*/ 3793 w 12528"/>
                <a:gd name="T19" fmla="*/ 13742 h 19578"/>
                <a:gd name="T20" fmla="*/ 3793 w 12528"/>
                <a:gd name="T21" fmla="*/ 13742 h 19578"/>
                <a:gd name="T22" fmla="*/ 0 w 12528"/>
                <a:gd name="T23" fmla="*/ 9949 h 19578"/>
                <a:gd name="T24" fmla="*/ 0 w 12528"/>
                <a:gd name="T25" fmla="*/ 0 h 19578"/>
                <a:gd name="T26" fmla="*/ 2741 w 12528"/>
                <a:gd name="T27" fmla="*/ 0 h 19578"/>
                <a:gd name="T28" fmla="*/ 2741 w 12528"/>
                <a:gd name="T29" fmla="*/ 9949 h 19578"/>
                <a:gd name="T30" fmla="*/ 2741 w 12528"/>
                <a:gd name="T31" fmla="*/ 9949 h 19578"/>
                <a:gd name="T32" fmla="*/ 3793 w 12528"/>
                <a:gd name="T33" fmla="*/ 11002 h 19578"/>
                <a:gd name="T34" fmla="*/ 3888 w 12528"/>
                <a:gd name="T35" fmla="*/ 11002 h 19578"/>
                <a:gd name="T36" fmla="*/ 3888 w 12528"/>
                <a:gd name="T37" fmla="*/ 11002 h 19578"/>
                <a:gd name="T38" fmla="*/ 4940 w 12528"/>
                <a:gd name="T39" fmla="*/ 9949 h 19578"/>
                <a:gd name="T40" fmla="*/ 4940 w 12528"/>
                <a:gd name="T41" fmla="*/ 9515 h 19578"/>
                <a:gd name="T42" fmla="*/ 4940 w 12528"/>
                <a:gd name="T43" fmla="*/ 9515 h 19578"/>
                <a:gd name="T44" fmla="*/ 8734 w 12528"/>
                <a:gd name="T45" fmla="*/ 5722 h 19578"/>
                <a:gd name="T46" fmla="*/ 8734 w 12528"/>
                <a:gd name="T47" fmla="*/ 5722 h 19578"/>
                <a:gd name="T48" fmla="*/ 12527 w 12528"/>
                <a:gd name="T49" fmla="*/ 9515 h 19578"/>
                <a:gd name="T50" fmla="*/ 12527 w 12528"/>
                <a:gd name="T51" fmla="*/ 19577 h 19578"/>
                <a:gd name="T52" fmla="*/ 9786 w 12528"/>
                <a:gd name="T53" fmla="*/ 19577 h 195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2528" h="19578">
                  <a:moveTo>
                    <a:pt x="9786" y="19577"/>
                  </a:moveTo>
                  <a:lnTo>
                    <a:pt x="9786" y="9515"/>
                  </a:lnTo>
                  <a:lnTo>
                    <a:pt x="9786" y="9515"/>
                  </a:lnTo>
                  <a:cubicBezTo>
                    <a:pt x="9786" y="8935"/>
                    <a:pt x="9314" y="8463"/>
                    <a:pt x="8734" y="8463"/>
                  </a:cubicBezTo>
                  <a:lnTo>
                    <a:pt x="8734" y="8463"/>
                  </a:lnTo>
                  <a:cubicBezTo>
                    <a:pt x="8153" y="8463"/>
                    <a:pt x="7681" y="8935"/>
                    <a:pt x="7681" y="9515"/>
                  </a:cubicBezTo>
                  <a:lnTo>
                    <a:pt x="7681" y="9949"/>
                  </a:lnTo>
                  <a:lnTo>
                    <a:pt x="7681" y="9949"/>
                  </a:lnTo>
                  <a:cubicBezTo>
                    <a:pt x="7681" y="12040"/>
                    <a:pt x="5979" y="13742"/>
                    <a:pt x="3888" y="13742"/>
                  </a:cubicBezTo>
                  <a:lnTo>
                    <a:pt x="3793" y="13742"/>
                  </a:lnTo>
                  <a:lnTo>
                    <a:pt x="3793" y="13742"/>
                  </a:lnTo>
                  <a:cubicBezTo>
                    <a:pt x="1702" y="13742"/>
                    <a:pt x="0" y="12040"/>
                    <a:pt x="0" y="9949"/>
                  </a:cubicBezTo>
                  <a:lnTo>
                    <a:pt x="0" y="0"/>
                  </a:lnTo>
                  <a:lnTo>
                    <a:pt x="2741" y="0"/>
                  </a:lnTo>
                  <a:lnTo>
                    <a:pt x="2741" y="9949"/>
                  </a:lnTo>
                  <a:lnTo>
                    <a:pt x="2741" y="9949"/>
                  </a:lnTo>
                  <a:cubicBezTo>
                    <a:pt x="2741" y="10529"/>
                    <a:pt x="3213" y="11002"/>
                    <a:pt x="3793" y="11002"/>
                  </a:cubicBezTo>
                  <a:lnTo>
                    <a:pt x="3888" y="11002"/>
                  </a:lnTo>
                  <a:lnTo>
                    <a:pt x="3888" y="11002"/>
                  </a:lnTo>
                  <a:cubicBezTo>
                    <a:pt x="4468" y="11002"/>
                    <a:pt x="4940" y="10529"/>
                    <a:pt x="4940" y="9949"/>
                  </a:cubicBezTo>
                  <a:lnTo>
                    <a:pt x="4940" y="9515"/>
                  </a:lnTo>
                  <a:lnTo>
                    <a:pt x="4940" y="9515"/>
                  </a:lnTo>
                  <a:cubicBezTo>
                    <a:pt x="4940" y="7424"/>
                    <a:pt x="6642" y="5722"/>
                    <a:pt x="8734" y="5722"/>
                  </a:cubicBezTo>
                  <a:lnTo>
                    <a:pt x="8734" y="5722"/>
                  </a:lnTo>
                  <a:cubicBezTo>
                    <a:pt x="10825" y="5722"/>
                    <a:pt x="12527" y="7424"/>
                    <a:pt x="12527" y="9515"/>
                  </a:cubicBezTo>
                  <a:lnTo>
                    <a:pt x="12527" y="19577"/>
                  </a:lnTo>
                  <a:lnTo>
                    <a:pt x="9786" y="19577"/>
                  </a:lnTo>
                </a:path>
              </a:pathLst>
            </a:custGeom>
            <a:solidFill>
              <a:schemeClr val="accent6">
                <a:lumMod val="60000"/>
                <a:lumOff val="40000"/>
              </a:schemeClr>
            </a:solidFill>
            <a:ln>
              <a:noFill/>
            </a:ln>
            <a:effectLst/>
          </p:spPr>
          <p:txBody>
            <a:bodyPr wrap="none" anchor="ctr"/>
            <a:lstStyle/>
            <a:p>
              <a:endParaRPr lang="en-US" sz="6532" dirty="0">
                <a:latin typeface="Fira Sans Light" panose="020B0403050000020004" pitchFamily="34" charset="0"/>
              </a:endParaRPr>
            </a:p>
          </p:txBody>
        </p:sp>
        <p:sp>
          <p:nvSpPr>
            <p:cNvPr id="187" name="Freeform 3">
              <a:extLst>
                <a:ext uri="{FF2B5EF4-FFF2-40B4-BE49-F238E27FC236}">
                  <a16:creationId xmlns:a16="http://schemas.microsoft.com/office/drawing/2014/main" id="{669D8999-E7D3-9F48-8926-799757FF78D9}"/>
                </a:ext>
              </a:extLst>
            </p:cNvPr>
            <p:cNvSpPr>
              <a:spLocks noChangeArrowheads="1"/>
            </p:cNvSpPr>
            <p:nvPr/>
          </p:nvSpPr>
          <p:spPr bwMode="auto">
            <a:xfrm>
              <a:off x="6538842" y="0"/>
              <a:ext cx="8501447" cy="13716000"/>
            </a:xfrm>
            <a:custGeom>
              <a:avLst/>
              <a:gdLst>
                <a:gd name="T0" fmla="*/ 12136 w 12137"/>
                <a:gd name="T1" fmla="*/ 19577 h 19578"/>
                <a:gd name="T2" fmla="*/ 9787 w 12137"/>
                <a:gd name="T3" fmla="*/ 19577 h 19578"/>
                <a:gd name="T4" fmla="*/ 9787 w 12137"/>
                <a:gd name="T5" fmla="*/ 9515 h 19578"/>
                <a:gd name="T6" fmla="*/ 9787 w 12137"/>
                <a:gd name="T7" fmla="*/ 9515 h 19578"/>
                <a:gd name="T8" fmla="*/ 8538 w 12137"/>
                <a:gd name="T9" fmla="*/ 8267 h 19578"/>
                <a:gd name="T10" fmla="*/ 8538 w 12137"/>
                <a:gd name="T11" fmla="*/ 8267 h 19578"/>
                <a:gd name="T12" fmla="*/ 7289 w 12137"/>
                <a:gd name="T13" fmla="*/ 9515 h 19578"/>
                <a:gd name="T14" fmla="*/ 7289 w 12137"/>
                <a:gd name="T15" fmla="*/ 9949 h 19578"/>
                <a:gd name="T16" fmla="*/ 7289 w 12137"/>
                <a:gd name="T17" fmla="*/ 9949 h 19578"/>
                <a:gd name="T18" fmla="*/ 3692 w 12137"/>
                <a:gd name="T19" fmla="*/ 13546 h 19578"/>
                <a:gd name="T20" fmla="*/ 3597 w 12137"/>
                <a:gd name="T21" fmla="*/ 13546 h 19578"/>
                <a:gd name="T22" fmla="*/ 3597 w 12137"/>
                <a:gd name="T23" fmla="*/ 13546 h 19578"/>
                <a:gd name="T24" fmla="*/ 0 w 12137"/>
                <a:gd name="T25" fmla="*/ 9949 h 19578"/>
                <a:gd name="T26" fmla="*/ 0 w 12137"/>
                <a:gd name="T27" fmla="*/ 0 h 19578"/>
                <a:gd name="T28" fmla="*/ 2349 w 12137"/>
                <a:gd name="T29" fmla="*/ 0 h 19578"/>
                <a:gd name="T30" fmla="*/ 2349 w 12137"/>
                <a:gd name="T31" fmla="*/ 9949 h 19578"/>
                <a:gd name="T32" fmla="*/ 2349 w 12137"/>
                <a:gd name="T33" fmla="*/ 9949 h 19578"/>
                <a:gd name="T34" fmla="*/ 3597 w 12137"/>
                <a:gd name="T35" fmla="*/ 11197 h 19578"/>
                <a:gd name="T36" fmla="*/ 3692 w 12137"/>
                <a:gd name="T37" fmla="*/ 11197 h 19578"/>
                <a:gd name="T38" fmla="*/ 3692 w 12137"/>
                <a:gd name="T39" fmla="*/ 11197 h 19578"/>
                <a:gd name="T40" fmla="*/ 4940 w 12137"/>
                <a:gd name="T41" fmla="*/ 9949 h 19578"/>
                <a:gd name="T42" fmla="*/ 4940 w 12137"/>
                <a:gd name="T43" fmla="*/ 9515 h 19578"/>
                <a:gd name="T44" fmla="*/ 4940 w 12137"/>
                <a:gd name="T45" fmla="*/ 9515 h 19578"/>
                <a:gd name="T46" fmla="*/ 8538 w 12137"/>
                <a:gd name="T47" fmla="*/ 5918 h 19578"/>
                <a:gd name="T48" fmla="*/ 8538 w 12137"/>
                <a:gd name="T49" fmla="*/ 5918 h 19578"/>
                <a:gd name="T50" fmla="*/ 12136 w 12137"/>
                <a:gd name="T51" fmla="*/ 9515 h 19578"/>
                <a:gd name="T52" fmla="*/ 12136 w 12137"/>
                <a:gd name="T53" fmla="*/ 19577 h 195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2137" h="19578">
                  <a:moveTo>
                    <a:pt x="12136" y="19577"/>
                  </a:moveTo>
                  <a:lnTo>
                    <a:pt x="9787" y="19577"/>
                  </a:lnTo>
                  <a:lnTo>
                    <a:pt x="9787" y="9515"/>
                  </a:lnTo>
                  <a:lnTo>
                    <a:pt x="9787" y="9515"/>
                  </a:lnTo>
                  <a:cubicBezTo>
                    <a:pt x="9787" y="8827"/>
                    <a:pt x="9226" y="8267"/>
                    <a:pt x="8538" y="8267"/>
                  </a:cubicBezTo>
                  <a:lnTo>
                    <a:pt x="8538" y="8267"/>
                  </a:lnTo>
                  <a:cubicBezTo>
                    <a:pt x="7850" y="8267"/>
                    <a:pt x="7289" y="8827"/>
                    <a:pt x="7289" y="9515"/>
                  </a:cubicBezTo>
                  <a:lnTo>
                    <a:pt x="7289" y="9949"/>
                  </a:lnTo>
                  <a:lnTo>
                    <a:pt x="7289" y="9949"/>
                  </a:lnTo>
                  <a:cubicBezTo>
                    <a:pt x="7289" y="11933"/>
                    <a:pt x="5676" y="13546"/>
                    <a:pt x="3692" y="13546"/>
                  </a:cubicBezTo>
                  <a:lnTo>
                    <a:pt x="3597" y="13546"/>
                  </a:lnTo>
                  <a:lnTo>
                    <a:pt x="3597" y="13546"/>
                  </a:lnTo>
                  <a:cubicBezTo>
                    <a:pt x="1614" y="13546"/>
                    <a:pt x="0" y="11933"/>
                    <a:pt x="0" y="9949"/>
                  </a:cubicBezTo>
                  <a:lnTo>
                    <a:pt x="0" y="0"/>
                  </a:lnTo>
                  <a:lnTo>
                    <a:pt x="2349" y="0"/>
                  </a:lnTo>
                  <a:lnTo>
                    <a:pt x="2349" y="9949"/>
                  </a:lnTo>
                  <a:lnTo>
                    <a:pt x="2349" y="9949"/>
                  </a:lnTo>
                  <a:cubicBezTo>
                    <a:pt x="2349" y="10637"/>
                    <a:pt x="2909" y="11197"/>
                    <a:pt x="3597" y="11197"/>
                  </a:cubicBezTo>
                  <a:lnTo>
                    <a:pt x="3692" y="11197"/>
                  </a:lnTo>
                  <a:lnTo>
                    <a:pt x="3692" y="11197"/>
                  </a:lnTo>
                  <a:cubicBezTo>
                    <a:pt x="4380" y="11197"/>
                    <a:pt x="4940" y="10637"/>
                    <a:pt x="4940" y="9949"/>
                  </a:cubicBezTo>
                  <a:lnTo>
                    <a:pt x="4940" y="9515"/>
                  </a:lnTo>
                  <a:lnTo>
                    <a:pt x="4940" y="9515"/>
                  </a:lnTo>
                  <a:cubicBezTo>
                    <a:pt x="4940" y="7531"/>
                    <a:pt x="6554" y="5918"/>
                    <a:pt x="8538" y="5918"/>
                  </a:cubicBezTo>
                  <a:lnTo>
                    <a:pt x="8538" y="5918"/>
                  </a:lnTo>
                  <a:cubicBezTo>
                    <a:pt x="10522" y="5918"/>
                    <a:pt x="12136" y="7531"/>
                    <a:pt x="12136" y="9515"/>
                  </a:cubicBezTo>
                  <a:lnTo>
                    <a:pt x="12136" y="19577"/>
                  </a:lnTo>
                </a:path>
              </a:pathLst>
            </a:custGeom>
            <a:solidFill>
              <a:schemeClr val="accent6">
                <a:lumMod val="50000"/>
              </a:schemeClr>
            </a:solidFill>
            <a:ln>
              <a:noFill/>
            </a:ln>
            <a:effectLst/>
          </p:spPr>
          <p:txBody>
            <a:bodyPr wrap="none" anchor="ctr"/>
            <a:lstStyle/>
            <a:p>
              <a:endParaRPr lang="en-US" sz="6532" dirty="0">
                <a:latin typeface="Fira Sans Light" panose="020B0403050000020004" pitchFamily="34" charset="0"/>
              </a:endParaRPr>
            </a:p>
          </p:txBody>
        </p:sp>
        <p:sp>
          <p:nvSpPr>
            <p:cNvPr id="188" name="Freeform 4">
              <a:extLst>
                <a:ext uri="{FF2B5EF4-FFF2-40B4-BE49-F238E27FC236}">
                  <a16:creationId xmlns:a16="http://schemas.microsoft.com/office/drawing/2014/main" id="{C1D77E45-35B5-4B41-9113-C33F0194879A}"/>
                </a:ext>
              </a:extLst>
            </p:cNvPr>
            <p:cNvSpPr>
              <a:spLocks noChangeArrowheads="1"/>
            </p:cNvSpPr>
            <p:nvPr/>
          </p:nvSpPr>
          <p:spPr bwMode="auto">
            <a:xfrm>
              <a:off x="6677856" y="0"/>
              <a:ext cx="8226509" cy="13716000"/>
            </a:xfrm>
            <a:custGeom>
              <a:avLst/>
              <a:gdLst>
                <a:gd name="T0" fmla="*/ 9786 w 11745"/>
                <a:gd name="T1" fmla="*/ 19577 h 19578"/>
                <a:gd name="T2" fmla="*/ 9786 w 11745"/>
                <a:gd name="T3" fmla="*/ 9515 h 19578"/>
                <a:gd name="T4" fmla="*/ 9786 w 11745"/>
                <a:gd name="T5" fmla="*/ 9515 h 19578"/>
                <a:gd name="T6" fmla="*/ 8342 w 11745"/>
                <a:gd name="T7" fmla="*/ 8071 h 19578"/>
                <a:gd name="T8" fmla="*/ 8342 w 11745"/>
                <a:gd name="T9" fmla="*/ 8071 h 19578"/>
                <a:gd name="T10" fmla="*/ 6897 w 11745"/>
                <a:gd name="T11" fmla="*/ 9515 h 19578"/>
                <a:gd name="T12" fmla="*/ 6897 w 11745"/>
                <a:gd name="T13" fmla="*/ 9949 h 19578"/>
                <a:gd name="T14" fmla="*/ 6897 w 11745"/>
                <a:gd name="T15" fmla="*/ 9949 h 19578"/>
                <a:gd name="T16" fmla="*/ 3496 w 11745"/>
                <a:gd name="T17" fmla="*/ 13351 h 19578"/>
                <a:gd name="T18" fmla="*/ 3401 w 11745"/>
                <a:gd name="T19" fmla="*/ 13351 h 19578"/>
                <a:gd name="T20" fmla="*/ 3401 w 11745"/>
                <a:gd name="T21" fmla="*/ 13351 h 19578"/>
                <a:gd name="T22" fmla="*/ 0 w 11745"/>
                <a:gd name="T23" fmla="*/ 9949 h 19578"/>
                <a:gd name="T24" fmla="*/ 0 w 11745"/>
                <a:gd name="T25" fmla="*/ 0 h 19578"/>
                <a:gd name="T26" fmla="*/ 1957 w 11745"/>
                <a:gd name="T27" fmla="*/ 0 h 19578"/>
                <a:gd name="T28" fmla="*/ 1957 w 11745"/>
                <a:gd name="T29" fmla="*/ 9949 h 19578"/>
                <a:gd name="T30" fmla="*/ 1957 w 11745"/>
                <a:gd name="T31" fmla="*/ 9949 h 19578"/>
                <a:gd name="T32" fmla="*/ 3401 w 11745"/>
                <a:gd name="T33" fmla="*/ 11393 h 19578"/>
                <a:gd name="T34" fmla="*/ 3496 w 11745"/>
                <a:gd name="T35" fmla="*/ 11393 h 19578"/>
                <a:gd name="T36" fmla="*/ 3496 w 11745"/>
                <a:gd name="T37" fmla="*/ 11393 h 19578"/>
                <a:gd name="T38" fmla="*/ 4940 w 11745"/>
                <a:gd name="T39" fmla="*/ 9949 h 19578"/>
                <a:gd name="T40" fmla="*/ 4940 w 11745"/>
                <a:gd name="T41" fmla="*/ 9515 h 19578"/>
                <a:gd name="T42" fmla="*/ 4940 w 11745"/>
                <a:gd name="T43" fmla="*/ 9515 h 19578"/>
                <a:gd name="T44" fmla="*/ 8342 w 11745"/>
                <a:gd name="T45" fmla="*/ 6114 h 19578"/>
                <a:gd name="T46" fmla="*/ 8342 w 11745"/>
                <a:gd name="T47" fmla="*/ 6114 h 19578"/>
                <a:gd name="T48" fmla="*/ 11744 w 11745"/>
                <a:gd name="T49" fmla="*/ 9515 h 19578"/>
                <a:gd name="T50" fmla="*/ 11744 w 11745"/>
                <a:gd name="T51" fmla="*/ 19577 h 19578"/>
                <a:gd name="T52" fmla="*/ 9786 w 11745"/>
                <a:gd name="T53" fmla="*/ 19577 h 195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745" h="19578">
                  <a:moveTo>
                    <a:pt x="9786" y="19577"/>
                  </a:moveTo>
                  <a:lnTo>
                    <a:pt x="9786" y="9515"/>
                  </a:lnTo>
                  <a:lnTo>
                    <a:pt x="9786" y="9515"/>
                  </a:lnTo>
                  <a:cubicBezTo>
                    <a:pt x="9786" y="8719"/>
                    <a:pt x="9138" y="8071"/>
                    <a:pt x="8342" y="8071"/>
                  </a:cubicBezTo>
                  <a:lnTo>
                    <a:pt x="8342" y="8071"/>
                  </a:lnTo>
                  <a:cubicBezTo>
                    <a:pt x="7546" y="8071"/>
                    <a:pt x="6897" y="8719"/>
                    <a:pt x="6897" y="9515"/>
                  </a:cubicBezTo>
                  <a:lnTo>
                    <a:pt x="6897" y="9949"/>
                  </a:lnTo>
                  <a:lnTo>
                    <a:pt x="6897" y="9949"/>
                  </a:lnTo>
                  <a:cubicBezTo>
                    <a:pt x="6897" y="11824"/>
                    <a:pt x="5371" y="13351"/>
                    <a:pt x="3496" y="13351"/>
                  </a:cubicBezTo>
                  <a:lnTo>
                    <a:pt x="3401" y="13351"/>
                  </a:lnTo>
                  <a:lnTo>
                    <a:pt x="3401" y="13351"/>
                  </a:lnTo>
                  <a:cubicBezTo>
                    <a:pt x="1526" y="13351"/>
                    <a:pt x="0" y="11824"/>
                    <a:pt x="0" y="9949"/>
                  </a:cubicBezTo>
                  <a:lnTo>
                    <a:pt x="0" y="0"/>
                  </a:lnTo>
                  <a:lnTo>
                    <a:pt x="1957" y="0"/>
                  </a:lnTo>
                  <a:lnTo>
                    <a:pt x="1957" y="9949"/>
                  </a:lnTo>
                  <a:lnTo>
                    <a:pt x="1957" y="9949"/>
                  </a:lnTo>
                  <a:cubicBezTo>
                    <a:pt x="1957" y="10745"/>
                    <a:pt x="2605" y="11393"/>
                    <a:pt x="3401" y="11393"/>
                  </a:cubicBezTo>
                  <a:lnTo>
                    <a:pt x="3496" y="11393"/>
                  </a:lnTo>
                  <a:lnTo>
                    <a:pt x="3496" y="11393"/>
                  </a:lnTo>
                  <a:cubicBezTo>
                    <a:pt x="4292" y="11393"/>
                    <a:pt x="4940" y="10745"/>
                    <a:pt x="4940" y="9949"/>
                  </a:cubicBezTo>
                  <a:lnTo>
                    <a:pt x="4940" y="9515"/>
                  </a:lnTo>
                  <a:lnTo>
                    <a:pt x="4940" y="9515"/>
                  </a:lnTo>
                  <a:cubicBezTo>
                    <a:pt x="4940" y="7640"/>
                    <a:pt x="6466" y="6114"/>
                    <a:pt x="8342" y="6114"/>
                  </a:cubicBezTo>
                  <a:lnTo>
                    <a:pt x="8342" y="6114"/>
                  </a:lnTo>
                  <a:cubicBezTo>
                    <a:pt x="10218" y="6114"/>
                    <a:pt x="11744" y="7640"/>
                    <a:pt x="11744" y="9515"/>
                  </a:cubicBezTo>
                  <a:lnTo>
                    <a:pt x="11744" y="19577"/>
                  </a:lnTo>
                  <a:lnTo>
                    <a:pt x="9786" y="19577"/>
                  </a:lnTo>
                </a:path>
              </a:pathLst>
            </a:custGeom>
            <a:solidFill>
              <a:schemeClr val="accent6"/>
            </a:solidFill>
            <a:ln>
              <a:noFill/>
            </a:ln>
            <a:effectLst/>
          </p:spPr>
          <p:txBody>
            <a:bodyPr wrap="none" anchor="ctr"/>
            <a:lstStyle/>
            <a:p>
              <a:endParaRPr lang="en-US" sz="6532" dirty="0">
                <a:latin typeface="Fira Sans Light" panose="020B0403050000020004" pitchFamily="34" charset="0"/>
              </a:endParaRPr>
            </a:p>
          </p:txBody>
        </p:sp>
        <p:sp>
          <p:nvSpPr>
            <p:cNvPr id="189" name="Freeform 5">
              <a:extLst>
                <a:ext uri="{FF2B5EF4-FFF2-40B4-BE49-F238E27FC236}">
                  <a16:creationId xmlns:a16="http://schemas.microsoft.com/office/drawing/2014/main" id="{D749D0C7-BF34-5644-8F7E-E64144823EF1}"/>
                </a:ext>
              </a:extLst>
            </p:cNvPr>
            <p:cNvSpPr>
              <a:spLocks noChangeArrowheads="1"/>
            </p:cNvSpPr>
            <p:nvPr/>
          </p:nvSpPr>
          <p:spPr bwMode="auto">
            <a:xfrm>
              <a:off x="7363656" y="725960"/>
              <a:ext cx="6854909" cy="12291883"/>
            </a:xfrm>
            <a:custGeom>
              <a:avLst/>
              <a:gdLst>
                <a:gd name="T0" fmla="*/ 0 w 9787"/>
                <a:gd name="T1" fmla="*/ 0 h 17547"/>
                <a:gd name="T2" fmla="*/ 0 w 9787"/>
                <a:gd name="T3" fmla="*/ 8913 h 17547"/>
                <a:gd name="T4" fmla="*/ 0 w 9787"/>
                <a:gd name="T5" fmla="*/ 8913 h 17547"/>
                <a:gd name="T6" fmla="*/ 2422 w 9787"/>
                <a:gd name="T7" fmla="*/ 11336 h 17547"/>
                <a:gd name="T8" fmla="*/ 2517 w 9787"/>
                <a:gd name="T9" fmla="*/ 11336 h 17547"/>
                <a:gd name="T10" fmla="*/ 2517 w 9787"/>
                <a:gd name="T11" fmla="*/ 11336 h 17547"/>
                <a:gd name="T12" fmla="*/ 4940 w 9787"/>
                <a:gd name="T13" fmla="*/ 8913 h 17547"/>
                <a:gd name="T14" fmla="*/ 4940 w 9787"/>
                <a:gd name="T15" fmla="*/ 8479 h 17547"/>
                <a:gd name="T16" fmla="*/ 4940 w 9787"/>
                <a:gd name="T17" fmla="*/ 8479 h 17547"/>
                <a:gd name="T18" fmla="*/ 7363 w 9787"/>
                <a:gd name="T19" fmla="*/ 6056 h 17547"/>
                <a:gd name="T20" fmla="*/ 7363 w 9787"/>
                <a:gd name="T21" fmla="*/ 6056 h 17547"/>
                <a:gd name="T22" fmla="*/ 7363 w 9787"/>
                <a:gd name="T23" fmla="*/ 6056 h 17547"/>
                <a:gd name="T24" fmla="*/ 9786 w 9787"/>
                <a:gd name="T25" fmla="*/ 8479 h 17547"/>
                <a:gd name="T26" fmla="*/ 9786 w 9787"/>
                <a:gd name="T27" fmla="*/ 17546 h 175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787" h="17547">
                  <a:moveTo>
                    <a:pt x="0" y="0"/>
                  </a:moveTo>
                  <a:lnTo>
                    <a:pt x="0" y="8913"/>
                  </a:lnTo>
                  <a:lnTo>
                    <a:pt x="0" y="8913"/>
                  </a:lnTo>
                  <a:cubicBezTo>
                    <a:pt x="0" y="10251"/>
                    <a:pt x="1084" y="11336"/>
                    <a:pt x="2422" y="11336"/>
                  </a:cubicBezTo>
                  <a:lnTo>
                    <a:pt x="2517" y="11336"/>
                  </a:lnTo>
                  <a:lnTo>
                    <a:pt x="2517" y="11336"/>
                  </a:lnTo>
                  <a:cubicBezTo>
                    <a:pt x="3855" y="11336"/>
                    <a:pt x="4940" y="10251"/>
                    <a:pt x="4940" y="8913"/>
                  </a:cubicBezTo>
                  <a:lnTo>
                    <a:pt x="4940" y="8479"/>
                  </a:lnTo>
                  <a:lnTo>
                    <a:pt x="4940" y="8479"/>
                  </a:lnTo>
                  <a:cubicBezTo>
                    <a:pt x="4940" y="7142"/>
                    <a:pt x="6024" y="6056"/>
                    <a:pt x="7363" y="6056"/>
                  </a:cubicBezTo>
                  <a:lnTo>
                    <a:pt x="7363" y="6056"/>
                  </a:lnTo>
                  <a:lnTo>
                    <a:pt x="7363" y="6056"/>
                  </a:lnTo>
                  <a:cubicBezTo>
                    <a:pt x="8701" y="6056"/>
                    <a:pt x="9786" y="7142"/>
                    <a:pt x="9786" y="8479"/>
                  </a:cubicBezTo>
                  <a:lnTo>
                    <a:pt x="9786" y="17546"/>
                  </a:lnTo>
                </a:path>
              </a:pathLst>
            </a:custGeom>
            <a:noFill/>
            <a:ln w="38100" cap="flat">
              <a:solidFill>
                <a:schemeClr val="bg1"/>
              </a:solidFill>
              <a:prstDash val="dash"/>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sz="6532" dirty="0">
                <a:latin typeface="Fira Sans Light" panose="020B0403050000020004" pitchFamily="34" charset="0"/>
              </a:endParaRPr>
            </a:p>
          </p:txBody>
        </p:sp>
      </p:grpSp>
      <p:sp>
        <p:nvSpPr>
          <p:cNvPr id="274" name="Freeform 273">
            <a:extLst>
              <a:ext uri="{FF2B5EF4-FFF2-40B4-BE49-F238E27FC236}">
                <a16:creationId xmlns:a16="http://schemas.microsoft.com/office/drawing/2014/main" id="{86382094-E09E-0045-9F2B-81022A2AB888}"/>
              </a:ext>
            </a:extLst>
          </p:cNvPr>
          <p:cNvSpPr>
            <a:spLocks noChangeArrowheads="1"/>
          </p:cNvSpPr>
          <p:nvPr/>
        </p:nvSpPr>
        <p:spPr bwMode="auto">
          <a:xfrm>
            <a:off x="13576014" y="13203195"/>
            <a:ext cx="1281319" cy="385452"/>
          </a:xfrm>
          <a:custGeom>
            <a:avLst/>
            <a:gdLst>
              <a:gd name="connsiteX0" fmla="*/ 1149178 w 1281319"/>
              <a:gd name="connsiteY0" fmla="*/ 0 h 385452"/>
              <a:gd name="connsiteX1" fmla="*/ 1281319 w 1281319"/>
              <a:gd name="connsiteY1" fmla="*/ 0 h 385452"/>
              <a:gd name="connsiteX2" fmla="*/ 1281319 w 1281319"/>
              <a:gd name="connsiteY2" fmla="*/ 385452 h 385452"/>
              <a:gd name="connsiteX3" fmla="*/ 1149178 w 1281319"/>
              <a:gd name="connsiteY3" fmla="*/ 385452 h 385452"/>
              <a:gd name="connsiteX4" fmla="*/ 957648 w 1281319"/>
              <a:gd name="connsiteY4" fmla="*/ 0 h 385452"/>
              <a:gd name="connsiteX5" fmla="*/ 1089789 w 1281319"/>
              <a:gd name="connsiteY5" fmla="*/ 0 h 385452"/>
              <a:gd name="connsiteX6" fmla="*/ 1089789 w 1281319"/>
              <a:gd name="connsiteY6" fmla="*/ 385452 h 385452"/>
              <a:gd name="connsiteX7" fmla="*/ 957648 w 1281319"/>
              <a:gd name="connsiteY7" fmla="*/ 385452 h 385452"/>
              <a:gd name="connsiteX8" fmla="*/ 766119 w 1281319"/>
              <a:gd name="connsiteY8" fmla="*/ 0 h 385452"/>
              <a:gd name="connsiteX9" fmla="*/ 898260 w 1281319"/>
              <a:gd name="connsiteY9" fmla="*/ 0 h 385452"/>
              <a:gd name="connsiteX10" fmla="*/ 898260 w 1281319"/>
              <a:gd name="connsiteY10" fmla="*/ 385452 h 385452"/>
              <a:gd name="connsiteX11" fmla="*/ 766119 w 1281319"/>
              <a:gd name="connsiteY11" fmla="*/ 385452 h 385452"/>
              <a:gd name="connsiteX12" fmla="*/ 574589 w 1281319"/>
              <a:gd name="connsiteY12" fmla="*/ 0 h 385452"/>
              <a:gd name="connsiteX13" fmla="*/ 706730 w 1281319"/>
              <a:gd name="connsiteY13" fmla="*/ 0 h 385452"/>
              <a:gd name="connsiteX14" fmla="*/ 706730 w 1281319"/>
              <a:gd name="connsiteY14" fmla="*/ 385452 h 385452"/>
              <a:gd name="connsiteX15" fmla="*/ 574589 w 1281319"/>
              <a:gd name="connsiteY15" fmla="*/ 385452 h 385452"/>
              <a:gd name="connsiteX16" fmla="*/ 383059 w 1281319"/>
              <a:gd name="connsiteY16" fmla="*/ 0 h 385452"/>
              <a:gd name="connsiteX17" fmla="*/ 518275 w 1281319"/>
              <a:gd name="connsiteY17" fmla="*/ 0 h 385452"/>
              <a:gd name="connsiteX18" fmla="*/ 518275 w 1281319"/>
              <a:gd name="connsiteY18" fmla="*/ 385452 h 385452"/>
              <a:gd name="connsiteX19" fmla="*/ 383059 w 1281319"/>
              <a:gd name="connsiteY19" fmla="*/ 385452 h 385452"/>
              <a:gd name="connsiteX20" fmla="*/ 191529 w 1281319"/>
              <a:gd name="connsiteY20" fmla="*/ 0 h 385452"/>
              <a:gd name="connsiteX21" fmla="*/ 323670 w 1281319"/>
              <a:gd name="connsiteY21" fmla="*/ 0 h 385452"/>
              <a:gd name="connsiteX22" fmla="*/ 323670 w 1281319"/>
              <a:gd name="connsiteY22" fmla="*/ 385452 h 385452"/>
              <a:gd name="connsiteX23" fmla="*/ 191529 w 1281319"/>
              <a:gd name="connsiteY23" fmla="*/ 385452 h 385452"/>
              <a:gd name="connsiteX24" fmla="*/ 0 w 1281319"/>
              <a:gd name="connsiteY24" fmla="*/ 0 h 385452"/>
              <a:gd name="connsiteX25" fmla="*/ 135216 w 1281319"/>
              <a:gd name="connsiteY25" fmla="*/ 0 h 385452"/>
              <a:gd name="connsiteX26" fmla="*/ 135216 w 1281319"/>
              <a:gd name="connsiteY26" fmla="*/ 385452 h 385452"/>
              <a:gd name="connsiteX27" fmla="*/ 0 w 1281319"/>
              <a:gd name="connsiteY27" fmla="*/ 385452 h 3854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1281319" h="385452">
                <a:moveTo>
                  <a:pt x="1149178" y="0"/>
                </a:moveTo>
                <a:lnTo>
                  <a:pt x="1281319" y="0"/>
                </a:lnTo>
                <a:lnTo>
                  <a:pt x="1281319" y="385452"/>
                </a:lnTo>
                <a:lnTo>
                  <a:pt x="1149178" y="385452"/>
                </a:lnTo>
                <a:close/>
                <a:moveTo>
                  <a:pt x="957648" y="0"/>
                </a:moveTo>
                <a:lnTo>
                  <a:pt x="1089789" y="0"/>
                </a:lnTo>
                <a:lnTo>
                  <a:pt x="1089789" y="385452"/>
                </a:lnTo>
                <a:lnTo>
                  <a:pt x="957648" y="385452"/>
                </a:lnTo>
                <a:close/>
                <a:moveTo>
                  <a:pt x="766119" y="0"/>
                </a:moveTo>
                <a:lnTo>
                  <a:pt x="898260" y="0"/>
                </a:lnTo>
                <a:lnTo>
                  <a:pt x="898260" y="385452"/>
                </a:lnTo>
                <a:lnTo>
                  <a:pt x="766119" y="385452"/>
                </a:lnTo>
                <a:close/>
                <a:moveTo>
                  <a:pt x="574589" y="0"/>
                </a:moveTo>
                <a:lnTo>
                  <a:pt x="706730" y="0"/>
                </a:lnTo>
                <a:lnTo>
                  <a:pt x="706730" y="385452"/>
                </a:lnTo>
                <a:lnTo>
                  <a:pt x="574589" y="385452"/>
                </a:lnTo>
                <a:close/>
                <a:moveTo>
                  <a:pt x="383059" y="0"/>
                </a:moveTo>
                <a:lnTo>
                  <a:pt x="518275" y="0"/>
                </a:lnTo>
                <a:lnTo>
                  <a:pt x="518275" y="385452"/>
                </a:lnTo>
                <a:lnTo>
                  <a:pt x="383059" y="385452"/>
                </a:lnTo>
                <a:close/>
                <a:moveTo>
                  <a:pt x="191529" y="0"/>
                </a:moveTo>
                <a:lnTo>
                  <a:pt x="323670" y="0"/>
                </a:lnTo>
                <a:lnTo>
                  <a:pt x="323670" y="385452"/>
                </a:lnTo>
                <a:lnTo>
                  <a:pt x="191529" y="385452"/>
                </a:lnTo>
                <a:close/>
                <a:moveTo>
                  <a:pt x="0" y="0"/>
                </a:moveTo>
                <a:lnTo>
                  <a:pt x="135216" y="0"/>
                </a:lnTo>
                <a:lnTo>
                  <a:pt x="135216" y="385452"/>
                </a:lnTo>
                <a:lnTo>
                  <a:pt x="0" y="385452"/>
                </a:lnTo>
                <a:close/>
              </a:path>
            </a:pathLst>
          </a:custGeom>
          <a:solidFill>
            <a:srgbClr val="FFFFFF"/>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noAutofit/>
          </a:bodyPr>
          <a:lstStyle/>
          <a:p>
            <a:endParaRPr lang="en-US" sz="6532" dirty="0">
              <a:latin typeface="Fira Sans Light" panose="020B0403050000020004" pitchFamily="34" charset="0"/>
            </a:endParaRPr>
          </a:p>
        </p:txBody>
      </p:sp>
      <p:sp>
        <p:nvSpPr>
          <p:cNvPr id="273" name="Freeform 272">
            <a:extLst>
              <a:ext uri="{FF2B5EF4-FFF2-40B4-BE49-F238E27FC236}">
                <a16:creationId xmlns:a16="http://schemas.microsoft.com/office/drawing/2014/main" id="{1DEE8867-F24F-524A-B0BB-B01FDFE944E1}"/>
              </a:ext>
            </a:extLst>
          </p:cNvPr>
          <p:cNvSpPr>
            <a:spLocks noChangeArrowheads="1"/>
          </p:cNvSpPr>
          <p:nvPr/>
        </p:nvSpPr>
        <p:spPr bwMode="auto">
          <a:xfrm>
            <a:off x="5509837" y="2532107"/>
            <a:ext cx="1284394" cy="385449"/>
          </a:xfrm>
          <a:custGeom>
            <a:avLst/>
            <a:gdLst>
              <a:gd name="connsiteX0" fmla="*/ 1149178 w 1284394"/>
              <a:gd name="connsiteY0" fmla="*/ 0 h 385449"/>
              <a:gd name="connsiteX1" fmla="*/ 1284394 w 1284394"/>
              <a:gd name="connsiteY1" fmla="*/ 0 h 385449"/>
              <a:gd name="connsiteX2" fmla="*/ 1284394 w 1284394"/>
              <a:gd name="connsiteY2" fmla="*/ 385449 h 385449"/>
              <a:gd name="connsiteX3" fmla="*/ 1149178 w 1284394"/>
              <a:gd name="connsiteY3" fmla="*/ 385449 h 385449"/>
              <a:gd name="connsiteX4" fmla="*/ 957648 w 1284394"/>
              <a:gd name="connsiteY4" fmla="*/ 0 h 385449"/>
              <a:gd name="connsiteX5" fmla="*/ 1092864 w 1284394"/>
              <a:gd name="connsiteY5" fmla="*/ 0 h 385449"/>
              <a:gd name="connsiteX6" fmla="*/ 1092864 w 1284394"/>
              <a:gd name="connsiteY6" fmla="*/ 385449 h 385449"/>
              <a:gd name="connsiteX7" fmla="*/ 957648 w 1284394"/>
              <a:gd name="connsiteY7" fmla="*/ 385449 h 385449"/>
              <a:gd name="connsiteX8" fmla="*/ 766119 w 1284394"/>
              <a:gd name="connsiteY8" fmla="*/ 0 h 385449"/>
              <a:gd name="connsiteX9" fmla="*/ 898257 w 1284394"/>
              <a:gd name="connsiteY9" fmla="*/ 0 h 385449"/>
              <a:gd name="connsiteX10" fmla="*/ 898257 w 1284394"/>
              <a:gd name="connsiteY10" fmla="*/ 385449 h 385449"/>
              <a:gd name="connsiteX11" fmla="*/ 766119 w 1284394"/>
              <a:gd name="connsiteY11" fmla="*/ 385449 h 385449"/>
              <a:gd name="connsiteX12" fmla="*/ 574589 w 1284394"/>
              <a:gd name="connsiteY12" fmla="*/ 0 h 385449"/>
              <a:gd name="connsiteX13" fmla="*/ 706727 w 1284394"/>
              <a:gd name="connsiteY13" fmla="*/ 0 h 385449"/>
              <a:gd name="connsiteX14" fmla="*/ 706727 w 1284394"/>
              <a:gd name="connsiteY14" fmla="*/ 385449 h 385449"/>
              <a:gd name="connsiteX15" fmla="*/ 574589 w 1284394"/>
              <a:gd name="connsiteY15" fmla="*/ 385449 h 385449"/>
              <a:gd name="connsiteX16" fmla="*/ 383059 w 1284394"/>
              <a:gd name="connsiteY16" fmla="*/ 0 h 385449"/>
              <a:gd name="connsiteX17" fmla="*/ 515197 w 1284394"/>
              <a:gd name="connsiteY17" fmla="*/ 0 h 385449"/>
              <a:gd name="connsiteX18" fmla="*/ 515197 w 1284394"/>
              <a:gd name="connsiteY18" fmla="*/ 385449 h 385449"/>
              <a:gd name="connsiteX19" fmla="*/ 383059 w 1284394"/>
              <a:gd name="connsiteY19" fmla="*/ 385449 h 385449"/>
              <a:gd name="connsiteX20" fmla="*/ 191530 w 1284394"/>
              <a:gd name="connsiteY20" fmla="*/ 0 h 385449"/>
              <a:gd name="connsiteX21" fmla="*/ 323668 w 1284394"/>
              <a:gd name="connsiteY21" fmla="*/ 0 h 385449"/>
              <a:gd name="connsiteX22" fmla="*/ 323668 w 1284394"/>
              <a:gd name="connsiteY22" fmla="*/ 385449 h 385449"/>
              <a:gd name="connsiteX23" fmla="*/ 191530 w 1284394"/>
              <a:gd name="connsiteY23" fmla="*/ 385449 h 385449"/>
              <a:gd name="connsiteX24" fmla="*/ 0 w 1284394"/>
              <a:gd name="connsiteY24" fmla="*/ 0 h 385449"/>
              <a:gd name="connsiteX25" fmla="*/ 132138 w 1284394"/>
              <a:gd name="connsiteY25" fmla="*/ 0 h 385449"/>
              <a:gd name="connsiteX26" fmla="*/ 132138 w 1284394"/>
              <a:gd name="connsiteY26" fmla="*/ 385449 h 385449"/>
              <a:gd name="connsiteX27" fmla="*/ 0 w 1284394"/>
              <a:gd name="connsiteY27" fmla="*/ 385449 h 385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1284394" h="385449">
                <a:moveTo>
                  <a:pt x="1149178" y="0"/>
                </a:moveTo>
                <a:lnTo>
                  <a:pt x="1284394" y="0"/>
                </a:lnTo>
                <a:lnTo>
                  <a:pt x="1284394" y="385449"/>
                </a:lnTo>
                <a:lnTo>
                  <a:pt x="1149178" y="385449"/>
                </a:lnTo>
                <a:close/>
                <a:moveTo>
                  <a:pt x="957648" y="0"/>
                </a:moveTo>
                <a:lnTo>
                  <a:pt x="1092864" y="0"/>
                </a:lnTo>
                <a:lnTo>
                  <a:pt x="1092864" y="385449"/>
                </a:lnTo>
                <a:lnTo>
                  <a:pt x="957648" y="385449"/>
                </a:lnTo>
                <a:close/>
                <a:moveTo>
                  <a:pt x="766119" y="0"/>
                </a:moveTo>
                <a:lnTo>
                  <a:pt x="898257" y="0"/>
                </a:lnTo>
                <a:lnTo>
                  <a:pt x="898257" y="385449"/>
                </a:lnTo>
                <a:lnTo>
                  <a:pt x="766119" y="385449"/>
                </a:lnTo>
                <a:close/>
                <a:moveTo>
                  <a:pt x="574589" y="0"/>
                </a:moveTo>
                <a:lnTo>
                  <a:pt x="706727" y="0"/>
                </a:lnTo>
                <a:lnTo>
                  <a:pt x="706727" y="385449"/>
                </a:lnTo>
                <a:lnTo>
                  <a:pt x="574589" y="385449"/>
                </a:lnTo>
                <a:close/>
                <a:moveTo>
                  <a:pt x="383059" y="0"/>
                </a:moveTo>
                <a:lnTo>
                  <a:pt x="515197" y="0"/>
                </a:lnTo>
                <a:lnTo>
                  <a:pt x="515197" y="385449"/>
                </a:lnTo>
                <a:lnTo>
                  <a:pt x="383059" y="385449"/>
                </a:lnTo>
                <a:close/>
                <a:moveTo>
                  <a:pt x="191530" y="0"/>
                </a:moveTo>
                <a:lnTo>
                  <a:pt x="323668" y="0"/>
                </a:lnTo>
                <a:lnTo>
                  <a:pt x="323668" y="385449"/>
                </a:lnTo>
                <a:lnTo>
                  <a:pt x="191530" y="385449"/>
                </a:lnTo>
                <a:close/>
                <a:moveTo>
                  <a:pt x="0" y="0"/>
                </a:moveTo>
                <a:lnTo>
                  <a:pt x="132138" y="0"/>
                </a:lnTo>
                <a:lnTo>
                  <a:pt x="132138" y="385449"/>
                </a:lnTo>
                <a:lnTo>
                  <a:pt x="0" y="385449"/>
                </a:lnTo>
                <a:close/>
              </a:path>
            </a:pathLst>
          </a:custGeom>
          <a:solidFill>
            <a:schemeClr val="bg1"/>
          </a:solidFill>
          <a:ln>
            <a:noFill/>
          </a:ln>
          <a:effectLst/>
        </p:spPr>
        <p:txBody>
          <a:bodyPr wrap="square" anchor="ctr">
            <a:noAutofit/>
          </a:bodyPr>
          <a:lstStyle/>
          <a:p>
            <a:endParaRPr lang="en-US" sz="6532" dirty="0">
              <a:latin typeface="Fira Sans Light" panose="020B0403050000020004" pitchFamily="34" charset="0"/>
            </a:endParaRPr>
          </a:p>
        </p:txBody>
      </p:sp>
      <p:grpSp>
        <p:nvGrpSpPr>
          <p:cNvPr id="9" name="Group 8">
            <a:extLst>
              <a:ext uri="{FF2B5EF4-FFF2-40B4-BE49-F238E27FC236}">
                <a16:creationId xmlns:a16="http://schemas.microsoft.com/office/drawing/2014/main" id="{EB0B70DA-8E3E-2B4E-91F1-4AD0C816E922}"/>
              </a:ext>
            </a:extLst>
          </p:cNvPr>
          <p:cNvGrpSpPr/>
          <p:nvPr/>
        </p:nvGrpSpPr>
        <p:grpSpPr>
          <a:xfrm>
            <a:off x="13591537" y="3670038"/>
            <a:ext cx="704005" cy="1112022"/>
            <a:chOff x="12921797" y="11646330"/>
            <a:chExt cx="704005" cy="1112022"/>
          </a:xfrm>
        </p:grpSpPr>
        <p:sp>
          <p:nvSpPr>
            <p:cNvPr id="204" name="Freeform 20">
              <a:extLst>
                <a:ext uri="{FF2B5EF4-FFF2-40B4-BE49-F238E27FC236}">
                  <a16:creationId xmlns:a16="http://schemas.microsoft.com/office/drawing/2014/main" id="{70FBDDF2-001E-9D4D-86EF-34B50F7B92D1}"/>
                </a:ext>
              </a:extLst>
            </p:cNvPr>
            <p:cNvSpPr>
              <a:spLocks noChangeArrowheads="1"/>
            </p:cNvSpPr>
            <p:nvPr/>
          </p:nvSpPr>
          <p:spPr bwMode="auto">
            <a:xfrm>
              <a:off x="13045035" y="11686404"/>
              <a:ext cx="515895" cy="1071948"/>
            </a:xfrm>
            <a:custGeom>
              <a:avLst/>
              <a:gdLst>
                <a:gd name="T0" fmla="*/ 654 w 737"/>
                <a:gd name="T1" fmla="*/ 1530 h 1531"/>
                <a:gd name="T2" fmla="*/ 81 w 737"/>
                <a:gd name="T3" fmla="*/ 1530 h 1531"/>
                <a:gd name="T4" fmla="*/ 81 w 737"/>
                <a:gd name="T5" fmla="*/ 1530 h 1531"/>
                <a:gd name="T6" fmla="*/ 0 w 737"/>
                <a:gd name="T7" fmla="*/ 1449 h 1531"/>
                <a:gd name="T8" fmla="*/ 0 w 737"/>
                <a:gd name="T9" fmla="*/ 202 h 1531"/>
                <a:gd name="T10" fmla="*/ 0 w 737"/>
                <a:gd name="T11" fmla="*/ 202 h 1531"/>
                <a:gd name="T12" fmla="*/ 202 w 737"/>
                <a:gd name="T13" fmla="*/ 0 h 1531"/>
                <a:gd name="T14" fmla="*/ 533 w 737"/>
                <a:gd name="T15" fmla="*/ 0 h 1531"/>
                <a:gd name="T16" fmla="*/ 533 w 737"/>
                <a:gd name="T17" fmla="*/ 0 h 1531"/>
                <a:gd name="T18" fmla="*/ 736 w 737"/>
                <a:gd name="T19" fmla="*/ 202 h 1531"/>
                <a:gd name="T20" fmla="*/ 736 w 737"/>
                <a:gd name="T21" fmla="*/ 1449 h 1531"/>
                <a:gd name="T22" fmla="*/ 736 w 737"/>
                <a:gd name="T23" fmla="*/ 1449 h 1531"/>
                <a:gd name="T24" fmla="*/ 654 w 737"/>
                <a:gd name="T25" fmla="*/ 1530 h 15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37" h="1531">
                  <a:moveTo>
                    <a:pt x="654" y="1530"/>
                  </a:moveTo>
                  <a:lnTo>
                    <a:pt x="81" y="1530"/>
                  </a:lnTo>
                  <a:lnTo>
                    <a:pt x="81" y="1530"/>
                  </a:lnTo>
                  <a:cubicBezTo>
                    <a:pt x="37" y="1530"/>
                    <a:pt x="0" y="1493"/>
                    <a:pt x="0" y="1449"/>
                  </a:cubicBezTo>
                  <a:lnTo>
                    <a:pt x="0" y="202"/>
                  </a:lnTo>
                  <a:lnTo>
                    <a:pt x="0" y="202"/>
                  </a:lnTo>
                  <a:cubicBezTo>
                    <a:pt x="0" y="91"/>
                    <a:pt x="91" y="0"/>
                    <a:pt x="202" y="0"/>
                  </a:cubicBezTo>
                  <a:lnTo>
                    <a:pt x="533" y="0"/>
                  </a:lnTo>
                  <a:lnTo>
                    <a:pt x="533" y="0"/>
                  </a:lnTo>
                  <a:cubicBezTo>
                    <a:pt x="644" y="0"/>
                    <a:pt x="736" y="91"/>
                    <a:pt x="736" y="202"/>
                  </a:cubicBezTo>
                  <a:lnTo>
                    <a:pt x="736" y="1449"/>
                  </a:lnTo>
                  <a:lnTo>
                    <a:pt x="736" y="1449"/>
                  </a:lnTo>
                  <a:cubicBezTo>
                    <a:pt x="736" y="1493"/>
                    <a:pt x="699" y="1530"/>
                    <a:pt x="654" y="1530"/>
                  </a:cubicBezTo>
                </a:path>
              </a:pathLst>
            </a:custGeom>
            <a:solidFill>
              <a:schemeClr val="accent4">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05" name="Freeform 21">
              <a:extLst>
                <a:ext uri="{FF2B5EF4-FFF2-40B4-BE49-F238E27FC236}">
                  <a16:creationId xmlns:a16="http://schemas.microsoft.com/office/drawing/2014/main" id="{7A461BFB-469D-D74C-B443-DF6B0572D163}"/>
                </a:ext>
              </a:extLst>
            </p:cNvPr>
            <p:cNvSpPr>
              <a:spLocks noChangeArrowheads="1"/>
            </p:cNvSpPr>
            <p:nvPr/>
          </p:nvSpPr>
          <p:spPr bwMode="auto">
            <a:xfrm>
              <a:off x="13079017" y="11646330"/>
              <a:ext cx="45719" cy="1044060"/>
            </a:xfrm>
            <a:custGeom>
              <a:avLst/>
              <a:gdLst>
                <a:gd name="T0" fmla="*/ 0 w 642"/>
                <a:gd name="T1" fmla="*/ 1380 h 1390"/>
                <a:gd name="T2" fmla="*/ 0 w 642"/>
                <a:gd name="T3" fmla="*/ 40 h 1390"/>
                <a:gd name="T4" fmla="*/ 0 w 642"/>
                <a:gd name="T5" fmla="*/ 40 h 1390"/>
                <a:gd name="T6" fmla="*/ 38 w 642"/>
                <a:gd name="T7" fmla="*/ 0 h 1390"/>
                <a:gd name="T8" fmla="*/ 603 w 642"/>
                <a:gd name="T9" fmla="*/ 0 h 1390"/>
                <a:gd name="T10" fmla="*/ 603 w 642"/>
                <a:gd name="T11" fmla="*/ 0 h 1390"/>
                <a:gd name="T12" fmla="*/ 641 w 642"/>
                <a:gd name="T13" fmla="*/ 40 h 1390"/>
                <a:gd name="T14" fmla="*/ 641 w 642"/>
                <a:gd name="T15" fmla="*/ 1380 h 1390"/>
                <a:gd name="T16" fmla="*/ 641 w 642"/>
                <a:gd name="T17" fmla="*/ 1380 h 1390"/>
                <a:gd name="T18" fmla="*/ 633 w 642"/>
                <a:gd name="T19" fmla="*/ 1389 h 1390"/>
                <a:gd name="T20" fmla="*/ 9 w 642"/>
                <a:gd name="T21" fmla="*/ 1389 h 1390"/>
                <a:gd name="T22" fmla="*/ 9 w 642"/>
                <a:gd name="T23" fmla="*/ 1389 h 1390"/>
                <a:gd name="T24" fmla="*/ 0 w 642"/>
                <a:gd name="T25" fmla="*/ 1380 h 13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42" h="1390">
                  <a:moveTo>
                    <a:pt x="0" y="1380"/>
                  </a:moveTo>
                  <a:lnTo>
                    <a:pt x="0" y="40"/>
                  </a:lnTo>
                  <a:lnTo>
                    <a:pt x="0" y="40"/>
                  </a:lnTo>
                  <a:cubicBezTo>
                    <a:pt x="0" y="18"/>
                    <a:pt x="17" y="0"/>
                    <a:pt x="38" y="0"/>
                  </a:cubicBezTo>
                  <a:lnTo>
                    <a:pt x="603" y="0"/>
                  </a:lnTo>
                  <a:lnTo>
                    <a:pt x="603" y="0"/>
                  </a:lnTo>
                  <a:cubicBezTo>
                    <a:pt x="625" y="0"/>
                    <a:pt x="641" y="18"/>
                    <a:pt x="641" y="40"/>
                  </a:cubicBezTo>
                  <a:lnTo>
                    <a:pt x="641" y="1380"/>
                  </a:lnTo>
                  <a:lnTo>
                    <a:pt x="641" y="1380"/>
                  </a:lnTo>
                  <a:cubicBezTo>
                    <a:pt x="641" y="1385"/>
                    <a:pt x="638" y="1389"/>
                    <a:pt x="633" y="1389"/>
                  </a:cubicBezTo>
                  <a:lnTo>
                    <a:pt x="9" y="1389"/>
                  </a:lnTo>
                  <a:lnTo>
                    <a:pt x="9" y="1389"/>
                  </a:lnTo>
                  <a:cubicBezTo>
                    <a:pt x="4" y="1389"/>
                    <a:pt x="0" y="1385"/>
                    <a:pt x="0" y="1380"/>
                  </a:cubicBezTo>
                </a:path>
              </a:pathLst>
            </a:custGeom>
            <a:solidFill>
              <a:schemeClr val="accent4"/>
            </a:solidFill>
            <a:ln>
              <a:noFill/>
            </a:ln>
            <a:effectLst/>
          </p:spPr>
          <p:txBody>
            <a:bodyPr wrap="none" anchor="ctr"/>
            <a:lstStyle/>
            <a:p>
              <a:endParaRPr lang="en-US" sz="6532" dirty="0">
                <a:latin typeface="Fira Sans Light" panose="020B0403050000020004" pitchFamily="34" charset="0"/>
              </a:endParaRPr>
            </a:p>
          </p:txBody>
        </p:sp>
        <p:sp>
          <p:nvSpPr>
            <p:cNvPr id="206" name="Freeform 22">
              <a:extLst>
                <a:ext uri="{FF2B5EF4-FFF2-40B4-BE49-F238E27FC236}">
                  <a16:creationId xmlns:a16="http://schemas.microsoft.com/office/drawing/2014/main" id="{0AAFA804-8CC6-B448-99BC-905E9DF2B62F}"/>
                </a:ext>
              </a:extLst>
            </p:cNvPr>
            <p:cNvSpPr>
              <a:spLocks noChangeArrowheads="1"/>
            </p:cNvSpPr>
            <p:nvPr/>
          </p:nvSpPr>
          <p:spPr bwMode="auto">
            <a:xfrm>
              <a:off x="12980163" y="12054016"/>
              <a:ext cx="98854" cy="40160"/>
            </a:xfrm>
            <a:custGeom>
              <a:avLst/>
              <a:gdLst>
                <a:gd name="T0" fmla="*/ 112 w 141"/>
                <a:gd name="T1" fmla="*/ 55 h 56"/>
                <a:gd name="T2" fmla="*/ 28 w 141"/>
                <a:gd name="T3" fmla="*/ 55 h 56"/>
                <a:gd name="T4" fmla="*/ 28 w 141"/>
                <a:gd name="T5" fmla="*/ 55 h 56"/>
                <a:gd name="T6" fmla="*/ 0 w 141"/>
                <a:gd name="T7" fmla="*/ 27 h 56"/>
                <a:gd name="T8" fmla="*/ 0 w 141"/>
                <a:gd name="T9" fmla="*/ 27 h 56"/>
                <a:gd name="T10" fmla="*/ 28 w 141"/>
                <a:gd name="T11" fmla="*/ 0 h 56"/>
                <a:gd name="T12" fmla="*/ 112 w 141"/>
                <a:gd name="T13" fmla="*/ 0 h 56"/>
                <a:gd name="T14" fmla="*/ 112 w 141"/>
                <a:gd name="T15" fmla="*/ 0 h 56"/>
                <a:gd name="T16" fmla="*/ 140 w 141"/>
                <a:gd name="T17" fmla="*/ 27 h 56"/>
                <a:gd name="T18" fmla="*/ 140 w 141"/>
                <a:gd name="T19" fmla="*/ 27 h 56"/>
                <a:gd name="T20" fmla="*/ 112 w 141"/>
                <a:gd name="T21" fmla="*/ 55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1" h="56">
                  <a:moveTo>
                    <a:pt x="112" y="55"/>
                  </a:moveTo>
                  <a:lnTo>
                    <a:pt x="28" y="55"/>
                  </a:lnTo>
                  <a:lnTo>
                    <a:pt x="28" y="55"/>
                  </a:lnTo>
                  <a:cubicBezTo>
                    <a:pt x="13" y="55"/>
                    <a:pt x="0" y="42"/>
                    <a:pt x="0" y="27"/>
                  </a:cubicBezTo>
                  <a:lnTo>
                    <a:pt x="0" y="27"/>
                  </a:lnTo>
                  <a:cubicBezTo>
                    <a:pt x="0" y="12"/>
                    <a:pt x="13" y="0"/>
                    <a:pt x="28" y="0"/>
                  </a:cubicBezTo>
                  <a:lnTo>
                    <a:pt x="112" y="0"/>
                  </a:lnTo>
                  <a:lnTo>
                    <a:pt x="112" y="0"/>
                  </a:lnTo>
                  <a:cubicBezTo>
                    <a:pt x="127" y="0"/>
                    <a:pt x="140" y="12"/>
                    <a:pt x="140" y="27"/>
                  </a:cubicBezTo>
                  <a:lnTo>
                    <a:pt x="140" y="27"/>
                  </a:lnTo>
                  <a:cubicBezTo>
                    <a:pt x="140" y="42"/>
                    <a:pt x="127" y="55"/>
                    <a:pt x="112" y="55"/>
                  </a:cubicBezTo>
                </a:path>
              </a:pathLst>
            </a:custGeom>
            <a:solidFill>
              <a:schemeClr val="accent4">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07" name="Freeform 23">
              <a:extLst>
                <a:ext uri="{FF2B5EF4-FFF2-40B4-BE49-F238E27FC236}">
                  <a16:creationId xmlns:a16="http://schemas.microsoft.com/office/drawing/2014/main" id="{A4627AFB-2DAD-7843-AE74-B38AF0204D5E}"/>
                </a:ext>
              </a:extLst>
            </p:cNvPr>
            <p:cNvSpPr>
              <a:spLocks noChangeArrowheads="1"/>
            </p:cNvSpPr>
            <p:nvPr/>
          </p:nvSpPr>
          <p:spPr bwMode="auto">
            <a:xfrm>
              <a:off x="13526948" y="12054016"/>
              <a:ext cx="98854" cy="40160"/>
            </a:xfrm>
            <a:custGeom>
              <a:avLst/>
              <a:gdLst>
                <a:gd name="T0" fmla="*/ 112 w 141"/>
                <a:gd name="T1" fmla="*/ 55 h 56"/>
                <a:gd name="T2" fmla="*/ 28 w 141"/>
                <a:gd name="T3" fmla="*/ 55 h 56"/>
                <a:gd name="T4" fmla="*/ 28 w 141"/>
                <a:gd name="T5" fmla="*/ 55 h 56"/>
                <a:gd name="T6" fmla="*/ 0 w 141"/>
                <a:gd name="T7" fmla="*/ 27 h 56"/>
                <a:gd name="T8" fmla="*/ 0 w 141"/>
                <a:gd name="T9" fmla="*/ 27 h 56"/>
                <a:gd name="T10" fmla="*/ 28 w 141"/>
                <a:gd name="T11" fmla="*/ 0 h 56"/>
                <a:gd name="T12" fmla="*/ 112 w 141"/>
                <a:gd name="T13" fmla="*/ 0 h 56"/>
                <a:gd name="T14" fmla="*/ 112 w 141"/>
                <a:gd name="T15" fmla="*/ 0 h 56"/>
                <a:gd name="T16" fmla="*/ 140 w 141"/>
                <a:gd name="T17" fmla="*/ 27 h 56"/>
                <a:gd name="T18" fmla="*/ 140 w 141"/>
                <a:gd name="T19" fmla="*/ 27 h 56"/>
                <a:gd name="T20" fmla="*/ 112 w 141"/>
                <a:gd name="T21" fmla="*/ 55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1" h="56">
                  <a:moveTo>
                    <a:pt x="112" y="55"/>
                  </a:moveTo>
                  <a:lnTo>
                    <a:pt x="28" y="55"/>
                  </a:lnTo>
                  <a:lnTo>
                    <a:pt x="28" y="55"/>
                  </a:lnTo>
                  <a:cubicBezTo>
                    <a:pt x="13" y="55"/>
                    <a:pt x="0" y="42"/>
                    <a:pt x="0" y="27"/>
                  </a:cubicBezTo>
                  <a:lnTo>
                    <a:pt x="0" y="27"/>
                  </a:lnTo>
                  <a:cubicBezTo>
                    <a:pt x="0" y="12"/>
                    <a:pt x="13" y="0"/>
                    <a:pt x="28" y="0"/>
                  </a:cubicBezTo>
                  <a:lnTo>
                    <a:pt x="112" y="0"/>
                  </a:lnTo>
                  <a:lnTo>
                    <a:pt x="112" y="0"/>
                  </a:lnTo>
                  <a:cubicBezTo>
                    <a:pt x="127" y="0"/>
                    <a:pt x="140" y="12"/>
                    <a:pt x="140" y="27"/>
                  </a:cubicBezTo>
                  <a:lnTo>
                    <a:pt x="140" y="27"/>
                  </a:lnTo>
                  <a:cubicBezTo>
                    <a:pt x="140" y="42"/>
                    <a:pt x="127" y="55"/>
                    <a:pt x="112" y="55"/>
                  </a:cubicBezTo>
                </a:path>
              </a:pathLst>
            </a:custGeom>
            <a:solidFill>
              <a:schemeClr val="accent4">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08" name="Freeform 24">
              <a:extLst>
                <a:ext uri="{FF2B5EF4-FFF2-40B4-BE49-F238E27FC236}">
                  <a16:creationId xmlns:a16="http://schemas.microsoft.com/office/drawing/2014/main" id="{EAB78CD2-45D7-9646-B0B7-B84C6C6797FF}"/>
                </a:ext>
              </a:extLst>
            </p:cNvPr>
            <p:cNvSpPr>
              <a:spLocks noChangeArrowheads="1"/>
            </p:cNvSpPr>
            <p:nvPr/>
          </p:nvSpPr>
          <p:spPr bwMode="auto">
            <a:xfrm>
              <a:off x="13100640" y="12708924"/>
              <a:ext cx="108123" cy="30892"/>
            </a:xfrm>
            <a:custGeom>
              <a:avLst/>
              <a:gdLst>
                <a:gd name="T0" fmla="*/ 132 w 155"/>
                <a:gd name="T1" fmla="*/ 0 h 44"/>
                <a:gd name="T2" fmla="*/ 22 w 155"/>
                <a:gd name="T3" fmla="*/ 0 h 44"/>
                <a:gd name="T4" fmla="*/ 22 w 155"/>
                <a:gd name="T5" fmla="*/ 0 h 44"/>
                <a:gd name="T6" fmla="*/ 0 w 155"/>
                <a:gd name="T7" fmla="*/ 22 h 44"/>
                <a:gd name="T8" fmla="*/ 0 w 155"/>
                <a:gd name="T9" fmla="*/ 22 h 44"/>
                <a:gd name="T10" fmla="*/ 22 w 155"/>
                <a:gd name="T11" fmla="*/ 43 h 44"/>
                <a:gd name="T12" fmla="*/ 132 w 155"/>
                <a:gd name="T13" fmla="*/ 43 h 44"/>
                <a:gd name="T14" fmla="*/ 132 w 155"/>
                <a:gd name="T15" fmla="*/ 43 h 44"/>
                <a:gd name="T16" fmla="*/ 154 w 155"/>
                <a:gd name="T17" fmla="*/ 22 h 44"/>
                <a:gd name="T18" fmla="*/ 154 w 155"/>
                <a:gd name="T19" fmla="*/ 22 h 44"/>
                <a:gd name="T20" fmla="*/ 132 w 155"/>
                <a:gd name="T21" fmla="*/ 0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55" h="44">
                  <a:moveTo>
                    <a:pt x="132" y="0"/>
                  </a:moveTo>
                  <a:lnTo>
                    <a:pt x="22" y="0"/>
                  </a:lnTo>
                  <a:lnTo>
                    <a:pt x="22" y="0"/>
                  </a:lnTo>
                  <a:cubicBezTo>
                    <a:pt x="10" y="0"/>
                    <a:pt x="0" y="9"/>
                    <a:pt x="0" y="22"/>
                  </a:cubicBezTo>
                  <a:lnTo>
                    <a:pt x="0" y="22"/>
                  </a:lnTo>
                  <a:cubicBezTo>
                    <a:pt x="0" y="34"/>
                    <a:pt x="10" y="43"/>
                    <a:pt x="22" y="43"/>
                  </a:cubicBezTo>
                  <a:lnTo>
                    <a:pt x="132" y="43"/>
                  </a:lnTo>
                  <a:lnTo>
                    <a:pt x="132" y="43"/>
                  </a:lnTo>
                  <a:cubicBezTo>
                    <a:pt x="144" y="43"/>
                    <a:pt x="154" y="34"/>
                    <a:pt x="154" y="22"/>
                  </a:cubicBezTo>
                  <a:lnTo>
                    <a:pt x="154" y="22"/>
                  </a:lnTo>
                  <a:cubicBezTo>
                    <a:pt x="154" y="9"/>
                    <a:pt x="144" y="0"/>
                    <a:pt x="132" y="0"/>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09" name="Freeform 25">
              <a:extLst>
                <a:ext uri="{FF2B5EF4-FFF2-40B4-BE49-F238E27FC236}">
                  <a16:creationId xmlns:a16="http://schemas.microsoft.com/office/drawing/2014/main" id="{D9803A11-C9EC-2744-A67D-B2797AFD908A}"/>
                </a:ext>
              </a:extLst>
            </p:cNvPr>
            <p:cNvSpPr>
              <a:spLocks noChangeArrowheads="1"/>
            </p:cNvSpPr>
            <p:nvPr/>
          </p:nvSpPr>
          <p:spPr bwMode="auto">
            <a:xfrm>
              <a:off x="13397202" y="12708924"/>
              <a:ext cx="108123" cy="30892"/>
            </a:xfrm>
            <a:custGeom>
              <a:avLst/>
              <a:gdLst>
                <a:gd name="T0" fmla="*/ 132 w 155"/>
                <a:gd name="T1" fmla="*/ 0 h 44"/>
                <a:gd name="T2" fmla="*/ 22 w 155"/>
                <a:gd name="T3" fmla="*/ 0 h 44"/>
                <a:gd name="T4" fmla="*/ 22 w 155"/>
                <a:gd name="T5" fmla="*/ 0 h 44"/>
                <a:gd name="T6" fmla="*/ 0 w 155"/>
                <a:gd name="T7" fmla="*/ 22 h 44"/>
                <a:gd name="T8" fmla="*/ 0 w 155"/>
                <a:gd name="T9" fmla="*/ 22 h 44"/>
                <a:gd name="T10" fmla="*/ 22 w 155"/>
                <a:gd name="T11" fmla="*/ 43 h 44"/>
                <a:gd name="T12" fmla="*/ 132 w 155"/>
                <a:gd name="T13" fmla="*/ 43 h 44"/>
                <a:gd name="T14" fmla="*/ 132 w 155"/>
                <a:gd name="T15" fmla="*/ 43 h 44"/>
                <a:gd name="T16" fmla="*/ 154 w 155"/>
                <a:gd name="T17" fmla="*/ 22 h 44"/>
                <a:gd name="T18" fmla="*/ 154 w 155"/>
                <a:gd name="T19" fmla="*/ 22 h 44"/>
                <a:gd name="T20" fmla="*/ 132 w 155"/>
                <a:gd name="T21" fmla="*/ 0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55" h="44">
                  <a:moveTo>
                    <a:pt x="132" y="0"/>
                  </a:moveTo>
                  <a:lnTo>
                    <a:pt x="22" y="0"/>
                  </a:lnTo>
                  <a:lnTo>
                    <a:pt x="22" y="0"/>
                  </a:lnTo>
                  <a:cubicBezTo>
                    <a:pt x="10" y="0"/>
                    <a:pt x="0" y="9"/>
                    <a:pt x="0" y="22"/>
                  </a:cubicBezTo>
                  <a:lnTo>
                    <a:pt x="0" y="22"/>
                  </a:lnTo>
                  <a:cubicBezTo>
                    <a:pt x="0" y="34"/>
                    <a:pt x="10" y="43"/>
                    <a:pt x="22" y="43"/>
                  </a:cubicBezTo>
                  <a:lnTo>
                    <a:pt x="132" y="43"/>
                  </a:lnTo>
                  <a:lnTo>
                    <a:pt x="132" y="43"/>
                  </a:lnTo>
                  <a:cubicBezTo>
                    <a:pt x="144" y="43"/>
                    <a:pt x="154" y="34"/>
                    <a:pt x="154" y="22"/>
                  </a:cubicBezTo>
                  <a:lnTo>
                    <a:pt x="154" y="22"/>
                  </a:lnTo>
                  <a:cubicBezTo>
                    <a:pt x="154" y="9"/>
                    <a:pt x="144" y="0"/>
                    <a:pt x="132" y="0"/>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10" name="Freeform 26">
              <a:extLst>
                <a:ext uri="{FF2B5EF4-FFF2-40B4-BE49-F238E27FC236}">
                  <a16:creationId xmlns:a16="http://schemas.microsoft.com/office/drawing/2014/main" id="{8D100058-E5D7-0E47-AE05-C941CB33EC15}"/>
                </a:ext>
              </a:extLst>
            </p:cNvPr>
            <p:cNvSpPr>
              <a:spLocks noChangeArrowheads="1"/>
            </p:cNvSpPr>
            <p:nvPr/>
          </p:nvSpPr>
          <p:spPr bwMode="auto">
            <a:xfrm>
              <a:off x="13437363" y="11742009"/>
              <a:ext cx="77229" cy="105032"/>
            </a:xfrm>
            <a:custGeom>
              <a:avLst/>
              <a:gdLst>
                <a:gd name="T0" fmla="*/ 83 w 109"/>
                <a:gd name="T1" fmla="*/ 149 h 150"/>
                <a:gd name="T2" fmla="*/ 83 w 109"/>
                <a:gd name="T3" fmla="*/ 149 h 150"/>
                <a:gd name="T4" fmla="*/ 57 w 109"/>
                <a:gd name="T5" fmla="*/ 123 h 150"/>
                <a:gd name="T6" fmla="*/ 57 w 109"/>
                <a:gd name="T7" fmla="*/ 123 h 150"/>
                <a:gd name="T8" fmla="*/ 16 w 109"/>
                <a:gd name="T9" fmla="*/ 50 h 150"/>
                <a:gd name="T10" fmla="*/ 16 w 109"/>
                <a:gd name="T11" fmla="*/ 50 h 150"/>
                <a:gd name="T12" fmla="*/ 6 w 109"/>
                <a:gd name="T13" fmla="*/ 16 h 150"/>
                <a:gd name="T14" fmla="*/ 6 w 109"/>
                <a:gd name="T15" fmla="*/ 16 h 150"/>
                <a:gd name="T16" fmla="*/ 42 w 109"/>
                <a:gd name="T17" fmla="*/ 7 h 150"/>
                <a:gd name="T18" fmla="*/ 42 w 109"/>
                <a:gd name="T19" fmla="*/ 7 h 150"/>
                <a:gd name="T20" fmla="*/ 108 w 109"/>
                <a:gd name="T21" fmla="*/ 123 h 150"/>
                <a:gd name="T22" fmla="*/ 108 w 109"/>
                <a:gd name="T23" fmla="*/ 123 h 150"/>
                <a:gd name="T24" fmla="*/ 83 w 109"/>
                <a:gd name="T25" fmla="*/ 149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 h="150">
                  <a:moveTo>
                    <a:pt x="83" y="149"/>
                  </a:moveTo>
                  <a:lnTo>
                    <a:pt x="83" y="149"/>
                  </a:lnTo>
                  <a:cubicBezTo>
                    <a:pt x="69" y="149"/>
                    <a:pt x="57" y="137"/>
                    <a:pt x="57" y="123"/>
                  </a:cubicBezTo>
                  <a:lnTo>
                    <a:pt x="57" y="123"/>
                  </a:lnTo>
                  <a:cubicBezTo>
                    <a:pt x="57" y="93"/>
                    <a:pt x="42" y="66"/>
                    <a:pt x="16" y="50"/>
                  </a:cubicBezTo>
                  <a:lnTo>
                    <a:pt x="16" y="50"/>
                  </a:lnTo>
                  <a:cubicBezTo>
                    <a:pt x="4" y="43"/>
                    <a:pt x="0" y="28"/>
                    <a:pt x="6" y="16"/>
                  </a:cubicBezTo>
                  <a:lnTo>
                    <a:pt x="6" y="16"/>
                  </a:lnTo>
                  <a:cubicBezTo>
                    <a:pt x="13" y="4"/>
                    <a:pt x="29" y="0"/>
                    <a:pt x="42" y="7"/>
                  </a:cubicBezTo>
                  <a:lnTo>
                    <a:pt x="42" y="7"/>
                  </a:lnTo>
                  <a:cubicBezTo>
                    <a:pt x="83" y="31"/>
                    <a:pt x="108" y="75"/>
                    <a:pt x="108" y="123"/>
                  </a:cubicBezTo>
                  <a:lnTo>
                    <a:pt x="108" y="123"/>
                  </a:lnTo>
                  <a:cubicBezTo>
                    <a:pt x="108" y="137"/>
                    <a:pt x="97" y="149"/>
                    <a:pt x="83" y="149"/>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11" name="Freeform 27">
              <a:extLst>
                <a:ext uri="{FF2B5EF4-FFF2-40B4-BE49-F238E27FC236}">
                  <a16:creationId xmlns:a16="http://schemas.microsoft.com/office/drawing/2014/main" id="{87ED248E-F05D-7D4D-962F-013AD52598D7}"/>
                </a:ext>
              </a:extLst>
            </p:cNvPr>
            <p:cNvSpPr>
              <a:spLocks noChangeArrowheads="1"/>
            </p:cNvSpPr>
            <p:nvPr/>
          </p:nvSpPr>
          <p:spPr bwMode="auto">
            <a:xfrm>
              <a:off x="13094462" y="11738919"/>
              <a:ext cx="77231" cy="105032"/>
            </a:xfrm>
            <a:custGeom>
              <a:avLst/>
              <a:gdLst>
                <a:gd name="T0" fmla="*/ 26 w 110"/>
                <a:gd name="T1" fmla="*/ 150 h 151"/>
                <a:gd name="T2" fmla="*/ 26 w 110"/>
                <a:gd name="T3" fmla="*/ 150 h 151"/>
                <a:gd name="T4" fmla="*/ 0 w 110"/>
                <a:gd name="T5" fmla="*/ 124 h 151"/>
                <a:gd name="T6" fmla="*/ 0 w 110"/>
                <a:gd name="T7" fmla="*/ 124 h 151"/>
                <a:gd name="T8" fmla="*/ 67 w 110"/>
                <a:gd name="T9" fmla="*/ 8 h 151"/>
                <a:gd name="T10" fmla="*/ 67 w 110"/>
                <a:gd name="T11" fmla="*/ 8 h 151"/>
                <a:gd name="T12" fmla="*/ 102 w 110"/>
                <a:gd name="T13" fmla="*/ 17 h 151"/>
                <a:gd name="T14" fmla="*/ 102 w 110"/>
                <a:gd name="T15" fmla="*/ 17 h 151"/>
                <a:gd name="T16" fmla="*/ 92 w 110"/>
                <a:gd name="T17" fmla="*/ 51 h 151"/>
                <a:gd name="T18" fmla="*/ 92 w 110"/>
                <a:gd name="T19" fmla="*/ 51 h 151"/>
                <a:gd name="T20" fmla="*/ 51 w 110"/>
                <a:gd name="T21" fmla="*/ 124 h 151"/>
                <a:gd name="T22" fmla="*/ 51 w 110"/>
                <a:gd name="T23" fmla="*/ 124 h 151"/>
                <a:gd name="T24" fmla="*/ 26 w 110"/>
                <a:gd name="T25" fmla="*/ 150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0" h="151">
                  <a:moveTo>
                    <a:pt x="26" y="150"/>
                  </a:moveTo>
                  <a:lnTo>
                    <a:pt x="26" y="150"/>
                  </a:lnTo>
                  <a:cubicBezTo>
                    <a:pt x="11" y="150"/>
                    <a:pt x="0" y="138"/>
                    <a:pt x="0" y="124"/>
                  </a:cubicBezTo>
                  <a:lnTo>
                    <a:pt x="0" y="124"/>
                  </a:lnTo>
                  <a:cubicBezTo>
                    <a:pt x="0" y="76"/>
                    <a:pt x="26" y="32"/>
                    <a:pt x="67" y="8"/>
                  </a:cubicBezTo>
                  <a:lnTo>
                    <a:pt x="67" y="8"/>
                  </a:lnTo>
                  <a:cubicBezTo>
                    <a:pt x="80" y="0"/>
                    <a:pt x="95" y="4"/>
                    <a:pt x="102" y="17"/>
                  </a:cubicBezTo>
                  <a:lnTo>
                    <a:pt x="102" y="17"/>
                  </a:lnTo>
                  <a:cubicBezTo>
                    <a:pt x="109" y="29"/>
                    <a:pt x="105" y="44"/>
                    <a:pt x="92" y="51"/>
                  </a:cubicBezTo>
                  <a:lnTo>
                    <a:pt x="92" y="51"/>
                  </a:lnTo>
                  <a:cubicBezTo>
                    <a:pt x="67" y="67"/>
                    <a:pt x="51" y="94"/>
                    <a:pt x="51" y="124"/>
                  </a:cubicBezTo>
                  <a:lnTo>
                    <a:pt x="51" y="124"/>
                  </a:lnTo>
                  <a:cubicBezTo>
                    <a:pt x="51" y="138"/>
                    <a:pt x="39" y="150"/>
                    <a:pt x="26" y="150"/>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12" name="Freeform 28">
              <a:extLst>
                <a:ext uri="{FF2B5EF4-FFF2-40B4-BE49-F238E27FC236}">
                  <a16:creationId xmlns:a16="http://schemas.microsoft.com/office/drawing/2014/main" id="{0AB66054-202A-BF47-9545-1557B84B06BD}"/>
                </a:ext>
              </a:extLst>
            </p:cNvPr>
            <p:cNvSpPr>
              <a:spLocks noChangeArrowheads="1"/>
            </p:cNvSpPr>
            <p:nvPr/>
          </p:nvSpPr>
          <p:spPr bwMode="auto">
            <a:xfrm>
              <a:off x="13106818" y="12001501"/>
              <a:ext cx="392328" cy="639461"/>
            </a:xfrm>
            <a:custGeom>
              <a:avLst/>
              <a:gdLst>
                <a:gd name="T0" fmla="*/ 38 w 558"/>
                <a:gd name="T1" fmla="*/ 913 h 914"/>
                <a:gd name="T2" fmla="*/ 38 w 558"/>
                <a:gd name="T3" fmla="*/ 913 h 914"/>
                <a:gd name="T4" fmla="*/ 8 w 558"/>
                <a:gd name="T5" fmla="*/ 892 h 914"/>
                <a:gd name="T6" fmla="*/ 8 w 558"/>
                <a:gd name="T7" fmla="*/ 890 h 914"/>
                <a:gd name="T8" fmla="*/ 0 w 558"/>
                <a:gd name="T9" fmla="*/ 833 h 914"/>
                <a:gd name="T10" fmla="*/ 0 w 558"/>
                <a:gd name="T11" fmla="*/ 99 h 914"/>
                <a:gd name="T12" fmla="*/ 0 w 558"/>
                <a:gd name="T13" fmla="*/ 99 h 914"/>
                <a:gd name="T14" fmla="*/ 135 w 558"/>
                <a:gd name="T15" fmla="*/ 0 h 914"/>
                <a:gd name="T16" fmla="*/ 422 w 558"/>
                <a:gd name="T17" fmla="*/ 0 h 914"/>
                <a:gd name="T18" fmla="*/ 422 w 558"/>
                <a:gd name="T19" fmla="*/ 0 h 914"/>
                <a:gd name="T20" fmla="*/ 557 w 558"/>
                <a:gd name="T21" fmla="*/ 99 h 914"/>
                <a:gd name="T22" fmla="*/ 557 w 558"/>
                <a:gd name="T23" fmla="*/ 833 h 914"/>
                <a:gd name="T24" fmla="*/ 549 w 558"/>
                <a:gd name="T25" fmla="*/ 890 h 914"/>
                <a:gd name="T26" fmla="*/ 549 w 558"/>
                <a:gd name="T27" fmla="*/ 892 h 914"/>
                <a:gd name="T28" fmla="*/ 549 w 558"/>
                <a:gd name="T29" fmla="*/ 892 h 914"/>
                <a:gd name="T30" fmla="*/ 519 w 558"/>
                <a:gd name="T31" fmla="*/ 913 h 914"/>
                <a:gd name="T32" fmla="*/ 38 w 558"/>
                <a:gd name="T33" fmla="*/ 913 h 9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58" h="914">
                  <a:moveTo>
                    <a:pt x="38" y="913"/>
                  </a:moveTo>
                  <a:lnTo>
                    <a:pt x="38" y="913"/>
                  </a:lnTo>
                  <a:cubicBezTo>
                    <a:pt x="22" y="913"/>
                    <a:pt x="8" y="903"/>
                    <a:pt x="8" y="892"/>
                  </a:cubicBezTo>
                  <a:lnTo>
                    <a:pt x="8" y="890"/>
                  </a:lnTo>
                  <a:lnTo>
                    <a:pt x="0" y="833"/>
                  </a:lnTo>
                  <a:lnTo>
                    <a:pt x="0" y="99"/>
                  </a:lnTo>
                  <a:lnTo>
                    <a:pt x="0" y="99"/>
                  </a:lnTo>
                  <a:cubicBezTo>
                    <a:pt x="0" y="45"/>
                    <a:pt x="61" y="0"/>
                    <a:pt x="135" y="0"/>
                  </a:cubicBezTo>
                  <a:lnTo>
                    <a:pt x="422" y="0"/>
                  </a:lnTo>
                  <a:lnTo>
                    <a:pt x="422" y="0"/>
                  </a:lnTo>
                  <a:cubicBezTo>
                    <a:pt x="497" y="0"/>
                    <a:pt x="557" y="45"/>
                    <a:pt x="557" y="99"/>
                  </a:cubicBezTo>
                  <a:lnTo>
                    <a:pt x="557" y="833"/>
                  </a:lnTo>
                  <a:lnTo>
                    <a:pt x="549" y="890"/>
                  </a:lnTo>
                  <a:lnTo>
                    <a:pt x="549" y="892"/>
                  </a:lnTo>
                  <a:lnTo>
                    <a:pt x="549" y="892"/>
                  </a:lnTo>
                  <a:cubicBezTo>
                    <a:pt x="549" y="903"/>
                    <a:pt x="536" y="913"/>
                    <a:pt x="519" y="913"/>
                  </a:cubicBezTo>
                  <a:lnTo>
                    <a:pt x="38" y="913"/>
                  </a:lnTo>
                </a:path>
              </a:pathLst>
            </a:custGeom>
            <a:solidFill>
              <a:schemeClr val="accent6">
                <a:lumMod val="50000"/>
              </a:schemeClr>
            </a:solidFill>
            <a:ln>
              <a:noFill/>
            </a:ln>
            <a:effectLst/>
          </p:spPr>
          <p:txBody>
            <a:bodyPr wrap="none" anchor="ctr"/>
            <a:lstStyle/>
            <a:p>
              <a:endParaRPr lang="en-US" sz="6532" dirty="0">
                <a:latin typeface="Fira Sans Light" panose="020B0403050000020004" pitchFamily="34" charset="0"/>
              </a:endParaRPr>
            </a:p>
          </p:txBody>
        </p:sp>
        <p:sp>
          <p:nvSpPr>
            <p:cNvPr id="213" name="Freeform 29">
              <a:extLst>
                <a:ext uri="{FF2B5EF4-FFF2-40B4-BE49-F238E27FC236}">
                  <a16:creationId xmlns:a16="http://schemas.microsoft.com/office/drawing/2014/main" id="{25DA6A45-7488-1148-98AE-E771464A9E49}"/>
                </a:ext>
              </a:extLst>
            </p:cNvPr>
            <p:cNvSpPr>
              <a:spLocks noChangeArrowheads="1"/>
            </p:cNvSpPr>
            <p:nvPr/>
          </p:nvSpPr>
          <p:spPr bwMode="auto">
            <a:xfrm>
              <a:off x="12921797" y="11961427"/>
              <a:ext cx="194620" cy="639461"/>
            </a:xfrm>
            <a:custGeom>
              <a:avLst/>
              <a:gdLst>
                <a:gd name="T0" fmla="*/ 143 w 279"/>
                <a:gd name="T1" fmla="*/ 0 h 914"/>
                <a:gd name="T2" fmla="*/ 0 w 279"/>
                <a:gd name="T3" fmla="*/ 0 h 914"/>
                <a:gd name="T4" fmla="*/ 0 w 279"/>
                <a:gd name="T5" fmla="*/ 913 h 914"/>
                <a:gd name="T6" fmla="*/ 240 w 279"/>
                <a:gd name="T7" fmla="*/ 913 h 914"/>
                <a:gd name="T8" fmla="*/ 240 w 279"/>
                <a:gd name="T9" fmla="*/ 913 h 914"/>
                <a:gd name="T10" fmla="*/ 270 w 279"/>
                <a:gd name="T11" fmla="*/ 892 h 914"/>
                <a:gd name="T12" fmla="*/ 270 w 279"/>
                <a:gd name="T13" fmla="*/ 890 h 914"/>
                <a:gd name="T14" fmla="*/ 278 w 279"/>
                <a:gd name="T15" fmla="*/ 833 h 914"/>
                <a:gd name="T16" fmla="*/ 278 w 279"/>
                <a:gd name="T17" fmla="*/ 99 h 914"/>
                <a:gd name="T18" fmla="*/ 278 w 279"/>
                <a:gd name="T19" fmla="*/ 99 h 914"/>
                <a:gd name="T20" fmla="*/ 143 w 279"/>
                <a:gd name="T21" fmla="*/ 0 h 9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79" h="914">
                  <a:moveTo>
                    <a:pt x="143" y="0"/>
                  </a:moveTo>
                  <a:lnTo>
                    <a:pt x="0" y="0"/>
                  </a:lnTo>
                  <a:lnTo>
                    <a:pt x="0" y="913"/>
                  </a:lnTo>
                  <a:lnTo>
                    <a:pt x="240" y="913"/>
                  </a:lnTo>
                  <a:lnTo>
                    <a:pt x="240" y="913"/>
                  </a:lnTo>
                  <a:cubicBezTo>
                    <a:pt x="257" y="913"/>
                    <a:pt x="270" y="903"/>
                    <a:pt x="270" y="892"/>
                  </a:cubicBezTo>
                  <a:lnTo>
                    <a:pt x="270" y="890"/>
                  </a:lnTo>
                  <a:lnTo>
                    <a:pt x="278" y="833"/>
                  </a:lnTo>
                  <a:lnTo>
                    <a:pt x="278" y="99"/>
                  </a:lnTo>
                  <a:lnTo>
                    <a:pt x="278" y="99"/>
                  </a:lnTo>
                  <a:cubicBezTo>
                    <a:pt x="278" y="45"/>
                    <a:pt x="218" y="0"/>
                    <a:pt x="143" y="0"/>
                  </a:cubicBezTo>
                </a:path>
              </a:pathLst>
            </a:custGeom>
            <a:solidFill>
              <a:schemeClr val="accent6">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14" name="Freeform 30">
              <a:extLst>
                <a:ext uri="{FF2B5EF4-FFF2-40B4-BE49-F238E27FC236}">
                  <a16:creationId xmlns:a16="http://schemas.microsoft.com/office/drawing/2014/main" id="{E557FAF1-5791-9D4F-A8BA-EA953A19F1D2}"/>
                </a:ext>
              </a:extLst>
            </p:cNvPr>
            <p:cNvSpPr>
              <a:spLocks noChangeArrowheads="1"/>
            </p:cNvSpPr>
            <p:nvPr/>
          </p:nvSpPr>
          <p:spPr bwMode="auto">
            <a:xfrm>
              <a:off x="13146979" y="12171405"/>
              <a:ext cx="315097" cy="315097"/>
            </a:xfrm>
            <a:custGeom>
              <a:avLst/>
              <a:gdLst>
                <a:gd name="T0" fmla="*/ 28 w 449"/>
                <a:gd name="T1" fmla="*/ 0 h 449"/>
                <a:gd name="T2" fmla="*/ 419 w 449"/>
                <a:gd name="T3" fmla="*/ 0 h 449"/>
                <a:gd name="T4" fmla="*/ 419 w 449"/>
                <a:gd name="T5" fmla="*/ 0 h 449"/>
                <a:gd name="T6" fmla="*/ 448 w 449"/>
                <a:gd name="T7" fmla="*/ 28 h 449"/>
                <a:gd name="T8" fmla="*/ 448 w 449"/>
                <a:gd name="T9" fmla="*/ 420 h 449"/>
                <a:gd name="T10" fmla="*/ 448 w 449"/>
                <a:gd name="T11" fmla="*/ 420 h 449"/>
                <a:gd name="T12" fmla="*/ 419 w 449"/>
                <a:gd name="T13" fmla="*/ 448 h 449"/>
                <a:gd name="T14" fmla="*/ 28 w 449"/>
                <a:gd name="T15" fmla="*/ 448 h 449"/>
                <a:gd name="T16" fmla="*/ 28 w 449"/>
                <a:gd name="T17" fmla="*/ 448 h 449"/>
                <a:gd name="T18" fmla="*/ 0 w 449"/>
                <a:gd name="T19" fmla="*/ 420 h 449"/>
                <a:gd name="T20" fmla="*/ 0 w 449"/>
                <a:gd name="T21" fmla="*/ 28 h 449"/>
                <a:gd name="T22" fmla="*/ 0 w 449"/>
                <a:gd name="T23" fmla="*/ 28 h 449"/>
                <a:gd name="T24" fmla="*/ 28 w 449"/>
                <a:gd name="T25" fmla="*/ 0 h 4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9" h="449">
                  <a:moveTo>
                    <a:pt x="28" y="0"/>
                  </a:moveTo>
                  <a:lnTo>
                    <a:pt x="419" y="0"/>
                  </a:lnTo>
                  <a:lnTo>
                    <a:pt x="419" y="0"/>
                  </a:lnTo>
                  <a:cubicBezTo>
                    <a:pt x="435" y="0"/>
                    <a:pt x="448" y="13"/>
                    <a:pt x="448" y="28"/>
                  </a:cubicBezTo>
                  <a:lnTo>
                    <a:pt x="448" y="420"/>
                  </a:lnTo>
                  <a:lnTo>
                    <a:pt x="448" y="420"/>
                  </a:lnTo>
                  <a:cubicBezTo>
                    <a:pt x="448" y="436"/>
                    <a:pt x="435" y="448"/>
                    <a:pt x="419" y="448"/>
                  </a:cubicBezTo>
                  <a:lnTo>
                    <a:pt x="28" y="448"/>
                  </a:lnTo>
                  <a:lnTo>
                    <a:pt x="28" y="448"/>
                  </a:lnTo>
                  <a:cubicBezTo>
                    <a:pt x="13" y="448"/>
                    <a:pt x="0" y="436"/>
                    <a:pt x="0" y="420"/>
                  </a:cubicBezTo>
                  <a:lnTo>
                    <a:pt x="0" y="28"/>
                  </a:lnTo>
                  <a:lnTo>
                    <a:pt x="0" y="28"/>
                  </a:lnTo>
                  <a:cubicBezTo>
                    <a:pt x="0" y="13"/>
                    <a:pt x="13" y="0"/>
                    <a:pt x="28" y="0"/>
                  </a:cubicBezTo>
                </a:path>
              </a:pathLst>
            </a:custGeom>
            <a:solidFill>
              <a:schemeClr val="accent4"/>
            </a:solidFill>
            <a:ln>
              <a:noFill/>
            </a:ln>
            <a:effectLst/>
          </p:spPr>
          <p:txBody>
            <a:bodyPr wrap="none" anchor="ctr"/>
            <a:lstStyle/>
            <a:p>
              <a:endParaRPr lang="en-US" sz="6532" dirty="0">
                <a:latin typeface="Fira Sans Light" panose="020B0403050000020004" pitchFamily="34" charset="0"/>
              </a:endParaRPr>
            </a:p>
          </p:txBody>
        </p:sp>
        <p:sp>
          <p:nvSpPr>
            <p:cNvPr id="215" name="Freeform 31">
              <a:extLst>
                <a:ext uri="{FF2B5EF4-FFF2-40B4-BE49-F238E27FC236}">
                  <a16:creationId xmlns:a16="http://schemas.microsoft.com/office/drawing/2014/main" id="{D68FB21F-E514-E946-9966-A4A9A3111460}"/>
                </a:ext>
              </a:extLst>
            </p:cNvPr>
            <p:cNvSpPr>
              <a:spLocks noChangeArrowheads="1"/>
            </p:cNvSpPr>
            <p:nvPr/>
          </p:nvSpPr>
          <p:spPr bwMode="auto">
            <a:xfrm>
              <a:off x="13103730" y="12007679"/>
              <a:ext cx="80319" cy="225510"/>
            </a:xfrm>
            <a:custGeom>
              <a:avLst/>
              <a:gdLst>
                <a:gd name="T0" fmla="*/ 86 w 116"/>
                <a:gd name="T1" fmla="*/ 321 h 322"/>
                <a:gd name="T2" fmla="*/ 0 w 116"/>
                <a:gd name="T3" fmla="*/ 8 h 322"/>
                <a:gd name="T4" fmla="*/ 30 w 116"/>
                <a:gd name="T5" fmla="*/ 0 h 322"/>
                <a:gd name="T6" fmla="*/ 115 w 116"/>
                <a:gd name="T7" fmla="*/ 313 h 322"/>
                <a:gd name="T8" fmla="*/ 86 w 116"/>
                <a:gd name="T9" fmla="*/ 321 h 322"/>
              </a:gdLst>
              <a:ahLst/>
              <a:cxnLst>
                <a:cxn ang="0">
                  <a:pos x="T0" y="T1"/>
                </a:cxn>
                <a:cxn ang="0">
                  <a:pos x="T2" y="T3"/>
                </a:cxn>
                <a:cxn ang="0">
                  <a:pos x="T4" y="T5"/>
                </a:cxn>
                <a:cxn ang="0">
                  <a:pos x="T6" y="T7"/>
                </a:cxn>
                <a:cxn ang="0">
                  <a:pos x="T8" y="T9"/>
                </a:cxn>
              </a:cxnLst>
              <a:rect l="0" t="0" r="r" b="b"/>
              <a:pathLst>
                <a:path w="116" h="322">
                  <a:moveTo>
                    <a:pt x="86" y="321"/>
                  </a:moveTo>
                  <a:lnTo>
                    <a:pt x="0" y="8"/>
                  </a:lnTo>
                  <a:lnTo>
                    <a:pt x="30" y="0"/>
                  </a:lnTo>
                  <a:lnTo>
                    <a:pt x="115" y="313"/>
                  </a:lnTo>
                  <a:lnTo>
                    <a:pt x="86" y="321"/>
                  </a:lnTo>
                </a:path>
              </a:pathLst>
            </a:custGeom>
            <a:solidFill>
              <a:schemeClr val="accent4"/>
            </a:solidFill>
            <a:ln>
              <a:noFill/>
            </a:ln>
            <a:effectLst/>
          </p:spPr>
          <p:txBody>
            <a:bodyPr wrap="none" anchor="ctr"/>
            <a:lstStyle/>
            <a:p>
              <a:endParaRPr lang="en-US" sz="6532" dirty="0">
                <a:latin typeface="Fira Sans Light" panose="020B0403050000020004" pitchFamily="34" charset="0"/>
              </a:endParaRPr>
            </a:p>
          </p:txBody>
        </p:sp>
        <p:sp>
          <p:nvSpPr>
            <p:cNvPr id="216" name="Freeform 32">
              <a:extLst>
                <a:ext uri="{FF2B5EF4-FFF2-40B4-BE49-F238E27FC236}">
                  <a16:creationId xmlns:a16="http://schemas.microsoft.com/office/drawing/2014/main" id="{43523492-02A8-A349-B438-FFACB215DDB8}"/>
                </a:ext>
              </a:extLst>
            </p:cNvPr>
            <p:cNvSpPr>
              <a:spLocks noChangeArrowheads="1"/>
            </p:cNvSpPr>
            <p:nvPr/>
          </p:nvSpPr>
          <p:spPr bwMode="auto">
            <a:xfrm>
              <a:off x="13079017" y="12433987"/>
              <a:ext cx="123568" cy="172995"/>
            </a:xfrm>
            <a:custGeom>
              <a:avLst/>
              <a:gdLst>
                <a:gd name="T0" fmla="*/ 43 w 176"/>
                <a:gd name="T1" fmla="*/ 246 h 247"/>
                <a:gd name="T2" fmla="*/ 0 w 176"/>
                <a:gd name="T3" fmla="*/ 220 h 247"/>
                <a:gd name="T4" fmla="*/ 131 w 176"/>
                <a:gd name="T5" fmla="*/ 0 h 247"/>
                <a:gd name="T6" fmla="*/ 175 w 176"/>
                <a:gd name="T7" fmla="*/ 25 h 247"/>
                <a:gd name="T8" fmla="*/ 43 w 176"/>
                <a:gd name="T9" fmla="*/ 246 h 247"/>
              </a:gdLst>
              <a:ahLst/>
              <a:cxnLst>
                <a:cxn ang="0">
                  <a:pos x="T0" y="T1"/>
                </a:cxn>
                <a:cxn ang="0">
                  <a:pos x="T2" y="T3"/>
                </a:cxn>
                <a:cxn ang="0">
                  <a:pos x="T4" y="T5"/>
                </a:cxn>
                <a:cxn ang="0">
                  <a:pos x="T6" y="T7"/>
                </a:cxn>
                <a:cxn ang="0">
                  <a:pos x="T8" y="T9"/>
                </a:cxn>
              </a:cxnLst>
              <a:rect l="0" t="0" r="r" b="b"/>
              <a:pathLst>
                <a:path w="176" h="247">
                  <a:moveTo>
                    <a:pt x="43" y="246"/>
                  </a:moveTo>
                  <a:lnTo>
                    <a:pt x="0" y="220"/>
                  </a:lnTo>
                  <a:lnTo>
                    <a:pt x="131" y="0"/>
                  </a:lnTo>
                  <a:lnTo>
                    <a:pt x="175" y="25"/>
                  </a:lnTo>
                  <a:lnTo>
                    <a:pt x="43" y="246"/>
                  </a:lnTo>
                </a:path>
              </a:pathLst>
            </a:custGeom>
            <a:solidFill>
              <a:schemeClr val="accent4"/>
            </a:solidFill>
            <a:ln>
              <a:noFill/>
            </a:ln>
            <a:effectLst/>
          </p:spPr>
          <p:txBody>
            <a:bodyPr wrap="none" anchor="ctr"/>
            <a:lstStyle/>
            <a:p>
              <a:endParaRPr lang="en-US" sz="6532" dirty="0">
                <a:latin typeface="Fira Sans Light" panose="020B0403050000020004" pitchFamily="34" charset="0"/>
              </a:endParaRPr>
            </a:p>
          </p:txBody>
        </p:sp>
        <p:sp>
          <p:nvSpPr>
            <p:cNvPr id="217" name="Freeform 33">
              <a:extLst>
                <a:ext uri="{FF2B5EF4-FFF2-40B4-BE49-F238E27FC236}">
                  <a16:creationId xmlns:a16="http://schemas.microsoft.com/office/drawing/2014/main" id="{67F7F77E-9032-AE46-96B0-2E5B5DE8C2E4}"/>
                </a:ext>
              </a:extLst>
            </p:cNvPr>
            <p:cNvSpPr>
              <a:spLocks noChangeArrowheads="1"/>
            </p:cNvSpPr>
            <p:nvPr/>
          </p:nvSpPr>
          <p:spPr bwMode="auto">
            <a:xfrm>
              <a:off x="13421916" y="12007679"/>
              <a:ext cx="80319" cy="225510"/>
            </a:xfrm>
            <a:custGeom>
              <a:avLst/>
              <a:gdLst>
                <a:gd name="T0" fmla="*/ 30 w 116"/>
                <a:gd name="T1" fmla="*/ 321 h 322"/>
                <a:gd name="T2" fmla="*/ 0 w 116"/>
                <a:gd name="T3" fmla="*/ 313 h 322"/>
                <a:gd name="T4" fmla="*/ 86 w 116"/>
                <a:gd name="T5" fmla="*/ 0 h 322"/>
                <a:gd name="T6" fmla="*/ 115 w 116"/>
                <a:gd name="T7" fmla="*/ 8 h 322"/>
                <a:gd name="T8" fmla="*/ 30 w 116"/>
                <a:gd name="T9" fmla="*/ 321 h 322"/>
              </a:gdLst>
              <a:ahLst/>
              <a:cxnLst>
                <a:cxn ang="0">
                  <a:pos x="T0" y="T1"/>
                </a:cxn>
                <a:cxn ang="0">
                  <a:pos x="T2" y="T3"/>
                </a:cxn>
                <a:cxn ang="0">
                  <a:pos x="T4" y="T5"/>
                </a:cxn>
                <a:cxn ang="0">
                  <a:pos x="T6" y="T7"/>
                </a:cxn>
                <a:cxn ang="0">
                  <a:pos x="T8" y="T9"/>
                </a:cxn>
              </a:cxnLst>
              <a:rect l="0" t="0" r="r" b="b"/>
              <a:pathLst>
                <a:path w="116" h="322">
                  <a:moveTo>
                    <a:pt x="30" y="321"/>
                  </a:moveTo>
                  <a:lnTo>
                    <a:pt x="0" y="313"/>
                  </a:lnTo>
                  <a:lnTo>
                    <a:pt x="86" y="0"/>
                  </a:lnTo>
                  <a:lnTo>
                    <a:pt x="115" y="8"/>
                  </a:lnTo>
                  <a:lnTo>
                    <a:pt x="30" y="321"/>
                  </a:lnTo>
                </a:path>
              </a:pathLst>
            </a:custGeom>
            <a:solidFill>
              <a:schemeClr val="accent4"/>
            </a:solidFill>
            <a:ln>
              <a:noFill/>
            </a:ln>
            <a:effectLst/>
          </p:spPr>
          <p:txBody>
            <a:bodyPr wrap="none" anchor="ctr"/>
            <a:lstStyle/>
            <a:p>
              <a:endParaRPr lang="en-US" sz="6532" dirty="0">
                <a:latin typeface="Fira Sans Light" panose="020B0403050000020004" pitchFamily="34" charset="0"/>
              </a:endParaRPr>
            </a:p>
          </p:txBody>
        </p:sp>
        <p:sp>
          <p:nvSpPr>
            <p:cNvPr id="218" name="Freeform 34">
              <a:extLst>
                <a:ext uri="{FF2B5EF4-FFF2-40B4-BE49-F238E27FC236}">
                  <a16:creationId xmlns:a16="http://schemas.microsoft.com/office/drawing/2014/main" id="{DF37ECCF-593D-374A-85EC-68337A9C2E6F}"/>
                </a:ext>
              </a:extLst>
            </p:cNvPr>
            <p:cNvSpPr>
              <a:spLocks noChangeArrowheads="1"/>
            </p:cNvSpPr>
            <p:nvPr/>
          </p:nvSpPr>
          <p:spPr bwMode="auto">
            <a:xfrm>
              <a:off x="13406471" y="12433987"/>
              <a:ext cx="123568" cy="172995"/>
            </a:xfrm>
            <a:custGeom>
              <a:avLst/>
              <a:gdLst>
                <a:gd name="T0" fmla="*/ 131 w 177"/>
                <a:gd name="T1" fmla="*/ 246 h 247"/>
                <a:gd name="T2" fmla="*/ 0 w 177"/>
                <a:gd name="T3" fmla="*/ 25 h 247"/>
                <a:gd name="T4" fmla="*/ 43 w 177"/>
                <a:gd name="T5" fmla="*/ 0 h 247"/>
                <a:gd name="T6" fmla="*/ 176 w 177"/>
                <a:gd name="T7" fmla="*/ 220 h 247"/>
                <a:gd name="T8" fmla="*/ 131 w 177"/>
                <a:gd name="T9" fmla="*/ 246 h 247"/>
              </a:gdLst>
              <a:ahLst/>
              <a:cxnLst>
                <a:cxn ang="0">
                  <a:pos x="T0" y="T1"/>
                </a:cxn>
                <a:cxn ang="0">
                  <a:pos x="T2" y="T3"/>
                </a:cxn>
                <a:cxn ang="0">
                  <a:pos x="T4" y="T5"/>
                </a:cxn>
                <a:cxn ang="0">
                  <a:pos x="T6" y="T7"/>
                </a:cxn>
                <a:cxn ang="0">
                  <a:pos x="T8" y="T9"/>
                </a:cxn>
              </a:cxnLst>
              <a:rect l="0" t="0" r="r" b="b"/>
              <a:pathLst>
                <a:path w="177" h="247">
                  <a:moveTo>
                    <a:pt x="131" y="246"/>
                  </a:moveTo>
                  <a:lnTo>
                    <a:pt x="0" y="25"/>
                  </a:lnTo>
                  <a:lnTo>
                    <a:pt x="43" y="0"/>
                  </a:lnTo>
                  <a:lnTo>
                    <a:pt x="176" y="220"/>
                  </a:lnTo>
                  <a:lnTo>
                    <a:pt x="131" y="246"/>
                  </a:lnTo>
                </a:path>
              </a:pathLst>
            </a:custGeom>
            <a:solidFill>
              <a:schemeClr val="accent4"/>
            </a:solidFill>
            <a:ln>
              <a:noFill/>
            </a:ln>
            <a:effectLst/>
          </p:spPr>
          <p:txBody>
            <a:bodyPr wrap="none" anchor="ctr"/>
            <a:lstStyle/>
            <a:p>
              <a:endParaRPr lang="en-US" sz="6532" dirty="0">
                <a:latin typeface="Fira Sans Light" panose="020B0403050000020004" pitchFamily="34" charset="0"/>
              </a:endParaRPr>
            </a:p>
          </p:txBody>
        </p:sp>
        <p:sp>
          <p:nvSpPr>
            <p:cNvPr id="219" name="Freeform 35">
              <a:extLst>
                <a:ext uri="{FF2B5EF4-FFF2-40B4-BE49-F238E27FC236}">
                  <a16:creationId xmlns:a16="http://schemas.microsoft.com/office/drawing/2014/main" id="{A1A5C402-0245-0841-A81F-F82E783B782E}"/>
                </a:ext>
              </a:extLst>
            </p:cNvPr>
            <p:cNvSpPr>
              <a:spLocks noChangeArrowheads="1"/>
            </p:cNvSpPr>
            <p:nvPr/>
          </p:nvSpPr>
          <p:spPr bwMode="auto">
            <a:xfrm>
              <a:off x="13196406" y="12214654"/>
              <a:ext cx="213153" cy="71052"/>
            </a:xfrm>
            <a:custGeom>
              <a:avLst/>
              <a:gdLst>
                <a:gd name="T0" fmla="*/ 252 w 304"/>
                <a:gd name="T1" fmla="*/ 102 h 103"/>
                <a:gd name="T2" fmla="*/ 52 w 304"/>
                <a:gd name="T3" fmla="*/ 102 h 103"/>
                <a:gd name="T4" fmla="*/ 52 w 304"/>
                <a:gd name="T5" fmla="*/ 102 h 103"/>
                <a:gd name="T6" fmla="*/ 0 w 304"/>
                <a:gd name="T7" fmla="*/ 51 h 103"/>
                <a:gd name="T8" fmla="*/ 0 w 304"/>
                <a:gd name="T9" fmla="*/ 51 h 103"/>
                <a:gd name="T10" fmla="*/ 52 w 304"/>
                <a:gd name="T11" fmla="*/ 0 h 103"/>
                <a:gd name="T12" fmla="*/ 252 w 304"/>
                <a:gd name="T13" fmla="*/ 0 h 103"/>
                <a:gd name="T14" fmla="*/ 252 w 304"/>
                <a:gd name="T15" fmla="*/ 0 h 103"/>
                <a:gd name="T16" fmla="*/ 303 w 304"/>
                <a:gd name="T17" fmla="*/ 51 h 103"/>
                <a:gd name="T18" fmla="*/ 303 w 304"/>
                <a:gd name="T19" fmla="*/ 51 h 103"/>
                <a:gd name="T20" fmla="*/ 252 w 304"/>
                <a:gd name="T21" fmla="*/ 102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04" h="103">
                  <a:moveTo>
                    <a:pt x="252" y="102"/>
                  </a:moveTo>
                  <a:lnTo>
                    <a:pt x="52" y="102"/>
                  </a:lnTo>
                  <a:lnTo>
                    <a:pt x="52" y="102"/>
                  </a:lnTo>
                  <a:cubicBezTo>
                    <a:pt x="23" y="102"/>
                    <a:pt x="0" y="79"/>
                    <a:pt x="0" y="51"/>
                  </a:cubicBezTo>
                  <a:lnTo>
                    <a:pt x="0" y="51"/>
                  </a:lnTo>
                  <a:cubicBezTo>
                    <a:pt x="0" y="23"/>
                    <a:pt x="23" y="0"/>
                    <a:pt x="52" y="0"/>
                  </a:cubicBezTo>
                  <a:lnTo>
                    <a:pt x="252" y="0"/>
                  </a:lnTo>
                  <a:lnTo>
                    <a:pt x="252" y="0"/>
                  </a:lnTo>
                  <a:cubicBezTo>
                    <a:pt x="280" y="0"/>
                    <a:pt x="303" y="23"/>
                    <a:pt x="303" y="51"/>
                  </a:cubicBezTo>
                  <a:lnTo>
                    <a:pt x="303" y="51"/>
                  </a:lnTo>
                  <a:cubicBezTo>
                    <a:pt x="303" y="79"/>
                    <a:pt x="280" y="102"/>
                    <a:pt x="252" y="102"/>
                  </a:cubicBezTo>
                </a:path>
              </a:pathLst>
            </a:custGeom>
            <a:solidFill>
              <a:srgbClr val="422836"/>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20" name="Freeform 36">
              <a:extLst>
                <a:ext uri="{FF2B5EF4-FFF2-40B4-BE49-F238E27FC236}">
                  <a16:creationId xmlns:a16="http://schemas.microsoft.com/office/drawing/2014/main" id="{A61EA08C-DE41-ED4A-866A-2DC6C0521AEE}"/>
                </a:ext>
              </a:extLst>
            </p:cNvPr>
            <p:cNvSpPr>
              <a:spLocks noChangeArrowheads="1"/>
            </p:cNvSpPr>
            <p:nvPr/>
          </p:nvSpPr>
          <p:spPr bwMode="auto">
            <a:xfrm>
              <a:off x="13025285" y="12299608"/>
              <a:ext cx="213153" cy="71050"/>
            </a:xfrm>
            <a:custGeom>
              <a:avLst/>
              <a:gdLst>
                <a:gd name="T0" fmla="*/ 252 w 304"/>
                <a:gd name="T1" fmla="*/ 102 h 103"/>
                <a:gd name="T2" fmla="*/ 52 w 304"/>
                <a:gd name="T3" fmla="*/ 102 h 103"/>
                <a:gd name="T4" fmla="*/ 52 w 304"/>
                <a:gd name="T5" fmla="*/ 102 h 103"/>
                <a:gd name="T6" fmla="*/ 0 w 304"/>
                <a:gd name="T7" fmla="*/ 51 h 103"/>
                <a:gd name="T8" fmla="*/ 0 w 304"/>
                <a:gd name="T9" fmla="*/ 51 h 103"/>
                <a:gd name="T10" fmla="*/ 52 w 304"/>
                <a:gd name="T11" fmla="*/ 0 h 103"/>
                <a:gd name="T12" fmla="*/ 252 w 304"/>
                <a:gd name="T13" fmla="*/ 0 h 103"/>
                <a:gd name="T14" fmla="*/ 252 w 304"/>
                <a:gd name="T15" fmla="*/ 0 h 103"/>
                <a:gd name="T16" fmla="*/ 303 w 304"/>
                <a:gd name="T17" fmla="*/ 51 h 103"/>
                <a:gd name="T18" fmla="*/ 303 w 304"/>
                <a:gd name="T19" fmla="*/ 51 h 103"/>
                <a:gd name="T20" fmla="*/ 252 w 304"/>
                <a:gd name="T21" fmla="*/ 102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04" h="103">
                  <a:moveTo>
                    <a:pt x="252" y="102"/>
                  </a:moveTo>
                  <a:lnTo>
                    <a:pt x="52" y="102"/>
                  </a:lnTo>
                  <a:lnTo>
                    <a:pt x="52" y="102"/>
                  </a:lnTo>
                  <a:cubicBezTo>
                    <a:pt x="23" y="102"/>
                    <a:pt x="0" y="79"/>
                    <a:pt x="0" y="51"/>
                  </a:cubicBezTo>
                  <a:lnTo>
                    <a:pt x="0" y="51"/>
                  </a:lnTo>
                  <a:cubicBezTo>
                    <a:pt x="0" y="23"/>
                    <a:pt x="23" y="0"/>
                    <a:pt x="52" y="0"/>
                  </a:cubicBezTo>
                  <a:lnTo>
                    <a:pt x="252" y="0"/>
                  </a:lnTo>
                  <a:lnTo>
                    <a:pt x="252" y="0"/>
                  </a:lnTo>
                  <a:cubicBezTo>
                    <a:pt x="280" y="0"/>
                    <a:pt x="303" y="23"/>
                    <a:pt x="303" y="51"/>
                  </a:cubicBezTo>
                  <a:lnTo>
                    <a:pt x="303" y="51"/>
                  </a:lnTo>
                  <a:cubicBezTo>
                    <a:pt x="303" y="79"/>
                    <a:pt x="280" y="102"/>
                    <a:pt x="252" y="102"/>
                  </a:cubicBezTo>
                </a:path>
              </a:pathLst>
            </a:custGeom>
            <a:solidFill>
              <a:srgbClr val="422836"/>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grpSp>
      <p:grpSp>
        <p:nvGrpSpPr>
          <p:cNvPr id="11" name="Group 10">
            <a:extLst>
              <a:ext uri="{FF2B5EF4-FFF2-40B4-BE49-F238E27FC236}">
                <a16:creationId xmlns:a16="http://schemas.microsoft.com/office/drawing/2014/main" id="{64C75C69-DB7C-E14E-84D4-20B9B29E6E44}"/>
              </a:ext>
            </a:extLst>
          </p:cNvPr>
          <p:cNvGrpSpPr/>
          <p:nvPr/>
        </p:nvGrpSpPr>
        <p:grpSpPr>
          <a:xfrm>
            <a:off x="12052066" y="8482914"/>
            <a:ext cx="1071948" cy="645640"/>
            <a:chOff x="10712698" y="4284706"/>
            <a:chExt cx="1071948" cy="645640"/>
          </a:xfrm>
        </p:grpSpPr>
        <p:sp>
          <p:nvSpPr>
            <p:cNvPr id="221" name="Freeform 37">
              <a:extLst>
                <a:ext uri="{FF2B5EF4-FFF2-40B4-BE49-F238E27FC236}">
                  <a16:creationId xmlns:a16="http://schemas.microsoft.com/office/drawing/2014/main" id="{60404714-26A3-EB41-A426-CA32ED62E528}"/>
                </a:ext>
              </a:extLst>
            </p:cNvPr>
            <p:cNvSpPr>
              <a:spLocks noChangeArrowheads="1"/>
            </p:cNvSpPr>
            <p:nvPr/>
          </p:nvSpPr>
          <p:spPr bwMode="auto">
            <a:xfrm>
              <a:off x="10712698" y="4349578"/>
              <a:ext cx="1071948" cy="515896"/>
            </a:xfrm>
            <a:custGeom>
              <a:avLst/>
              <a:gdLst>
                <a:gd name="T0" fmla="*/ 1530 w 1531"/>
                <a:gd name="T1" fmla="*/ 81 h 737"/>
                <a:gd name="T2" fmla="*/ 1530 w 1531"/>
                <a:gd name="T3" fmla="*/ 655 h 737"/>
                <a:gd name="T4" fmla="*/ 1530 w 1531"/>
                <a:gd name="T5" fmla="*/ 655 h 737"/>
                <a:gd name="T6" fmla="*/ 1449 w 1531"/>
                <a:gd name="T7" fmla="*/ 736 h 737"/>
                <a:gd name="T8" fmla="*/ 202 w 1531"/>
                <a:gd name="T9" fmla="*/ 736 h 737"/>
                <a:gd name="T10" fmla="*/ 202 w 1531"/>
                <a:gd name="T11" fmla="*/ 736 h 737"/>
                <a:gd name="T12" fmla="*/ 0 w 1531"/>
                <a:gd name="T13" fmla="*/ 534 h 737"/>
                <a:gd name="T14" fmla="*/ 0 w 1531"/>
                <a:gd name="T15" fmla="*/ 203 h 737"/>
                <a:gd name="T16" fmla="*/ 0 w 1531"/>
                <a:gd name="T17" fmla="*/ 203 h 737"/>
                <a:gd name="T18" fmla="*/ 202 w 1531"/>
                <a:gd name="T19" fmla="*/ 0 h 737"/>
                <a:gd name="T20" fmla="*/ 1449 w 1531"/>
                <a:gd name="T21" fmla="*/ 0 h 737"/>
                <a:gd name="T22" fmla="*/ 1449 w 1531"/>
                <a:gd name="T23" fmla="*/ 0 h 737"/>
                <a:gd name="T24" fmla="*/ 1530 w 1531"/>
                <a:gd name="T25" fmla="*/ 81 h 7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31" h="737">
                  <a:moveTo>
                    <a:pt x="1530" y="81"/>
                  </a:moveTo>
                  <a:lnTo>
                    <a:pt x="1530" y="655"/>
                  </a:lnTo>
                  <a:lnTo>
                    <a:pt x="1530" y="655"/>
                  </a:lnTo>
                  <a:cubicBezTo>
                    <a:pt x="1530" y="699"/>
                    <a:pt x="1494" y="736"/>
                    <a:pt x="1449" y="736"/>
                  </a:cubicBezTo>
                  <a:lnTo>
                    <a:pt x="202" y="736"/>
                  </a:lnTo>
                  <a:lnTo>
                    <a:pt x="202" y="736"/>
                  </a:lnTo>
                  <a:cubicBezTo>
                    <a:pt x="91" y="736"/>
                    <a:pt x="0" y="645"/>
                    <a:pt x="0" y="534"/>
                  </a:cubicBezTo>
                  <a:lnTo>
                    <a:pt x="0" y="203"/>
                  </a:lnTo>
                  <a:lnTo>
                    <a:pt x="0" y="203"/>
                  </a:lnTo>
                  <a:cubicBezTo>
                    <a:pt x="0" y="91"/>
                    <a:pt x="91" y="0"/>
                    <a:pt x="202" y="0"/>
                  </a:cubicBezTo>
                  <a:lnTo>
                    <a:pt x="1449" y="0"/>
                  </a:lnTo>
                  <a:lnTo>
                    <a:pt x="1449" y="0"/>
                  </a:lnTo>
                  <a:cubicBezTo>
                    <a:pt x="1494" y="0"/>
                    <a:pt x="1530" y="37"/>
                    <a:pt x="1530" y="81"/>
                  </a:cubicBezTo>
                </a:path>
              </a:pathLst>
            </a:custGeom>
            <a:solidFill>
              <a:schemeClr val="accent3">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22" name="Freeform 38">
              <a:extLst>
                <a:ext uri="{FF2B5EF4-FFF2-40B4-BE49-F238E27FC236}">
                  <a16:creationId xmlns:a16="http://schemas.microsoft.com/office/drawing/2014/main" id="{5FE77355-60F5-BA43-A80D-286428319355}"/>
                </a:ext>
              </a:extLst>
            </p:cNvPr>
            <p:cNvSpPr>
              <a:spLocks noChangeArrowheads="1"/>
            </p:cNvSpPr>
            <p:nvPr/>
          </p:nvSpPr>
          <p:spPr bwMode="auto">
            <a:xfrm>
              <a:off x="10743590" y="4380470"/>
              <a:ext cx="973093" cy="451022"/>
            </a:xfrm>
            <a:custGeom>
              <a:avLst/>
              <a:gdLst>
                <a:gd name="T0" fmla="*/ 1389 w 1390"/>
                <a:gd name="T1" fmla="*/ 608 h 643"/>
                <a:gd name="T2" fmla="*/ 1389 w 1390"/>
                <a:gd name="T3" fmla="*/ 608 h 643"/>
                <a:gd name="T4" fmla="*/ 1354 w 1390"/>
                <a:gd name="T5" fmla="*/ 642 h 643"/>
                <a:gd name="T6" fmla="*/ 155 w 1390"/>
                <a:gd name="T7" fmla="*/ 642 h 643"/>
                <a:gd name="T8" fmla="*/ 155 w 1390"/>
                <a:gd name="T9" fmla="*/ 642 h 643"/>
                <a:gd name="T10" fmla="*/ 0 w 1390"/>
                <a:gd name="T11" fmla="*/ 487 h 643"/>
                <a:gd name="T12" fmla="*/ 0 w 1390"/>
                <a:gd name="T13" fmla="*/ 156 h 643"/>
                <a:gd name="T14" fmla="*/ 0 w 1390"/>
                <a:gd name="T15" fmla="*/ 156 h 643"/>
                <a:gd name="T16" fmla="*/ 155 w 1390"/>
                <a:gd name="T17" fmla="*/ 0 h 643"/>
                <a:gd name="T18" fmla="*/ 1354 w 1390"/>
                <a:gd name="T19" fmla="*/ 0 h 643"/>
                <a:gd name="T20" fmla="*/ 1354 w 1390"/>
                <a:gd name="T21" fmla="*/ 0 h 643"/>
                <a:gd name="T22" fmla="*/ 1389 w 1390"/>
                <a:gd name="T23" fmla="*/ 34 h 643"/>
                <a:gd name="T24" fmla="*/ 1389 w 1390"/>
                <a:gd name="T25" fmla="*/ 608 h 6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90" h="643">
                  <a:moveTo>
                    <a:pt x="1389" y="608"/>
                  </a:moveTo>
                  <a:lnTo>
                    <a:pt x="1389" y="608"/>
                  </a:lnTo>
                  <a:cubicBezTo>
                    <a:pt x="1389" y="627"/>
                    <a:pt x="1373" y="642"/>
                    <a:pt x="1354" y="642"/>
                  </a:cubicBezTo>
                  <a:lnTo>
                    <a:pt x="155" y="642"/>
                  </a:lnTo>
                  <a:lnTo>
                    <a:pt x="155" y="642"/>
                  </a:lnTo>
                  <a:cubicBezTo>
                    <a:pt x="70" y="642"/>
                    <a:pt x="0" y="572"/>
                    <a:pt x="0" y="487"/>
                  </a:cubicBezTo>
                  <a:lnTo>
                    <a:pt x="0" y="156"/>
                  </a:lnTo>
                  <a:lnTo>
                    <a:pt x="0" y="156"/>
                  </a:lnTo>
                  <a:cubicBezTo>
                    <a:pt x="0" y="70"/>
                    <a:pt x="70" y="0"/>
                    <a:pt x="155" y="0"/>
                  </a:cubicBezTo>
                  <a:lnTo>
                    <a:pt x="1354" y="0"/>
                  </a:lnTo>
                  <a:lnTo>
                    <a:pt x="1354" y="0"/>
                  </a:lnTo>
                  <a:cubicBezTo>
                    <a:pt x="1373" y="0"/>
                    <a:pt x="1389" y="16"/>
                    <a:pt x="1389" y="34"/>
                  </a:cubicBezTo>
                  <a:lnTo>
                    <a:pt x="1389" y="608"/>
                  </a:lnTo>
                </a:path>
              </a:pathLst>
            </a:custGeom>
            <a:solidFill>
              <a:schemeClr val="accent3"/>
            </a:solidFill>
            <a:ln>
              <a:noFill/>
            </a:ln>
            <a:effectLst/>
          </p:spPr>
          <p:txBody>
            <a:bodyPr wrap="none" anchor="ctr"/>
            <a:lstStyle/>
            <a:p>
              <a:endParaRPr lang="en-US" sz="6532" dirty="0">
                <a:latin typeface="Fira Sans Light" panose="020B0403050000020004" pitchFamily="34" charset="0"/>
              </a:endParaRPr>
            </a:p>
          </p:txBody>
        </p:sp>
        <p:sp>
          <p:nvSpPr>
            <p:cNvPr id="223" name="Freeform 39">
              <a:extLst>
                <a:ext uri="{FF2B5EF4-FFF2-40B4-BE49-F238E27FC236}">
                  <a16:creationId xmlns:a16="http://schemas.microsoft.com/office/drawing/2014/main" id="{E1ED036B-A0B5-2649-BEAC-92ACE21EE65B}"/>
                </a:ext>
              </a:extLst>
            </p:cNvPr>
            <p:cNvSpPr>
              <a:spLocks noChangeArrowheads="1"/>
            </p:cNvSpPr>
            <p:nvPr/>
          </p:nvSpPr>
          <p:spPr bwMode="auto">
            <a:xfrm>
              <a:off x="10864067" y="4689389"/>
              <a:ext cx="200798" cy="83409"/>
            </a:xfrm>
            <a:custGeom>
              <a:avLst/>
              <a:gdLst>
                <a:gd name="T0" fmla="*/ 284 w 288"/>
                <a:gd name="T1" fmla="*/ 103 h 118"/>
                <a:gd name="T2" fmla="*/ 284 w 288"/>
                <a:gd name="T3" fmla="*/ 103 h 118"/>
                <a:gd name="T4" fmla="*/ 284 w 288"/>
                <a:gd name="T5" fmla="*/ 103 h 118"/>
                <a:gd name="T6" fmla="*/ 263 w 288"/>
                <a:gd name="T7" fmla="*/ 114 h 118"/>
                <a:gd name="T8" fmla="*/ 13 w 288"/>
                <a:gd name="T9" fmla="*/ 35 h 118"/>
                <a:gd name="T10" fmla="*/ 13 w 288"/>
                <a:gd name="T11" fmla="*/ 35 h 118"/>
                <a:gd name="T12" fmla="*/ 2 w 288"/>
                <a:gd name="T13" fmla="*/ 14 h 118"/>
                <a:gd name="T14" fmla="*/ 2 w 288"/>
                <a:gd name="T15" fmla="*/ 14 h 118"/>
                <a:gd name="T16" fmla="*/ 23 w 288"/>
                <a:gd name="T17" fmla="*/ 3 h 118"/>
                <a:gd name="T18" fmla="*/ 273 w 288"/>
                <a:gd name="T19" fmla="*/ 81 h 118"/>
                <a:gd name="T20" fmla="*/ 273 w 288"/>
                <a:gd name="T21" fmla="*/ 81 h 118"/>
                <a:gd name="T22" fmla="*/ 284 w 288"/>
                <a:gd name="T23" fmla="*/ 103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8" h="118">
                  <a:moveTo>
                    <a:pt x="284" y="103"/>
                  </a:moveTo>
                  <a:lnTo>
                    <a:pt x="284" y="103"/>
                  </a:lnTo>
                  <a:lnTo>
                    <a:pt x="284" y="103"/>
                  </a:lnTo>
                  <a:cubicBezTo>
                    <a:pt x="282" y="112"/>
                    <a:pt x="272" y="117"/>
                    <a:pt x="263" y="114"/>
                  </a:cubicBezTo>
                  <a:lnTo>
                    <a:pt x="13" y="35"/>
                  </a:lnTo>
                  <a:lnTo>
                    <a:pt x="13" y="35"/>
                  </a:lnTo>
                  <a:cubicBezTo>
                    <a:pt x="4" y="32"/>
                    <a:pt x="0" y="23"/>
                    <a:pt x="2" y="14"/>
                  </a:cubicBezTo>
                  <a:lnTo>
                    <a:pt x="2" y="14"/>
                  </a:lnTo>
                  <a:cubicBezTo>
                    <a:pt x="5" y="5"/>
                    <a:pt x="15" y="0"/>
                    <a:pt x="23" y="3"/>
                  </a:cubicBezTo>
                  <a:lnTo>
                    <a:pt x="273" y="81"/>
                  </a:lnTo>
                  <a:lnTo>
                    <a:pt x="273" y="81"/>
                  </a:lnTo>
                  <a:cubicBezTo>
                    <a:pt x="282" y="85"/>
                    <a:pt x="287" y="94"/>
                    <a:pt x="284" y="103"/>
                  </a:cubicBezTo>
                </a:path>
              </a:pathLst>
            </a:custGeom>
            <a:solidFill>
              <a:schemeClr val="accent3">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24" name="Freeform 40">
              <a:extLst>
                <a:ext uri="{FF2B5EF4-FFF2-40B4-BE49-F238E27FC236}">
                  <a16:creationId xmlns:a16="http://schemas.microsoft.com/office/drawing/2014/main" id="{4367C4BB-4C81-854C-9D1D-CDE83F6FF894}"/>
                </a:ext>
              </a:extLst>
            </p:cNvPr>
            <p:cNvSpPr>
              <a:spLocks noChangeArrowheads="1"/>
            </p:cNvSpPr>
            <p:nvPr/>
          </p:nvSpPr>
          <p:spPr bwMode="auto">
            <a:xfrm>
              <a:off x="10864067" y="4445344"/>
              <a:ext cx="200798" cy="83407"/>
            </a:xfrm>
            <a:custGeom>
              <a:avLst/>
              <a:gdLst>
                <a:gd name="T0" fmla="*/ 284 w 288"/>
                <a:gd name="T1" fmla="*/ 14 h 118"/>
                <a:gd name="T2" fmla="*/ 284 w 288"/>
                <a:gd name="T3" fmla="*/ 14 h 118"/>
                <a:gd name="T4" fmla="*/ 284 w 288"/>
                <a:gd name="T5" fmla="*/ 14 h 118"/>
                <a:gd name="T6" fmla="*/ 263 w 288"/>
                <a:gd name="T7" fmla="*/ 3 h 118"/>
                <a:gd name="T8" fmla="*/ 13 w 288"/>
                <a:gd name="T9" fmla="*/ 82 h 118"/>
                <a:gd name="T10" fmla="*/ 13 w 288"/>
                <a:gd name="T11" fmla="*/ 82 h 118"/>
                <a:gd name="T12" fmla="*/ 2 w 288"/>
                <a:gd name="T13" fmla="*/ 103 h 118"/>
                <a:gd name="T14" fmla="*/ 2 w 288"/>
                <a:gd name="T15" fmla="*/ 103 h 118"/>
                <a:gd name="T16" fmla="*/ 23 w 288"/>
                <a:gd name="T17" fmla="*/ 114 h 118"/>
                <a:gd name="T18" fmla="*/ 273 w 288"/>
                <a:gd name="T19" fmla="*/ 35 h 118"/>
                <a:gd name="T20" fmla="*/ 273 w 288"/>
                <a:gd name="T21" fmla="*/ 35 h 118"/>
                <a:gd name="T22" fmla="*/ 284 w 288"/>
                <a:gd name="T23" fmla="*/ 14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8" h="118">
                  <a:moveTo>
                    <a:pt x="284" y="14"/>
                  </a:moveTo>
                  <a:lnTo>
                    <a:pt x="284" y="14"/>
                  </a:lnTo>
                  <a:lnTo>
                    <a:pt x="284" y="14"/>
                  </a:lnTo>
                  <a:cubicBezTo>
                    <a:pt x="282" y="5"/>
                    <a:pt x="272" y="0"/>
                    <a:pt x="263" y="3"/>
                  </a:cubicBezTo>
                  <a:lnTo>
                    <a:pt x="13" y="82"/>
                  </a:lnTo>
                  <a:lnTo>
                    <a:pt x="13" y="82"/>
                  </a:lnTo>
                  <a:cubicBezTo>
                    <a:pt x="4" y="84"/>
                    <a:pt x="0" y="94"/>
                    <a:pt x="2" y="103"/>
                  </a:cubicBezTo>
                  <a:lnTo>
                    <a:pt x="2" y="103"/>
                  </a:lnTo>
                  <a:cubicBezTo>
                    <a:pt x="5" y="112"/>
                    <a:pt x="15" y="117"/>
                    <a:pt x="23" y="114"/>
                  </a:cubicBezTo>
                  <a:lnTo>
                    <a:pt x="273" y="35"/>
                  </a:lnTo>
                  <a:lnTo>
                    <a:pt x="273" y="35"/>
                  </a:lnTo>
                  <a:cubicBezTo>
                    <a:pt x="282" y="33"/>
                    <a:pt x="287" y="23"/>
                    <a:pt x="284" y="14"/>
                  </a:cubicBezTo>
                </a:path>
              </a:pathLst>
            </a:custGeom>
            <a:solidFill>
              <a:schemeClr val="accent3">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25" name="Freeform 41">
              <a:extLst>
                <a:ext uri="{FF2B5EF4-FFF2-40B4-BE49-F238E27FC236}">
                  <a16:creationId xmlns:a16="http://schemas.microsoft.com/office/drawing/2014/main" id="{59EF9DE6-E6F1-9446-806E-4BA33CF1FF47}"/>
                </a:ext>
              </a:extLst>
            </p:cNvPr>
            <p:cNvSpPr>
              <a:spLocks noChangeArrowheads="1"/>
            </p:cNvSpPr>
            <p:nvPr/>
          </p:nvSpPr>
          <p:spPr bwMode="auto">
            <a:xfrm>
              <a:off x="11080311" y="4831492"/>
              <a:ext cx="37070" cy="98854"/>
            </a:xfrm>
            <a:custGeom>
              <a:avLst/>
              <a:gdLst>
                <a:gd name="T0" fmla="*/ 54 w 55"/>
                <a:gd name="T1" fmla="*/ 28 h 141"/>
                <a:gd name="T2" fmla="*/ 54 w 55"/>
                <a:gd name="T3" fmla="*/ 112 h 141"/>
                <a:gd name="T4" fmla="*/ 54 w 55"/>
                <a:gd name="T5" fmla="*/ 112 h 141"/>
                <a:gd name="T6" fmla="*/ 27 w 55"/>
                <a:gd name="T7" fmla="*/ 140 h 141"/>
                <a:gd name="T8" fmla="*/ 27 w 55"/>
                <a:gd name="T9" fmla="*/ 140 h 141"/>
                <a:gd name="T10" fmla="*/ 0 w 55"/>
                <a:gd name="T11" fmla="*/ 112 h 141"/>
                <a:gd name="T12" fmla="*/ 0 w 55"/>
                <a:gd name="T13" fmla="*/ 28 h 141"/>
                <a:gd name="T14" fmla="*/ 0 w 55"/>
                <a:gd name="T15" fmla="*/ 28 h 141"/>
                <a:gd name="T16" fmla="*/ 27 w 55"/>
                <a:gd name="T17" fmla="*/ 0 h 141"/>
                <a:gd name="T18" fmla="*/ 27 w 55"/>
                <a:gd name="T19" fmla="*/ 0 h 141"/>
                <a:gd name="T20" fmla="*/ 54 w 55"/>
                <a:gd name="T21" fmla="*/ 28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5" h="141">
                  <a:moveTo>
                    <a:pt x="54" y="28"/>
                  </a:moveTo>
                  <a:lnTo>
                    <a:pt x="54" y="112"/>
                  </a:lnTo>
                  <a:lnTo>
                    <a:pt x="54" y="112"/>
                  </a:lnTo>
                  <a:cubicBezTo>
                    <a:pt x="54" y="127"/>
                    <a:pt x="42" y="140"/>
                    <a:pt x="27" y="140"/>
                  </a:cubicBezTo>
                  <a:lnTo>
                    <a:pt x="27" y="140"/>
                  </a:lnTo>
                  <a:cubicBezTo>
                    <a:pt x="12" y="140"/>
                    <a:pt x="0" y="127"/>
                    <a:pt x="0" y="112"/>
                  </a:cubicBezTo>
                  <a:lnTo>
                    <a:pt x="0" y="28"/>
                  </a:lnTo>
                  <a:lnTo>
                    <a:pt x="0" y="28"/>
                  </a:lnTo>
                  <a:cubicBezTo>
                    <a:pt x="0" y="13"/>
                    <a:pt x="12" y="0"/>
                    <a:pt x="27" y="0"/>
                  </a:cubicBezTo>
                  <a:lnTo>
                    <a:pt x="27" y="0"/>
                  </a:lnTo>
                  <a:cubicBezTo>
                    <a:pt x="42" y="0"/>
                    <a:pt x="54" y="13"/>
                    <a:pt x="54" y="28"/>
                  </a:cubicBezTo>
                </a:path>
              </a:pathLst>
            </a:custGeom>
            <a:solidFill>
              <a:schemeClr val="accent3">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26" name="Freeform 42">
              <a:extLst>
                <a:ext uri="{FF2B5EF4-FFF2-40B4-BE49-F238E27FC236}">
                  <a16:creationId xmlns:a16="http://schemas.microsoft.com/office/drawing/2014/main" id="{C86A332C-36EF-B04F-998F-C33B0FBDCA07}"/>
                </a:ext>
              </a:extLst>
            </p:cNvPr>
            <p:cNvSpPr>
              <a:spLocks noChangeArrowheads="1"/>
            </p:cNvSpPr>
            <p:nvPr/>
          </p:nvSpPr>
          <p:spPr bwMode="auto">
            <a:xfrm>
              <a:off x="11080311" y="4284706"/>
              <a:ext cx="37070" cy="98854"/>
            </a:xfrm>
            <a:custGeom>
              <a:avLst/>
              <a:gdLst>
                <a:gd name="T0" fmla="*/ 54 w 55"/>
                <a:gd name="T1" fmla="*/ 28 h 140"/>
                <a:gd name="T2" fmla="*/ 54 w 55"/>
                <a:gd name="T3" fmla="*/ 112 h 140"/>
                <a:gd name="T4" fmla="*/ 54 w 55"/>
                <a:gd name="T5" fmla="*/ 112 h 140"/>
                <a:gd name="T6" fmla="*/ 27 w 55"/>
                <a:gd name="T7" fmla="*/ 139 h 140"/>
                <a:gd name="T8" fmla="*/ 27 w 55"/>
                <a:gd name="T9" fmla="*/ 139 h 140"/>
                <a:gd name="T10" fmla="*/ 0 w 55"/>
                <a:gd name="T11" fmla="*/ 112 h 140"/>
                <a:gd name="T12" fmla="*/ 0 w 55"/>
                <a:gd name="T13" fmla="*/ 28 h 140"/>
                <a:gd name="T14" fmla="*/ 0 w 55"/>
                <a:gd name="T15" fmla="*/ 28 h 140"/>
                <a:gd name="T16" fmla="*/ 27 w 55"/>
                <a:gd name="T17" fmla="*/ 0 h 140"/>
                <a:gd name="T18" fmla="*/ 27 w 55"/>
                <a:gd name="T19" fmla="*/ 0 h 140"/>
                <a:gd name="T20" fmla="*/ 54 w 55"/>
                <a:gd name="T21" fmla="*/ 28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5" h="140">
                  <a:moveTo>
                    <a:pt x="54" y="28"/>
                  </a:moveTo>
                  <a:lnTo>
                    <a:pt x="54" y="112"/>
                  </a:lnTo>
                  <a:lnTo>
                    <a:pt x="54" y="112"/>
                  </a:lnTo>
                  <a:cubicBezTo>
                    <a:pt x="54" y="127"/>
                    <a:pt x="42" y="139"/>
                    <a:pt x="27" y="139"/>
                  </a:cubicBezTo>
                  <a:lnTo>
                    <a:pt x="27" y="139"/>
                  </a:lnTo>
                  <a:cubicBezTo>
                    <a:pt x="12" y="139"/>
                    <a:pt x="0" y="127"/>
                    <a:pt x="0" y="112"/>
                  </a:cubicBezTo>
                  <a:lnTo>
                    <a:pt x="0" y="28"/>
                  </a:lnTo>
                  <a:lnTo>
                    <a:pt x="0" y="28"/>
                  </a:lnTo>
                  <a:cubicBezTo>
                    <a:pt x="0" y="12"/>
                    <a:pt x="12" y="0"/>
                    <a:pt x="27" y="0"/>
                  </a:cubicBezTo>
                  <a:lnTo>
                    <a:pt x="27" y="0"/>
                  </a:lnTo>
                  <a:cubicBezTo>
                    <a:pt x="42" y="0"/>
                    <a:pt x="54" y="12"/>
                    <a:pt x="54" y="28"/>
                  </a:cubicBezTo>
                </a:path>
              </a:pathLst>
            </a:custGeom>
            <a:solidFill>
              <a:schemeClr val="accent3">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27" name="Freeform 43">
              <a:extLst>
                <a:ext uri="{FF2B5EF4-FFF2-40B4-BE49-F238E27FC236}">
                  <a16:creationId xmlns:a16="http://schemas.microsoft.com/office/drawing/2014/main" id="{D22D916D-7340-CC44-B117-2BFD986DBE00}"/>
                </a:ext>
              </a:extLst>
            </p:cNvPr>
            <p:cNvSpPr>
              <a:spLocks noChangeArrowheads="1"/>
            </p:cNvSpPr>
            <p:nvPr/>
          </p:nvSpPr>
          <p:spPr bwMode="auto">
            <a:xfrm>
              <a:off x="11735219" y="4701746"/>
              <a:ext cx="30892" cy="108123"/>
            </a:xfrm>
            <a:custGeom>
              <a:avLst/>
              <a:gdLst>
                <a:gd name="T0" fmla="*/ 0 w 45"/>
                <a:gd name="T1" fmla="*/ 21 h 155"/>
                <a:gd name="T2" fmla="*/ 0 w 45"/>
                <a:gd name="T3" fmla="*/ 132 h 155"/>
                <a:gd name="T4" fmla="*/ 0 w 45"/>
                <a:gd name="T5" fmla="*/ 132 h 155"/>
                <a:gd name="T6" fmla="*/ 22 w 45"/>
                <a:gd name="T7" fmla="*/ 154 h 155"/>
                <a:gd name="T8" fmla="*/ 22 w 45"/>
                <a:gd name="T9" fmla="*/ 154 h 155"/>
                <a:gd name="T10" fmla="*/ 44 w 45"/>
                <a:gd name="T11" fmla="*/ 132 h 155"/>
                <a:gd name="T12" fmla="*/ 44 w 45"/>
                <a:gd name="T13" fmla="*/ 21 h 155"/>
                <a:gd name="T14" fmla="*/ 44 w 45"/>
                <a:gd name="T15" fmla="*/ 21 h 155"/>
                <a:gd name="T16" fmla="*/ 22 w 45"/>
                <a:gd name="T17" fmla="*/ 0 h 155"/>
                <a:gd name="T18" fmla="*/ 22 w 45"/>
                <a:gd name="T19" fmla="*/ 0 h 155"/>
                <a:gd name="T20" fmla="*/ 0 w 45"/>
                <a:gd name="T21" fmla="*/ 21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5" h="155">
                  <a:moveTo>
                    <a:pt x="0" y="21"/>
                  </a:moveTo>
                  <a:lnTo>
                    <a:pt x="0" y="132"/>
                  </a:lnTo>
                  <a:lnTo>
                    <a:pt x="0" y="132"/>
                  </a:lnTo>
                  <a:cubicBezTo>
                    <a:pt x="0" y="144"/>
                    <a:pt x="10" y="154"/>
                    <a:pt x="22" y="154"/>
                  </a:cubicBezTo>
                  <a:lnTo>
                    <a:pt x="22" y="154"/>
                  </a:lnTo>
                  <a:cubicBezTo>
                    <a:pt x="35" y="154"/>
                    <a:pt x="44" y="144"/>
                    <a:pt x="44" y="132"/>
                  </a:cubicBezTo>
                  <a:lnTo>
                    <a:pt x="44" y="21"/>
                  </a:lnTo>
                  <a:lnTo>
                    <a:pt x="44" y="21"/>
                  </a:lnTo>
                  <a:cubicBezTo>
                    <a:pt x="44" y="10"/>
                    <a:pt x="35" y="0"/>
                    <a:pt x="22" y="0"/>
                  </a:cubicBezTo>
                  <a:lnTo>
                    <a:pt x="22" y="0"/>
                  </a:lnTo>
                  <a:cubicBezTo>
                    <a:pt x="10" y="0"/>
                    <a:pt x="0" y="10"/>
                    <a:pt x="0" y="21"/>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28" name="Freeform 44">
              <a:extLst>
                <a:ext uri="{FF2B5EF4-FFF2-40B4-BE49-F238E27FC236}">
                  <a16:creationId xmlns:a16="http://schemas.microsoft.com/office/drawing/2014/main" id="{2FF42B4B-0BF7-A742-BF07-393019E2CA36}"/>
                </a:ext>
              </a:extLst>
            </p:cNvPr>
            <p:cNvSpPr>
              <a:spLocks noChangeArrowheads="1"/>
            </p:cNvSpPr>
            <p:nvPr/>
          </p:nvSpPr>
          <p:spPr bwMode="auto">
            <a:xfrm>
              <a:off x="11735219" y="4405184"/>
              <a:ext cx="30892" cy="108123"/>
            </a:xfrm>
            <a:custGeom>
              <a:avLst/>
              <a:gdLst>
                <a:gd name="T0" fmla="*/ 0 w 45"/>
                <a:gd name="T1" fmla="*/ 22 h 155"/>
                <a:gd name="T2" fmla="*/ 0 w 45"/>
                <a:gd name="T3" fmla="*/ 132 h 155"/>
                <a:gd name="T4" fmla="*/ 0 w 45"/>
                <a:gd name="T5" fmla="*/ 132 h 155"/>
                <a:gd name="T6" fmla="*/ 22 w 45"/>
                <a:gd name="T7" fmla="*/ 154 h 155"/>
                <a:gd name="T8" fmla="*/ 22 w 45"/>
                <a:gd name="T9" fmla="*/ 154 h 155"/>
                <a:gd name="T10" fmla="*/ 44 w 45"/>
                <a:gd name="T11" fmla="*/ 132 h 155"/>
                <a:gd name="T12" fmla="*/ 44 w 45"/>
                <a:gd name="T13" fmla="*/ 22 h 155"/>
                <a:gd name="T14" fmla="*/ 44 w 45"/>
                <a:gd name="T15" fmla="*/ 22 h 155"/>
                <a:gd name="T16" fmla="*/ 22 w 45"/>
                <a:gd name="T17" fmla="*/ 0 h 155"/>
                <a:gd name="T18" fmla="*/ 22 w 45"/>
                <a:gd name="T19" fmla="*/ 0 h 155"/>
                <a:gd name="T20" fmla="*/ 0 w 45"/>
                <a:gd name="T21" fmla="*/ 22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5" h="155">
                  <a:moveTo>
                    <a:pt x="0" y="22"/>
                  </a:moveTo>
                  <a:lnTo>
                    <a:pt x="0" y="132"/>
                  </a:lnTo>
                  <a:lnTo>
                    <a:pt x="0" y="132"/>
                  </a:lnTo>
                  <a:cubicBezTo>
                    <a:pt x="0" y="144"/>
                    <a:pt x="10" y="154"/>
                    <a:pt x="22" y="154"/>
                  </a:cubicBezTo>
                  <a:lnTo>
                    <a:pt x="22" y="154"/>
                  </a:lnTo>
                  <a:cubicBezTo>
                    <a:pt x="35" y="154"/>
                    <a:pt x="44" y="144"/>
                    <a:pt x="44" y="132"/>
                  </a:cubicBezTo>
                  <a:lnTo>
                    <a:pt x="44" y="22"/>
                  </a:lnTo>
                  <a:lnTo>
                    <a:pt x="44" y="22"/>
                  </a:lnTo>
                  <a:cubicBezTo>
                    <a:pt x="44" y="9"/>
                    <a:pt x="35" y="0"/>
                    <a:pt x="22" y="0"/>
                  </a:cubicBezTo>
                  <a:lnTo>
                    <a:pt x="22" y="0"/>
                  </a:lnTo>
                  <a:cubicBezTo>
                    <a:pt x="10" y="0"/>
                    <a:pt x="0" y="9"/>
                    <a:pt x="0" y="22"/>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29" name="Freeform 45">
              <a:extLst>
                <a:ext uri="{FF2B5EF4-FFF2-40B4-BE49-F238E27FC236}">
                  <a16:creationId xmlns:a16="http://schemas.microsoft.com/office/drawing/2014/main" id="{3E6B2A36-0AD5-1D42-97CC-007A2EE0E32D}"/>
                </a:ext>
              </a:extLst>
            </p:cNvPr>
            <p:cNvSpPr>
              <a:spLocks noChangeArrowheads="1"/>
            </p:cNvSpPr>
            <p:nvPr/>
          </p:nvSpPr>
          <p:spPr bwMode="auto">
            <a:xfrm>
              <a:off x="10768303" y="4395917"/>
              <a:ext cx="105032" cy="77229"/>
            </a:xfrm>
            <a:custGeom>
              <a:avLst/>
              <a:gdLst>
                <a:gd name="T0" fmla="*/ 148 w 149"/>
                <a:gd name="T1" fmla="*/ 25 h 109"/>
                <a:gd name="T2" fmla="*/ 148 w 149"/>
                <a:gd name="T3" fmla="*/ 25 h 109"/>
                <a:gd name="T4" fmla="*/ 122 w 149"/>
                <a:gd name="T5" fmla="*/ 51 h 109"/>
                <a:gd name="T6" fmla="*/ 122 w 149"/>
                <a:gd name="T7" fmla="*/ 51 h 109"/>
                <a:gd name="T8" fmla="*/ 50 w 149"/>
                <a:gd name="T9" fmla="*/ 92 h 109"/>
                <a:gd name="T10" fmla="*/ 50 w 149"/>
                <a:gd name="T11" fmla="*/ 92 h 109"/>
                <a:gd name="T12" fmla="*/ 16 w 149"/>
                <a:gd name="T13" fmla="*/ 102 h 109"/>
                <a:gd name="T14" fmla="*/ 16 w 149"/>
                <a:gd name="T15" fmla="*/ 102 h 109"/>
                <a:gd name="T16" fmla="*/ 6 w 149"/>
                <a:gd name="T17" fmla="*/ 66 h 109"/>
                <a:gd name="T18" fmla="*/ 6 w 149"/>
                <a:gd name="T19" fmla="*/ 66 h 109"/>
                <a:gd name="T20" fmla="*/ 122 w 149"/>
                <a:gd name="T21" fmla="*/ 0 h 109"/>
                <a:gd name="T22" fmla="*/ 122 w 149"/>
                <a:gd name="T23" fmla="*/ 0 h 109"/>
                <a:gd name="T24" fmla="*/ 148 w 149"/>
                <a:gd name="T25" fmla="*/ 25 h 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49" h="109">
                  <a:moveTo>
                    <a:pt x="148" y="25"/>
                  </a:moveTo>
                  <a:lnTo>
                    <a:pt x="148" y="25"/>
                  </a:lnTo>
                  <a:cubicBezTo>
                    <a:pt x="148" y="39"/>
                    <a:pt x="137" y="51"/>
                    <a:pt x="122" y="51"/>
                  </a:cubicBezTo>
                  <a:lnTo>
                    <a:pt x="122" y="51"/>
                  </a:lnTo>
                  <a:cubicBezTo>
                    <a:pt x="93" y="51"/>
                    <a:pt x="66" y="66"/>
                    <a:pt x="50" y="92"/>
                  </a:cubicBezTo>
                  <a:lnTo>
                    <a:pt x="50" y="92"/>
                  </a:lnTo>
                  <a:cubicBezTo>
                    <a:pt x="43" y="104"/>
                    <a:pt x="28" y="108"/>
                    <a:pt x="16" y="102"/>
                  </a:cubicBezTo>
                  <a:lnTo>
                    <a:pt x="16" y="102"/>
                  </a:lnTo>
                  <a:cubicBezTo>
                    <a:pt x="4" y="95"/>
                    <a:pt x="0" y="79"/>
                    <a:pt x="6" y="66"/>
                  </a:cubicBezTo>
                  <a:lnTo>
                    <a:pt x="6" y="66"/>
                  </a:lnTo>
                  <a:cubicBezTo>
                    <a:pt x="30" y="25"/>
                    <a:pt x="75" y="0"/>
                    <a:pt x="122" y="0"/>
                  </a:cubicBezTo>
                  <a:lnTo>
                    <a:pt x="122" y="0"/>
                  </a:lnTo>
                  <a:cubicBezTo>
                    <a:pt x="137" y="0"/>
                    <a:pt x="148" y="11"/>
                    <a:pt x="148" y="25"/>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30" name="Freeform 46">
              <a:extLst>
                <a:ext uri="{FF2B5EF4-FFF2-40B4-BE49-F238E27FC236}">
                  <a16:creationId xmlns:a16="http://schemas.microsoft.com/office/drawing/2014/main" id="{711A5325-98B2-0B49-8BFD-7DFD6FF8F5A4}"/>
                </a:ext>
              </a:extLst>
            </p:cNvPr>
            <p:cNvSpPr>
              <a:spLocks noChangeArrowheads="1"/>
            </p:cNvSpPr>
            <p:nvPr/>
          </p:nvSpPr>
          <p:spPr bwMode="auto">
            <a:xfrm>
              <a:off x="10765213" y="4741906"/>
              <a:ext cx="105032" cy="77229"/>
            </a:xfrm>
            <a:custGeom>
              <a:avLst/>
              <a:gdLst>
                <a:gd name="T0" fmla="*/ 149 w 150"/>
                <a:gd name="T1" fmla="*/ 83 h 110"/>
                <a:gd name="T2" fmla="*/ 149 w 150"/>
                <a:gd name="T3" fmla="*/ 83 h 110"/>
                <a:gd name="T4" fmla="*/ 123 w 150"/>
                <a:gd name="T5" fmla="*/ 109 h 110"/>
                <a:gd name="T6" fmla="*/ 123 w 150"/>
                <a:gd name="T7" fmla="*/ 109 h 110"/>
                <a:gd name="T8" fmla="*/ 7 w 150"/>
                <a:gd name="T9" fmla="*/ 42 h 110"/>
                <a:gd name="T10" fmla="*/ 7 w 150"/>
                <a:gd name="T11" fmla="*/ 42 h 110"/>
                <a:gd name="T12" fmla="*/ 17 w 150"/>
                <a:gd name="T13" fmla="*/ 7 h 110"/>
                <a:gd name="T14" fmla="*/ 17 w 150"/>
                <a:gd name="T15" fmla="*/ 7 h 110"/>
                <a:gd name="T16" fmla="*/ 51 w 150"/>
                <a:gd name="T17" fmla="*/ 16 h 110"/>
                <a:gd name="T18" fmla="*/ 51 w 150"/>
                <a:gd name="T19" fmla="*/ 16 h 110"/>
                <a:gd name="T20" fmla="*/ 123 w 150"/>
                <a:gd name="T21" fmla="*/ 58 h 110"/>
                <a:gd name="T22" fmla="*/ 123 w 150"/>
                <a:gd name="T23" fmla="*/ 58 h 110"/>
                <a:gd name="T24" fmla="*/ 149 w 150"/>
                <a:gd name="T25" fmla="*/ 83 h 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0" h="110">
                  <a:moveTo>
                    <a:pt x="149" y="83"/>
                  </a:moveTo>
                  <a:lnTo>
                    <a:pt x="149" y="83"/>
                  </a:lnTo>
                  <a:cubicBezTo>
                    <a:pt x="149" y="97"/>
                    <a:pt x="138" y="109"/>
                    <a:pt x="123" y="109"/>
                  </a:cubicBezTo>
                  <a:lnTo>
                    <a:pt x="123" y="109"/>
                  </a:lnTo>
                  <a:cubicBezTo>
                    <a:pt x="76" y="109"/>
                    <a:pt x="31" y="83"/>
                    <a:pt x="7" y="42"/>
                  </a:cubicBezTo>
                  <a:lnTo>
                    <a:pt x="7" y="42"/>
                  </a:lnTo>
                  <a:cubicBezTo>
                    <a:pt x="0" y="29"/>
                    <a:pt x="4" y="14"/>
                    <a:pt x="17" y="7"/>
                  </a:cubicBezTo>
                  <a:lnTo>
                    <a:pt x="17" y="7"/>
                  </a:lnTo>
                  <a:cubicBezTo>
                    <a:pt x="29" y="0"/>
                    <a:pt x="44" y="4"/>
                    <a:pt x="51" y="16"/>
                  </a:cubicBezTo>
                  <a:lnTo>
                    <a:pt x="51" y="16"/>
                  </a:lnTo>
                  <a:cubicBezTo>
                    <a:pt x="67" y="42"/>
                    <a:pt x="94" y="58"/>
                    <a:pt x="123" y="58"/>
                  </a:cubicBezTo>
                  <a:lnTo>
                    <a:pt x="123" y="58"/>
                  </a:lnTo>
                  <a:cubicBezTo>
                    <a:pt x="138" y="58"/>
                    <a:pt x="149" y="70"/>
                    <a:pt x="149" y="83"/>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31" name="Freeform 47">
              <a:extLst>
                <a:ext uri="{FF2B5EF4-FFF2-40B4-BE49-F238E27FC236}">
                  <a16:creationId xmlns:a16="http://schemas.microsoft.com/office/drawing/2014/main" id="{B3546708-B912-5544-94F0-E03A02D822E0}"/>
                </a:ext>
              </a:extLst>
            </p:cNvPr>
            <p:cNvSpPr>
              <a:spLocks noChangeArrowheads="1"/>
            </p:cNvSpPr>
            <p:nvPr/>
          </p:nvSpPr>
          <p:spPr bwMode="auto">
            <a:xfrm>
              <a:off x="11027795" y="4411362"/>
              <a:ext cx="639461" cy="389238"/>
            </a:xfrm>
            <a:custGeom>
              <a:avLst/>
              <a:gdLst>
                <a:gd name="T0" fmla="*/ 913 w 914"/>
                <a:gd name="T1" fmla="*/ 519 h 557"/>
                <a:gd name="T2" fmla="*/ 913 w 914"/>
                <a:gd name="T3" fmla="*/ 519 h 557"/>
                <a:gd name="T4" fmla="*/ 891 w 914"/>
                <a:gd name="T5" fmla="*/ 549 h 557"/>
                <a:gd name="T6" fmla="*/ 889 w 914"/>
                <a:gd name="T7" fmla="*/ 549 h 557"/>
                <a:gd name="T8" fmla="*/ 833 w 914"/>
                <a:gd name="T9" fmla="*/ 556 h 557"/>
                <a:gd name="T10" fmla="*/ 99 w 914"/>
                <a:gd name="T11" fmla="*/ 556 h 557"/>
                <a:gd name="T12" fmla="*/ 99 w 914"/>
                <a:gd name="T13" fmla="*/ 556 h 557"/>
                <a:gd name="T14" fmla="*/ 0 w 914"/>
                <a:gd name="T15" fmla="*/ 422 h 557"/>
                <a:gd name="T16" fmla="*/ 0 w 914"/>
                <a:gd name="T17" fmla="*/ 135 h 557"/>
                <a:gd name="T18" fmla="*/ 0 w 914"/>
                <a:gd name="T19" fmla="*/ 135 h 557"/>
                <a:gd name="T20" fmla="*/ 99 w 914"/>
                <a:gd name="T21" fmla="*/ 0 h 557"/>
                <a:gd name="T22" fmla="*/ 833 w 914"/>
                <a:gd name="T23" fmla="*/ 0 h 557"/>
                <a:gd name="T24" fmla="*/ 889 w 914"/>
                <a:gd name="T25" fmla="*/ 8 h 557"/>
                <a:gd name="T26" fmla="*/ 891 w 914"/>
                <a:gd name="T27" fmla="*/ 8 h 557"/>
                <a:gd name="T28" fmla="*/ 891 w 914"/>
                <a:gd name="T29" fmla="*/ 8 h 557"/>
                <a:gd name="T30" fmla="*/ 913 w 914"/>
                <a:gd name="T31" fmla="*/ 38 h 557"/>
                <a:gd name="T32" fmla="*/ 913 w 914"/>
                <a:gd name="T33" fmla="*/ 519 h 5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14" h="557">
                  <a:moveTo>
                    <a:pt x="913" y="519"/>
                  </a:moveTo>
                  <a:lnTo>
                    <a:pt x="913" y="519"/>
                  </a:lnTo>
                  <a:cubicBezTo>
                    <a:pt x="913" y="535"/>
                    <a:pt x="903" y="549"/>
                    <a:pt x="891" y="549"/>
                  </a:cubicBezTo>
                  <a:lnTo>
                    <a:pt x="889" y="549"/>
                  </a:lnTo>
                  <a:lnTo>
                    <a:pt x="833" y="556"/>
                  </a:lnTo>
                  <a:lnTo>
                    <a:pt x="99" y="556"/>
                  </a:lnTo>
                  <a:lnTo>
                    <a:pt x="99" y="556"/>
                  </a:lnTo>
                  <a:cubicBezTo>
                    <a:pt x="44" y="556"/>
                    <a:pt x="0" y="496"/>
                    <a:pt x="0" y="422"/>
                  </a:cubicBezTo>
                  <a:lnTo>
                    <a:pt x="0" y="135"/>
                  </a:lnTo>
                  <a:lnTo>
                    <a:pt x="0" y="135"/>
                  </a:lnTo>
                  <a:cubicBezTo>
                    <a:pt x="0" y="60"/>
                    <a:pt x="44" y="0"/>
                    <a:pt x="99" y="0"/>
                  </a:cubicBezTo>
                  <a:lnTo>
                    <a:pt x="833" y="0"/>
                  </a:lnTo>
                  <a:lnTo>
                    <a:pt x="889" y="8"/>
                  </a:lnTo>
                  <a:lnTo>
                    <a:pt x="891" y="8"/>
                  </a:lnTo>
                  <a:lnTo>
                    <a:pt x="891" y="8"/>
                  </a:lnTo>
                  <a:cubicBezTo>
                    <a:pt x="903" y="8"/>
                    <a:pt x="913" y="21"/>
                    <a:pt x="913" y="38"/>
                  </a:cubicBezTo>
                  <a:lnTo>
                    <a:pt x="913" y="519"/>
                  </a:lnTo>
                </a:path>
              </a:pathLst>
            </a:custGeom>
            <a:solidFill>
              <a:schemeClr val="accent6">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32" name="Freeform 48">
              <a:extLst>
                <a:ext uri="{FF2B5EF4-FFF2-40B4-BE49-F238E27FC236}">
                  <a16:creationId xmlns:a16="http://schemas.microsoft.com/office/drawing/2014/main" id="{497DCA79-5820-B14E-A38C-D29968FD44DB}"/>
                </a:ext>
              </a:extLst>
            </p:cNvPr>
            <p:cNvSpPr>
              <a:spLocks noChangeArrowheads="1"/>
            </p:cNvSpPr>
            <p:nvPr/>
          </p:nvSpPr>
          <p:spPr bwMode="auto">
            <a:xfrm>
              <a:off x="11027795" y="4411362"/>
              <a:ext cx="639461" cy="194620"/>
            </a:xfrm>
            <a:custGeom>
              <a:avLst/>
              <a:gdLst>
                <a:gd name="T0" fmla="*/ 0 w 914"/>
                <a:gd name="T1" fmla="*/ 135 h 279"/>
                <a:gd name="T2" fmla="*/ 0 w 914"/>
                <a:gd name="T3" fmla="*/ 278 h 279"/>
                <a:gd name="T4" fmla="*/ 913 w 914"/>
                <a:gd name="T5" fmla="*/ 278 h 279"/>
                <a:gd name="T6" fmla="*/ 913 w 914"/>
                <a:gd name="T7" fmla="*/ 38 h 279"/>
                <a:gd name="T8" fmla="*/ 913 w 914"/>
                <a:gd name="T9" fmla="*/ 38 h 279"/>
                <a:gd name="T10" fmla="*/ 891 w 914"/>
                <a:gd name="T11" fmla="*/ 8 h 279"/>
                <a:gd name="T12" fmla="*/ 889 w 914"/>
                <a:gd name="T13" fmla="*/ 8 h 279"/>
                <a:gd name="T14" fmla="*/ 833 w 914"/>
                <a:gd name="T15" fmla="*/ 0 h 279"/>
                <a:gd name="T16" fmla="*/ 99 w 914"/>
                <a:gd name="T17" fmla="*/ 0 h 279"/>
                <a:gd name="T18" fmla="*/ 99 w 914"/>
                <a:gd name="T19" fmla="*/ 0 h 279"/>
                <a:gd name="T20" fmla="*/ 0 w 914"/>
                <a:gd name="T21" fmla="*/ 135 h 2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14" h="279">
                  <a:moveTo>
                    <a:pt x="0" y="135"/>
                  </a:moveTo>
                  <a:lnTo>
                    <a:pt x="0" y="278"/>
                  </a:lnTo>
                  <a:lnTo>
                    <a:pt x="913" y="278"/>
                  </a:lnTo>
                  <a:lnTo>
                    <a:pt x="913" y="38"/>
                  </a:lnTo>
                  <a:lnTo>
                    <a:pt x="913" y="38"/>
                  </a:lnTo>
                  <a:cubicBezTo>
                    <a:pt x="913" y="21"/>
                    <a:pt x="903" y="8"/>
                    <a:pt x="891" y="8"/>
                  </a:cubicBezTo>
                  <a:lnTo>
                    <a:pt x="889" y="8"/>
                  </a:lnTo>
                  <a:lnTo>
                    <a:pt x="833" y="0"/>
                  </a:lnTo>
                  <a:lnTo>
                    <a:pt x="99" y="0"/>
                  </a:lnTo>
                  <a:lnTo>
                    <a:pt x="99" y="0"/>
                  </a:lnTo>
                  <a:cubicBezTo>
                    <a:pt x="44" y="0"/>
                    <a:pt x="0" y="60"/>
                    <a:pt x="0" y="135"/>
                  </a:cubicBezTo>
                </a:path>
              </a:pathLst>
            </a:custGeom>
            <a:solidFill>
              <a:schemeClr val="accent6">
                <a:lumMod val="50000"/>
              </a:schemeClr>
            </a:solidFill>
            <a:ln>
              <a:noFill/>
            </a:ln>
            <a:effectLst/>
          </p:spPr>
          <p:txBody>
            <a:bodyPr wrap="none" anchor="ctr"/>
            <a:lstStyle/>
            <a:p>
              <a:endParaRPr lang="en-US" sz="6532" dirty="0">
                <a:latin typeface="Fira Sans Light" panose="020B0403050000020004" pitchFamily="34" charset="0"/>
              </a:endParaRPr>
            </a:p>
          </p:txBody>
        </p:sp>
        <p:sp>
          <p:nvSpPr>
            <p:cNvPr id="233" name="Freeform 49">
              <a:extLst>
                <a:ext uri="{FF2B5EF4-FFF2-40B4-BE49-F238E27FC236}">
                  <a16:creationId xmlns:a16="http://schemas.microsoft.com/office/drawing/2014/main" id="{3B23B21E-5EE7-5E47-B41D-E3B080D9FCFE}"/>
                </a:ext>
              </a:extLst>
            </p:cNvPr>
            <p:cNvSpPr>
              <a:spLocks noChangeArrowheads="1"/>
            </p:cNvSpPr>
            <p:nvPr/>
          </p:nvSpPr>
          <p:spPr bwMode="auto">
            <a:xfrm>
              <a:off x="11197700" y="4448432"/>
              <a:ext cx="315097" cy="315097"/>
            </a:xfrm>
            <a:custGeom>
              <a:avLst/>
              <a:gdLst>
                <a:gd name="T0" fmla="*/ 0 w 449"/>
                <a:gd name="T1" fmla="*/ 403 h 450"/>
                <a:gd name="T2" fmla="*/ 0 w 449"/>
                <a:gd name="T3" fmla="*/ 46 h 450"/>
                <a:gd name="T4" fmla="*/ 0 w 449"/>
                <a:gd name="T5" fmla="*/ 46 h 450"/>
                <a:gd name="T6" fmla="*/ 46 w 449"/>
                <a:gd name="T7" fmla="*/ 0 h 450"/>
                <a:gd name="T8" fmla="*/ 402 w 449"/>
                <a:gd name="T9" fmla="*/ 0 h 450"/>
                <a:gd name="T10" fmla="*/ 402 w 449"/>
                <a:gd name="T11" fmla="*/ 0 h 450"/>
                <a:gd name="T12" fmla="*/ 448 w 449"/>
                <a:gd name="T13" fmla="*/ 46 h 450"/>
                <a:gd name="T14" fmla="*/ 448 w 449"/>
                <a:gd name="T15" fmla="*/ 403 h 450"/>
                <a:gd name="T16" fmla="*/ 448 w 449"/>
                <a:gd name="T17" fmla="*/ 403 h 450"/>
                <a:gd name="T18" fmla="*/ 402 w 449"/>
                <a:gd name="T19" fmla="*/ 449 h 450"/>
                <a:gd name="T20" fmla="*/ 46 w 449"/>
                <a:gd name="T21" fmla="*/ 449 h 450"/>
                <a:gd name="T22" fmla="*/ 46 w 449"/>
                <a:gd name="T23" fmla="*/ 449 h 450"/>
                <a:gd name="T24" fmla="*/ 0 w 449"/>
                <a:gd name="T25" fmla="*/ 403 h 4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9" h="450">
                  <a:moveTo>
                    <a:pt x="0" y="403"/>
                  </a:moveTo>
                  <a:lnTo>
                    <a:pt x="0" y="46"/>
                  </a:lnTo>
                  <a:lnTo>
                    <a:pt x="0" y="46"/>
                  </a:lnTo>
                  <a:cubicBezTo>
                    <a:pt x="0" y="21"/>
                    <a:pt x="21" y="0"/>
                    <a:pt x="46" y="0"/>
                  </a:cubicBezTo>
                  <a:lnTo>
                    <a:pt x="402" y="0"/>
                  </a:lnTo>
                  <a:lnTo>
                    <a:pt x="402" y="0"/>
                  </a:lnTo>
                  <a:cubicBezTo>
                    <a:pt x="427" y="0"/>
                    <a:pt x="448" y="21"/>
                    <a:pt x="448" y="46"/>
                  </a:cubicBezTo>
                  <a:lnTo>
                    <a:pt x="448" y="403"/>
                  </a:lnTo>
                  <a:lnTo>
                    <a:pt x="448" y="403"/>
                  </a:lnTo>
                  <a:cubicBezTo>
                    <a:pt x="448" y="428"/>
                    <a:pt x="427" y="449"/>
                    <a:pt x="402" y="449"/>
                  </a:cubicBezTo>
                  <a:lnTo>
                    <a:pt x="46" y="449"/>
                  </a:lnTo>
                  <a:lnTo>
                    <a:pt x="46" y="449"/>
                  </a:lnTo>
                  <a:cubicBezTo>
                    <a:pt x="21" y="449"/>
                    <a:pt x="0" y="428"/>
                    <a:pt x="0" y="403"/>
                  </a:cubicBezTo>
                </a:path>
              </a:pathLst>
            </a:custGeom>
            <a:solidFill>
              <a:schemeClr val="accent3"/>
            </a:solidFill>
            <a:ln>
              <a:noFill/>
            </a:ln>
            <a:effectLst/>
          </p:spPr>
          <p:txBody>
            <a:bodyPr wrap="none" anchor="ctr"/>
            <a:lstStyle/>
            <a:p>
              <a:endParaRPr lang="en-US" sz="6532" dirty="0">
                <a:latin typeface="Fira Sans Light" panose="020B0403050000020004" pitchFamily="34" charset="0"/>
              </a:endParaRPr>
            </a:p>
          </p:txBody>
        </p:sp>
        <p:sp>
          <p:nvSpPr>
            <p:cNvPr id="234" name="Freeform 50">
              <a:extLst>
                <a:ext uri="{FF2B5EF4-FFF2-40B4-BE49-F238E27FC236}">
                  <a16:creationId xmlns:a16="http://schemas.microsoft.com/office/drawing/2014/main" id="{E8B1463E-2773-0643-A7D4-7506E85589D4}"/>
                </a:ext>
              </a:extLst>
            </p:cNvPr>
            <p:cNvSpPr>
              <a:spLocks noChangeArrowheads="1"/>
            </p:cNvSpPr>
            <p:nvPr/>
          </p:nvSpPr>
          <p:spPr bwMode="auto">
            <a:xfrm>
              <a:off x="11030884" y="4717193"/>
              <a:ext cx="228600" cy="95764"/>
            </a:xfrm>
            <a:custGeom>
              <a:avLst/>
              <a:gdLst>
                <a:gd name="T0" fmla="*/ 326 w 327"/>
                <a:gd name="T1" fmla="*/ 50 h 136"/>
                <a:gd name="T2" fmla="*/ 14 w 327"/>
                <a:gd name="T3" fmla="*/ 135 h 136"/>
                <a:gd name="T4" fmla="*/ 0 w 327"/>
                <a:gd name="T5" fmla="*/ 86 h 136"/>
                <a:gd name="T6" fmla="*/ 313 w 327"/>
                <a:gd name="T7" fmla="*/ 0 h 136"/>
                <a:gd name="T8" fmla="*/ 326 w 327"/>
                <a:gd name="T9" fmla="*/ 50 h 136"/>
              </a:gdLst>
              <a:ahLst/>
              <a:cxnLst>
                <a:cxn ang="0">
                  <a:pos x="T0" y="T1"/>
                </a:cxn>
                <a:cxn ang="0">
                  <a:pos x="T2" y="T3"/>
                </a:cxn>
                <a:cxn ang="0">
                  <a:pos x="T4" y="T5"/>
                </a:cxn>
                <a:cxn ang="0">
                  <a:pos x="T6" y="T7"/>
                </a:cxn>
                <a:cxn ang="0">
                  <a:pos x="T8" y="T9"/>
                </a:cxn>
              </a:cxnLst>
              <a:rect l="0" t="0" r="r" b="b"/>
              <a:pathLst>
                <a:path w="327" h="136">
                  <a:moveTo>
                    <a:pt x="326" y="50"/>
                  </a:moveTo>
                  <a:lnTo>
                    <a:pt x="14" y="135"/>
                  </a:lnTo>
                  <a:lnTo>
                    <a:pt x="0" y="86"/>
                  </a:lnTo>
                  <a:lnTo>
                    <a:pt x="313" y="0"/>
                  </a:lnTo>
                  <a:lnTo>
                    <a:pt x="326" y="50"/>
                  </a:lnTo>
                </a:path>
              </a:pathLst>
            </a:custGeom>
            <a:solidFill>
              <a:schemeClr val="accent3"/>
            </a:solidFill>
            <a:ln>
              <a:noFill/>
            </a:ln>
            <a:effectLst/>
          </p:spPr>
          <p:txBody>
            <a:bodyPr wrap="none" anchor="ctr"/>
            <a:lstStyle/>
            <a:p>
              <a:endParaRPr lang="en-US" sz="6532" dirty="0">
                <a:latin typeface="Fira Sans Light" panose="020B0403050000020004" pitchFamily="34" charset="0"/>
              </a:endParaRPr>
            </a:p>
          </p:txBody>
        </p:sp>
        <p:sp>
          <p:nvSpPr>
            <p:cNvPr id="235" name="Freeform 51">
              <a:extLst>
                <a:ext uri="{FF2B5EF4-FFF2-40B4-BE49-F238E27FC236}">
                  <a16:creationId xmlns:a16="http://schemas.microsoft.com/office/drawing/2014/main" id="{A574B7BE-92C8-AA4B-AAA5-4489132183DF}"/>
                </a:ext>
              </a:extLst>
            </p:cNvPr>
            <p:cNvSpPr>
              <a:spLocks noChangeArrowheads="1"/>
            </p:cNvSpPr>
            <p:nvPr/>
          </p:nvSpPr>
          <p:spPr bwMode="auto">
            <a:xfrm>
              <a:off x="11460282" y="4707924"/>
              <a:ext cx="172995" cy="123568"/>
            </a:xfrm>
            <a:custGeom>
              <a:avLst/>
              <a:gdLst>
                <a:gd name="T0" fmla="*/ 247 w 248"/>
                <a:gd name="T1" fmla="*/ 132 h 176"/>
                <a:gd name="T2" fmla="*/ 221 w 248"/>
                <a:gd name="T3" fmla="*/ 175 h 176"/>
                <a:gd name="T4" fmla="*/ 0 w 248"/>
                <a:gd name="T5" fmla="*/ 43 h 176"/>
                <a:gd name="T6" fmla="*/ 26 w 248"/>
                <a:gd name="T7" fmla="*/ 0 h 176"/>
                <a:gd name="T8" fmla="*/ 247 w 248"/>
                <a:gd name="T9" fmla="*/ 132 h 176"/>
              </a:gdLst>
              <a:ahLst/>
              <a:cxnLst>
                <a:cxn ang="0">
                  <a:pos x="T0" y="T1"/>
                </a:cxn>
                <a:cxn ang="0">
                  <a:pos x="T2" y="T3"/>
                </a:cxn>
                <a:cxn ang="0">
                  <a:pos x="T4" y="T5"/>
                </a:cxn>
                <a:cxn ang="0">
                  <a:pos x="T6" y="T7"/>
                </a:cxn>
                <a:cxn ang="0">
                  <a:pos x="T8" y="T9"/>
                </a:cxn>
              </a:cxnLst>
              <a:rect l="0" t="0" r="r" b="b"/>
              <a:pathLst>
                <a:path w="248" h="176">
                  <a:moveTo>
                    <a:pt x="247" y="132"/>
                  </a:moveTo>
                  <a:lnTo>
                    <a:pt x="221" y="175"/>
                  </a:lnTo>
                  <a:lnTo>
                    <a:pt x="0" y="43"/>
                  </a:lnTo>
                  <a:lnTo>
                    <a:pt x="26" y="0"/>
                  </a:lnTo>
                  <a:lnTo>
                    <a:pt x="247" y="132"/>
                  </a:lnTo>
                </a:path>
              </a:pathLst>
            </a:custGeom>
            <a:solidFill>
              <a:schemeClr val="accent3"/>
            </a:solidFill>
            <a:ln>
              <a:noFill/>
            </a:ln>
            <a:effectLst/>
          </p:spPr>
          <p:txBody>
            <a:bodyPr wrap="none" anchor="ctr"/>
            <a:lstStyle/>
            <a:p>
              <a:endParaRPr lang="en-US" sz="6532" dirty="0">
                <a:latin typeface="Fira Sans Light" panose="020B0403050000020004" pitchFamily="34" charset="0"/>
              </a:endParaRPr>
            </a:p>
          </p:txBody>
        </p:sp>
        <p:sp>
          <p:nvSpPr>
            <p:cNvPr id="236" name="Freeform 52">
              <a:extLst>
                <a:ext uri="{FF2B5EF4-FFF2-40B4-BE49-F238E27FC236}">
                  <a16:creationId xmlns:a16="http://schemas.microsoft.com/office/drawing/2014/main" id="{3961F9A0-8D4D-C04D-BBD5-FBAE0F15102C}"/>
                </a:ext>
              </a:extLst>
            </p:cNvPr>
            <p:cNvSpPr>
              <a:spLocks noChangeArrowheads="1"/>
            </p:cNvSpPr>
            <p:nvPr/>
          </p:nvSpPr>
          <p:spPr bwMode="auto">
            <a:xfrm>
              <a:off x="11030884" y="4399005"/>
              <a:ext cx="228600" cy="95766"/>
            </a:xfrm>
            <a:custGeom>
              <a:avLst/>
              <a:gdLst>
                <a:gd name="T0" fmla="*/ 326 w 327"/>
                <a:gd name="T1" fmla="*/ 86 h 136"/>
                <a:gd name="T2" fmla="*/ 313 w 327"/>
                <a:gd name="T3" fmla="*/ 135 h 136"/>
                <a:gd name="T4" fmla="*/ 0 w 327"/>
                <a:gd name="T5" fmla="*/ 50 h 136"/>
                <a:gd name="T6" fmla="*/ 14 w 327"/>
                <a:gd name="T7" fmla="*/ 0 h 136"/>
                <a:gd name="T8" fmla="*/ 326 w 327"/>
                <a:gd name="T9" fmla="*/ 86 h 136"/>
              </a:gdLst>
              <a:ahLst/>
              <a:cxnLst>
                <a:cxn ang="0">
                  <a:pos x="T0" y="T1"/>
                </a:cxn>
                <a:cxn ang="0">
                  <a:pos x="T2" y="T3"/>
                </a:cxn>
                <a:cxn ang="0">
                  <a:pos x="T4" y="T5"/>
                </a:cxn>
                <a:cxn ang="0">
                  <a:pos x="T6" y="T7"/>
                </a:cxn>
                <a:cxn ang="0">
                  <a:pos x="T8" y="T9"/>
                </a:cxn>
              </a:cxnLst>
              <a:rect l="0" t="0" r="r" b="b"/>
              <a:pathLst>
                <a:path w="327" h="136">
                  <a:moveTo>
                    <a:pt x="326" y="86"/>
                  </a:moveTo>
                  <a:lnTo>
                    <a:pt x="313" y="135"/>
                  </a:lnTo>
                  <a:lnTo>
                    <a:pt x="0" y="50"/>
                  </a:lnTo>
                  <a:lnTo>
                    <a:pt x="14" y="0"/>
                  </a:lnTo>
                  <a:lnTo>
                    <a:pt x="326" y="86"/>
                  </a:lnTo>
                </a:path>
              </a:pathLst>
            </a:custGeom>
            <a:solidFill>
              <a:schemeClr val="accent3"/>
            </a:solidFill>
            <a:ln>
              <a:noFill/>
            </a:ln>
            <a:effectLst/>
          </p:spPr>
          <p:txBody>
            <a:bodyPr wrap="none" anchor="ctr"/>
            <a:lstStyle/>
            <a:p>
              <a:endParaRPr lang="en-US" sz="6532" dirty="0">
                <a:latin typeface="Fira Sans Light" panose="020B0403050000020004" pitchFamily="34" charset="0"/>
              </a:endParaRPr>
            </a:p>
          </p:txBody>
        </p:sp>
        <p:sp>
          <p:nvSpPr>
            <p:cNvPr id="237" name="Freeform 53">
              <a:extLst>
                <a:ext uri="{FF2B5EF4-FFF2-40B4-BE49-F238E27FC236}">
                  <a16:creationId xmlns:a16="http://schemas.microsoft.com/office/drawing/2014/main" id="{30B5CD1C-60A5-0749-B47B-04396A84BDE1}"/>
                </a:ext>
              </a:extLst>
            </p:cNvPr>
            <p:cNvSpPr>
              <a:spLocks noChangeArrowheads="1"/>
            </p:cNvSpPr>
            <p:nvPr/>
          </p:nvSpPr>
          <p:spPr bwMode="auto">
            <a:xfrm>
              <a:off x="11460282" y="4380470"/>
              <a:ext cx="172995" cy="123568"/>
            </a:xfrm>
            <a:custGeom>
              <a:avLst/>
              <a:gdLst>
                <a:gd name="T0" fmla="*/ 247 w 248"/>
                <a:gd name="T1" fmla="*/ 44 h 177"/>
                <a:gd name="T2" fmla="*/ 26 w 248"/>
                <a:gd name="T3" fmla="*/ 176 h 177"/>
                <a:gd name="T4" fmla="*/ 0 w 248"/>
                <a:gd name="T5" fmla="*/ 133 h 177"/>
                <a:gd name="T6" fmla="*/ 221 w 248"/>
                <a:gd name="T7" fmla="*/ 0 h 177"/>
                <a:gd name="T8" fmla="*/ 247 w 248"/>
                <a:gd name="T9" fmla="*/ 44 h 177"/>
              </a:gdLst>
              <a:ahLst/>
              <a:cxnLst>
                <a:cxn ang="0">
                  <a:pos x="T0" y="T1"/>
                </a:cxn>
                <a:cxn ang="0">
                  <a:pos x="T2" y="T3"/>
                </a:cxn>
                <a:cxn ang="0">
                  <a:pos x="T4" y="T5"/>
                </a:cxn>
                <a:cxn ang="0">
                  <a:pos x="T6" y="T7"/>
                </a:cxn>
                <a:cxn ang="0">
                  <a:pos x="T8" y="T9"/>
                </a:cxn>
              </a:cxnLst>
              <a:rect l="0" t="0" r="r" b="b"/>
              <a:pathLst>
                <a:path w="248" h="177">
                  <a:moveTo>
                    <a:pt x="247" y="44"/>
                  </a:moveTo>
                  <a:lnTo>
                    <a:pt x="26" y="176"/>
                  </a:lnTo>
                  <a:lnTo>
                    <a:pt x="0" y="133"/>
                  </a:lnTo>
                  <a:lnTo>
                    <a:pt x="221" y="0"/>
                  </a:lnTo>
                  <a:lnTo>
                    <a:pt x="247" y="44"/>
                  </a:lnTo>
                </a:path>
              </a:pathLst>
            </a:custGeom>
            <a:solidFill>
              <a:schemeClr val="accent3"/>
            </a:solidFill>
            <a:ln>
              <a:noFill/>
            </a:ln>
            <a:effectLst/>
          </p:spPr>
          <p:txBody>
            <a:bodyPr wrap="none" anchor="ctr"/>
            <a:lstStyle/>
            <a:p>
              <a:endParaRPr lang="en-US" sz="6532" dirty="0">
                <a:latin typeface="Fira Sans Light" panose="020B0403050000020004" pitchFamily="34" charset="0"/>
              </a:endParaRPr>
            </a:p>
          </p:txBody>
        </p:sp>
      </p:grpSp>
      <p:grpSp>
        <p:nvGrpSpPr>
          <p:cNvPr id="12" name="Group 11">
            <a:extLst>
              <a:ext uri="{FF2B5EF4-FFF2-40B4-BE49-F238E27FC236}">
                <a16:creationId xmlns:a16="http://schemas.microsoft.com/office/drawing/2014/main" id="{343D1749-6F46-7749-AAC5-D273CABD4EF0}"/>
              </a:ext>
            </a:extLst>
          </p:cNvPr>
          <p:cNvGrpSpPr/>
          <p:nvPr/>
        </p:nvGrpSpPr>
        <p:grpSpPr>
          <a:xfrm>
            <a:off x="8041368" y="7112343"/>
            <a:ext cx="645641" cy="1071950"/>
            <a:chOff x="5371490" y="815546"/>
            <a:chExt cx="645641" cy="1071950"/>
          </a:xfrm>
        </p:grpSpPr>
        <p:sp>
          <p:nvSpPr>
            <p:cNvPr id="238" name="Freeform 54">
              <a:extLst>
                <a:ext uri="{FF2B5EF4-FFF2-40B4-BE49-F238E27FC236}">
                  <a16:creationId xmlns:a16="http://schemas.microsoft.com/office/drawing/2014/main" id="{C4F0CE9A-E3F4-3B4F-87CA-B200B74308C2}"/>
                </a:ext>
              </a:extLst>
            </p:cNvPr>
            <p:cNvSpPr>
              <a:spLocks noChangeArrowheads="1"/>
            </p:cNvSpPr>
            <p:nvPr/>
          </p:nvSpPr>
          <p:spPr bwMode="auto">
            <a:xfrm>
              <a:off x="5433274" y="815546"/>
              <a:ext cx="515895" cy="1071950"/>
            </a:xfrm>
            <a:custGeom>
              <a:avLst/>
              <a:gdLst>
                <a:gd name="T0" fmla="*/ 90 w 736"/>
                <a:gd name="T1" fmla="*/ 0 h 1532"/>
                <a:gd name="T2" fmla="*/ 645 w 736"/>
                <a:gd name="T3" fmla="*/ 0 h 1532"/>
                <a:gd name="T4" fmla="*/ 645 w 736"/>
                <a:gd name="T5" fmla="*/ 0 h 1532"/>
                <a:gd name="T6" fmla="*/ 726 w 736"/>
                <a:gd name="T7" fmla="*/ 81 h 1532"/>
                <a:gd name="T8" fmla="*/ 735 w 736"/>
                <a:gd name="T9" fmla="*/ 287 h 1532"/>
                <a:gd name="T10" fmla="*/ 735 w 736"/>
                <a:gd name="T11" fmla="*/ 1375 h 1532"/>
                <a:gd name="T12" fmla="*/ 735 w 736"/>
                <a:gd name="T13" fmla="*/ 1375 h 1532"/>
                <a:gd name="T14" fmla="*/ 533 w 736"/>
                <a:gd name="T15" fmla="*/ 1531 h 1532"/>
                <a:gd name="T16" fmla="*/ 203 w 736"/>
                <a:gd name="T17" fmla="*/ 1531 h 1532"/>
                <a:gd name="T18" fmla="*/ 203 w 736"/>
                <a:gd name="T19" fmla="*/ 1531 h 1532"/>
                <a:gd name="T20" fmla="*/ 0 w 736"/>
                <a:gd name="T21" fmla="*/ 1375 h 1532"/>
                <a:gd name="T22" fmla="*/ 0 w 736"/>
                <a:gd name="T23" fmla="*/ 287 h 1532"/>
                <a:gd name="T24" fmla="*/ 9 w 736"/>
                <a:gd name="T25" fmla="*/ 81 h 1532"/>
                <a:gd name="T26" fmla="*/ 9 w 736"/>
                <a:gd name="T27" fmla="*/ 81 h 1532"/>
                <a:gd name="T28" fmla="*/ 90 w 736"/>
                <a:gd name="T29" fmla="*/ 0 h 15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36" h="1532">
                  <a:moveTo>
                    <a:pt x="90" y="0"/>
                  </a:moveTo>
                  <a:lnTo>
                    <a:pt x="645" y="0"/>
                  </a:lnTo>
                  <a:lnTo>
                    <a:pt x="645" y="0"/>
                  </a:lnTo>
                  <a:cubicBezTo>
                    <a:pt x="689" y="0"/>
                    <a:pt x="726" y="37"/>
                    <a:pt x="726" y="81"/>
                  </a:cubicBezTo>
                  <a:lnTo>
                    <a:pt x="735" y="287"/>
                  </a:lnTo>
                  <a:lnTo>
                    <a:pt x="735" y="1375"/>
                  </a:lnTo>
                  <a:lnTo>
                    <a:pt x="735" y="1375"/>
                  </a:lnTo>
                  <a:cubicBezTo>
                    <a:pt x="735" y="1487"/>
                    <a:pt x="644" y="1531"/>
                    <a:pt x="533" y="1531"/>
                  </a:cubicBezTo>
                  <a:lnTo>
                    <a:pt x="203" y="1531"/>
                  </a:lnTo>
                  <a:lnTo>
                    <a:pt x="203" y="1531"/>
                  </a:lnTo>
                  <a:cubicBezTo>
                    <a:pt x="91" y="1531"/>
                    <a:pt x="0" y="1487"/>
                    <a:pt x="0" y="1375"/>
                  </a:cubicBezTo>
                  <a:lnTo>
                    <a:pt x="0" y="287"/>
                  </a:lnTo>
                  <a:lnTo>
                    <a:pt x="9" y="81"/>
                  </a:lnTo>
                  <a:lnTo>
                    <a:pt x="9" y="81"/>
                  </a:lnTo>
                  <a:cubicBezTo>
                    <a:pt x="9" y="37"/>
                    <a:pt x="46" y="0"/>
                    <a:pt x="90" y="0"/>
                  </a:cubicBezTo>
                </a:path>
              </a:pathLst>
            </a:custGeom>
            <a:solidFill>
              <a:schemeClr val="accent1">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39" name="Freeform 55">
              <a:extLst>
                <a:ext uri="{FF2B5EF4-FFF2-40B4-BE49-F238E27FC236}">
                  <a16:creationId xmlns:a16="http://schemas.microsoft.com/office/drawing/2014/main" id="{821DE48D-22FC-9146-9B01-FDD15AAEB0B8}"/>
                </a:ext>
              </a:extLst>
            </p:cNvPr>
            <p:cNvSpPr>
              <a:spLocks noChangeArrowheads="1"/>
            </p:cNvSpPr>
            <p:nvPr/>
          </p:nvSpPr>
          <p:spPr bwMode="auto">
            <a:xfrm>
              <a:off x="5470344" y="849528"/>
              <a:ext cx="444843" cy="1000897"/>
            </a:xfrm>
            <a:custGeom>
              <a:avLst/>
              <a:gdLst>
                <a:gd name="T0" fmla="*/ 595 w 636"/>
                <a:gd name="T1" fmla="*/ 0 h 1430"/>
                <a:gd name="T2" fmla="*/ 595 w 636"/>
                <a:gd name="T3" fmla="*/ 0 h 1430"/>
                <a:gd name="T4" fmla="*/ 625 w 636"/>
                <a:gd name="T5" fmla="*/ 30 h 1430"/>
                <a:gd name="T6" fmla="*/ 625 w 636"/>
                <a:gd name="T7" fmla="*/ 32 h 1430"/>
                <a:gd name="T8" fmla="*/ 635 w 636"/>
                <a:gd name="T9" fmla="*/ 238 h 1430"/>
                <a:gd name="T10" fmla="*/ 635 w 636"/>
                <a:gd name="T11" fmla="*/ 1324 h 1430"/>
                <a:gd name="T12" fmla="*/ 635 w 636"/>
                <a:gd name="T13" fmla="*/ 1324 h 1430"/>
                <a:gd name="T14" fmla="*/ 483 w 636"/>
                <a:gd name="T15" fmla="*/ 1429 h 1430"/>
                <a:gd name="T16" fmla="*/ 153 w 636"/>
                <a:gd name="T17" fmla="*/ 1429 h 1430"/>
                <a:gd name="T18" fmla="*/ 153 w 636"/>
                <a:gd name="T19" fmla="*/ 1429 h 1430"/>
                <a:gd name="T20" fmla="*/ 0 w 636"/>
                <a:gd name="T21" fmla="*/ 1324 h 1430"/>
                <a:gd name="T22" fmla="*/ 0 w 636"/>
                <a:gd name="T23" fmla="*/ 238 h 1430"/>
                <a:gd name="T24" fmla="*/ 10 w 636"/>
                <a:gd name="T25" fmla="*/ 31 h 1430"/>
                <a:gd name="T26" fmla="*/ 10 w 636"/>
                <a:gd name="T27" fmla="*/ 30 h 1430"/>
                <a:gd name="T28" fmla="*/ 10 w 636"/>
                <a:gd name="T29" fmla="*/ 30 h 1430"/>
                <a:gd name="T30" fmla="*/ 40 w 636"/>
                <a:gd name="T31" fmla="*/ 0 h 1430"/>
                <a:gd name="T32" fmla="*/ 595 w 636"/>
                <a:gd name="T33" fmla="*/ 0 h 14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36" h="1430">
                  <a:moveTo>
                    <a:pt x="595" y="0"/>
                  </a:moveTo>
                  <a:lnTo>
                    <a:pt x="595" y="0"/>
                  </a:lnTo>
                  <a:cubicBezTo>
                    <a:pt x="611" y="0"/>
                    <a:pt x="625" y="14"/>
                    <a:pt x="625" y="30"/>
                  </a:cubicBezTo>
                  <a:lnTo>
                    <a:pt x="625" y="32"/>
                  </a:lnTo>
                  <a:lnTo>
                    <a:pt x="635" y="238"/>
                  </a:lnTo>
                  <a:lnTo>
                    <a:pt x="635" y="1324"/>
                  </a:lnTo>
                  <a:lnTo>
                    <a:pt x="635" y="1324"/>
                  </a:lnTo>
                  <a:cubicBezTo>
                    <a:pt x="635" y="1394"/>
                    <a:pt x="584" y="1429"/>
                    <a:pt x="483" y="1429"/>
                  </a:cubicBezTo>
                  <a:lnTo>
                    <a:pt x="153" y="1429"/>
                  </a:lnTo>
                  <a:lnTo>
                    <a:pt x="153" y="1429"/>
                  </a:lnTo>
                  <a:cubicBezTo>
                    <a:pt x="51" y="1429"/>
                    <a:pt x="0" y="1394"/>
                    <a:pt x="0" y="1324"/>
                  </a:cubicBezTo>
                  <a:lnTo>
                    <a:pt x="0" y="238"/>
                  </a:lnTo>
                  <a:lnTo>
                    <a:pt x="10" y="31"/>
                  </a:lnTo>
                  <a:lnTo>
                    <a:pt x="10" y="30"/>
                  </a:lnTo>
                  <a:lnTo>
                    <a:pt x="10" y="30"/>
                  </a:lnTo>
                  <a:cubicBezTo>
                    <a:pt x="10" y="14"/>
                    <a:pt x="24" y="0"/>
                    <a:pt x="40" y="0"/>
                  </a:cubicBezTo>
                  <a:lnTo>
                    <a:pt x="595"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40" name="Freeform 56">
              <a:extLst>
                <a:ext uri="{FF2B5EF4-FFF2-40B4-BE49-F238E27FC236}">
                  <a16:creationId xmlns:a16="http://schemas.microsoft.com/office/drawing/2014/main" id="{A27F7301-5548-1949-A2B3-D96AEAAC76C8}"/>
                </a:ext>
              </a:extLst>
            </p:cNvPr>
            <p:cNvSpPr>
              <a:spLocks noChangeArrowheads="1"/>
            </p:cNvSpPr>
            <p:nvPr/>
          </p:nvSpPr>
          <p:spPr bwMode="auto">
            <a:xfrm>
              <a:off x="5566110" y="849528"/>
              <a:ext cx="253313" cy="1000897"/>
            </a:xfrm>
            <a:custGeom>
              <a:avLst/>
              <a:gdLst>
                <a:gd name="T0" fmla="*/ 15 w 360"/>
                <a:gd name="T1" fmla="*/ 1429 h 1430"/>
                <a:gd name="T2" fmla="*/ 345 w 360"/>
                <a:gd name="T3" fmla="*/ 1429 h 1430"/>
                <a:gd name="T4" fmla="*/ 345 w 360"/>
                <a:gd name="T5" fmla="*/ 1429 h 1430"/>
                <a:gd name="T6" fmla="*/ 359 w 360"/>
                <a:gd name="T7" fmla="*/ 1429 h 1430"/>
                <a:gd name="T8" fmla="*/ 359 w 360"/>
                <a:gd name="T9" fmla="*/ 87 h 1430"/>
                <a:gd name="T10" fmla="*/ 358 w 360"/>
                <a:gd name="T11" fmla="*/ 0 h 1430"/>
                <a:gd name="T12" fmla="*/ 2 w 360"/>
                <a:gd name="T13" fmla="*/ 0 h 1430"/>
                <a:gd name="T14" fmla="*/ 0 w 360"/>
                <a:gd name="T15" fmla="*/ 87 h 1430"/>
                <a:gd name="T16" fmla="*/ 0 w 360"/>
                <a:gd name="T17" fmla="*/ 1429 h 1430"/>
                <a:gd name="T18" fmla="*/ 0 w 360"/>
                <a:gd name="T19" fmla="*/ 1429 h 1430"/>
                <a:gd name="T20" fmla="*/ 15 w 360"/>
                <a:gd name="T21" fmla="*/ 1429 h 14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60" h="1430">
                  <a:moveTo>
                    <a:pt x="15" y="1429"/>
                  </a:moveTo>
                  <a:lnTo>
                    <a:pt x="345" y="1429"/>
                  </a:lnTo>
                  <a:lnTo>
                    <a:pt x="345" y="1429"/>
                  </a:lnTo>
                  <a:cubicBezTo>
                    <a:pt x="350" y="1429"/>
                    <a:pt x="355" y="1429"/>
                    <a:pt x="359" y="1429"/>
                  </a:cubicBezTo>
                  <a:lnTo>
                    <a:pt x="359" y="87"/>
                  </a:lnTo>
                  <a:lnTo>
                    <a:pt x="358" y="0"/>
                  </a:lnTo>
                  <a:lnTo>
                    <a:pt x="2" y="0"/>
                  </a:lnTo>
                  <a:lnTo>
                    <a:pt x="0" y="87"/>
                  </a:lnTo>
                  <a:lnTo>
                    <a:pt x="0" y="1429"/>
                  </a:lnTo>
                  <a:lnTo>
                    <a:pt x="0" y="1429"/>
                  </a:lnTo>
                  <a:cubicBezTo>
                    <a:pt x="5" y="1429"/>
                    <a:pt x="9" y="1429"/>
                    <a:pt x="15" y="1429"/>
                  </a:cubicBezTo>
                </a:path>
              </a:pathLst>
            </a:custGeom>
            <a:solidFill>
              <a:schemeClr val="accent1">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41" name="Freeform 57">
              <a:extLst>
                <a:ext uri="{FF2B5EF4-FFF2-40B4-BE49-F238E27FC236}">
                  <a16:creationId xmlns:a16="http://schemas.microsoft.com/office/drawing/2014/main" id="{92B476A3-BCCC-7A4D-88A9-4C5ACBC977B5}"/>
                </a:ext>
              </a:extLst>
            </p:cNvPr>
            <p:cNvSpPr>
              <a:spLocks noChangeArrowheads="1"/>
            </p:cNvSpPr>
            <p:nvPr/>
          </p:nvSpPr>
          <p:spPr bwMode="auto">
            <a:xfrm>
              <a:off x="5482701" y="1726858"/>
              <a:ext cx="114301" cy="114299"/>
            </a:xfrm>
            <a:custGeom>
              <a:avLst/>
              <a:gdLst>
                <a:gd name="T0" fmla="*/ 25 w 161"/>
                <a:gd name="T1" fmla="*/ 0 h 161"/>
                <a:gd name="T2" fmla="*/ 25 w 161"/>
                <a:gd name="T3" fmla="*/ 0 h 161"/>
                <a:gd name="T4" fmla="*/ 51 w 161"/>
                <a:gd name="T5" fmla="*/ 25 h 161"/>
                <a:gd name="T6" fmla="*/ 51 w 161"/>
                <a:gd name="T7" fmla="*/ 25 h 161"/>
                <a:gd name="T8" fmla="*/ 135 w 161"/>
                <a:gd name="T9" fmla="*/ 109 h 161"/>
                <a:gd name="T10" fmla="*/ 135 w 161"/>
                <a:gd name="T11" fmla="*/ 109 h 161"/>
                <a:gd name="T12" fmla="*/ 160 w 161"/>
                <a:gd name="T13" fmla="*/ 134 h 161"/>
                <a:gd name="T14" fmla="*/ 160 w 161"/>
                <a:gd name="T15" fmla="*/ 134 h 161"/>
                <a:gd name="T16" fmla="*/ 135 w 161"/>
                <a:gd name="T17" fmla="*/ 160 h 161"/>
                <a:gd name="T18" fmla="*/ 135 w 161"/>
                <a:gd name="T19" fmla="*/ 160 h 161"/>
                <a:gd name="T20" fmla="*/ 0 w 161"/>
                <a:gd name="T21" fmla="*/ 25 h 161"/>
                <a:gd name="T22" fmla="*/ 0 w 161"/>
                <a:gd name="T23" fmla="*/ 25 h 161"/>
                <a:gd name="T24" fmla="*/ 25 w 161"/>
                <a:gd name="T25" fmla="*/ 0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1" h="161">
                  <a:moveTo>
                    <a:pt x="25" y="0"/>
                  </a:moveTo>
                  <a:lnTo>
                    <a:pt x="25" y="0"/>
                  </a:lnTo>
                  <a:cubicBezTo>
                    <a:pt x="39" y="0"/>
                    <a:pt x="51" y="11"/>
                    <a:pt x="51" y="25"/>
                  </a:cubicBezTo>
                  <a:lnTo>
                    <a:pt x="51" y="25"/>
                  </a:lnTo>
                  <a:cubicBezTo>
                    <a:pt x="51" y="72"/>
                    <a:pt x="88" y="109"/>
                    <a:pt x="135" y="109"/>
                  </a:cubicBezTo>
                  <a:lnTo>
                    <a:pt x="135" y="109"/>
                  </a:lnTo>
                  <a:cubicBezTo>
                    <a:pt x="149" y="109"/>
                    <a:pt x="160" y="120"/>
                    <a:pt x="160" y="134"/>
                  </a:cubicBezTo>
                  <a:lnTo>
                    <a:pt x="160" y="134"/>
                  </a:lnTo>
                  <a:cubicBezTo>
                    <a:pt x="160" y="148"/>
                    <a:pt x="149" y="160"/>
                    <a:pt x="135" y="160"/>
                  </a:cubicBezTo>
                  <a:lnTo>
                    <a:pt x="135" y="160"/>
                  </a:lnTo>
                  <a:cubicBezTo>
                    <a:pt x="61" y="160"/>
                    <a:pt x="0" y="99"/>
                    <a:pt x="0" y="25"/>
                  </a:cubicBezTo>
                  <a:lnTo>
                    <a:pt x="0" y="25"/>
                  </a:lnTo>
                  <a:cubicBezTo>
                    <a:pt x="0" y="11"/>
                    <a:pt x="11" y="0"/>
                    <a:pt x="25" y="0"/>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42" name="Freeform 58">
              <a:extLst>
                <a:ext uri="{FF2B5EF4-FFF2-40B4-BE49-F238E27FC236}">
                  <a16:creationId xmlns:a16="http://schemas.microsoft.com/office/drawing/2014/main" id="{5C34F7BC-4C44-194D-A3A5-1D654F14ADA9}"/>
                </a:ext>
              </a:extLst>
            </p:cNvPr>
            <p:cNvSpPr>
              <a:spLocks noChangeArrowheads="1"/>
            </p:cNvSpPr>
            <p:nvPr/>
          </p:nvSpPr>
          <p:spPr bwMode="auto">
            <a:xfrm>
              <a:off x="5788531" y="1726858"/>
              <a:ext cx="114299" cy="114299"/>
            </a:xfrm>
            <a:custGeom>
              <a:avLst/>
              <a:gdLst>
                <a:gd name="T0" fmla="*/ 135 w 161"/>
                <a:gd name="T1" fmla="*/ 0 h 161"/>
                <a:gd name="T2" fmla="*/ 135 w 161"/>
                <a:gd name="T3" fmla="*/ 0 h 161"/>
                <a:gd name="T4" fmla="*/ 160 w 161"/>
                <a:gd name="T5" fmla="*/ 25 h 161"/>
                <a:gd name="T6" fmla="*/ 160 w 161"/>
                <a:gd name="T7" fmla="*/ 25 h 161"/>
                <a:gd name="T8" fmla="*/ 26 w 161"/>
                <a:gd name="T9" fmla="*/ 160 h 161"/>
                <a:gd name="T10" fmla="*/ 26 w 161"/>
                <a:gd name="T11" fmla="*/ 160 h 161"/>
                <a:gd name="T12" fmla="*/ 0 w 161"/>
                <a:gd name="T13" fmla="*/ 134 h 161"/>
                <a:gd name="T14" fmla="*/ 0 w 161"/>
                <a:gd name="T15" fmla="*/ 134 h 161"/>
                <a:gd name="T16" fmla="*/ 26 w 161"/>
                <a:gd name="T17" fmla="*/ 109 h 161"/>
                <a:gd name="T18" fmla="*/ 26 w 161"/>
                <a:gd name="T19" fmla="*/ 109 h 161"/>
                <a:gd name="T20" fmla="*/ 110 w 161"/>
                <a:gd name="T21" fmla="*/ 25 h 161"/>
                <a:gd name="T22" fmla="*/ 110 w 161"/>
                <a:gd name="T23" fmla="*/ 25 h 161"/>
                <a:gd name="T24" fmla="*/ 135 w 161"/>
                <a:gd name="T25" fmla="*/ 0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1" h="161">
                  <a:moveTo>
                    <a:pt x="135" y="0"/>
                  </a:moveTo>
                  <a:lnTo>
                    <a:pt x="135" y="0"/>
                  </a:lnTo>
                  <a:cubicBezTo>
                    <a:pt x="149" y="0"/>
                    <a:pt x="160" y="11"/>
                    <a:pt x="160" y="25"/>
                  </a:cubicBezTo>
                  <a:lnTo>
                    <a:pt x="160" y="25"/>
                  </a:lnTo>
                  <a:cubicBezTo>
                    <a:pt x="160" y="99"/>
                    <a:pt x="100" y="160"/>
                    <a:pt x="26" y="160"/>
                  </a:cubicBezTo>
                  <a:lnTo>
                    <a:pt x="26" y="160"/>
                  </a:lnTo>
                  <a:cubicBezTo>
                    <a:pt x="12" y="160"/>
                    <a:pt x="0" y="148"/>
                    <a:pt x="0" y="134"/>
                  </a:cubicBezTo>
                  <a:lnTo>
                    <a:pt x="0" y="134"/>
                  </a:lnTo>
                  <a:cubicBezTo>
                    <a:pt x="0" y="120"/>
                    <a:pt x="12" y="109"/>
                    <a:pt x="26" y="109"/>
                  </a:cubicBezTo>
                  <a:lnTo>
                    <a:pt x="26" y="109"/>
                  </a:lnTo>
                  <a:cubicBezTo>
                    <a:pt x="72" y="109"/>
                    <a:pt x="110" y="72"/>
                    <a:pt x="110" y="25"/>
                  </a:cubicBezTo>
                  <a:lnTo>
                    <a:pt x="110" y="25"/>
                  </a:lnTo>
                  <a:cubicBezTo>
                    <a:pt x="110" y="11"/>
                    <a:pt x="121" y="0"/>
                    <a:pt x="135" y="0"/>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43" name="Freeform 59">
              <a:extLst>
                <a:ext uri="{FF2B5EF4-FFF2-40B4-BE49-F238E27FC236}">
                  <a16:creationId xmlns:a16="http://schemas.microsoft.com/office/drawing/2014/main" id="{9EF94BC3-1FE6-7846-84D2-DC101495736C}"/>
                </a:ext>
              </a:extLst>
            </p:cNvPr>
            <p:cNvSpPr>
              <a:spLocks noChangeArrowheads="1"/>
            </p:cNvSpPr>
            <p:nvPr/>
          </p:nvSpPr>
          <p:spPr bwMode="auto">
            <a:xfrm>
              <a:off x="5498147" y="932935"/>
              <a:ext cx="392326" cy="639463"/>
            </a:xfrm>
            <a:custGeom>
              <a:avLst/>
              <a:gdLst>
                <a:gd name="T0" fmla="*/ 519 w 558"/>
                <a:gd name="T1" fmla="*/ 0 h 914"/>
                <a:gd name="T2" fmla="*/ 519 w 558"/>
                <a:gd name="T3" fmla="*/ 0 h 914"/>
                <a:gd name="T4" fmla="*/ 549 w 558"/>
                <a:gd name="T5" fmla="*/ 21 h 914"/>
                <a:gd name="T6" fmla="*/ 549 w 558"/>
                <a:gd name="T7" fmla="*/ 23 h 914"/>
                <a:gd name="T8" fmla="*/ 557 w 558"/>
                <a:gd name="T9" fmla="*/ 80 h 914"/>
                <a:gd name="T10" fmla="*/ 557 w 558"/>
                <a:gd name="T11" fmla="*/ 814 h 914"/>
                <a:gd name="T12" fmla="*/ 557 w 558"/>
                <a:gd name="T13" fmla="*/ 814 h 914"/>
                <a:gd name="T14" fmla="*/ 422 w 558"/>
                <a:gd name="T15" fmla="*/ 913 h 914"/>
                <a:gd name="T16" fmla="*/ 135 w 558"/>
                <a:gd name="T17" fmla="*/ 913 h 914"/>
                <a:gd name="T18" fmla="*/ 135 w 558"/>
                <a:gd name="T19" fmla="*/ 913 h 914"/>
                <a:gd name="T20" fmla="*/ 0 w 558"/>
                <a:gd name="T21" fmla="*/ 814 h 914"/>
                <a:gd name="T22" fmla="*/ 0 w 558"/>
                <a:gd name="T23" fmla="*/ 80 h 914"/>
                <a:gd name="T24" fmla="*/ 9 w 558"/>
                <a:gd name="T25" fmla="*/ 23 h 914"/>
                <a:gd name="T26" fmla="*/ 9 w 558"/>
                <a:gd name="T27" fmla="*/ 21 h 914"/>
                <a:gd name="T28" fmla="*/ 9 w 558"/>
                <a:gd name="T29" fmla="*/ 21 h 914"/>
                <a:gd name="T30" fmla="*/ 38 w 558"/>
                <a:gd name="T31" fmla="*/ 0 h 914"/>
                <a:gd name="T32" fmla="*/ 519 w 558"/>
                <a:gd name="T33" fmla="*/ 0 h 9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58" h="914">
                  <a:moveTo>
                    <a:pt x="519" y="0"/>
                  </a:moveTo>
                  <a:lnTo>
                    <a:pt x="519" y="0"/>
                  </a:lnTo>
                  <a:cubicBezTo>
                    <a:pt x="536" y="0"/>
                    <a:pt x="549" y="10"/>
                    <a:pt x="549" y="21"/>
                  </a:cubicBezTo>
                  <a:lnTo>
                    <a:pt x="549" y="23"/>
                  </a:lnTo>
                  <a:lnTo>
                    <a:pt x="557" y="80"/>
                  </a:lnTo>
                  <a:lnTo>
                    <a:pt x="557" y="814"/>
                  </a:lnTo>
                  <a:lnTo>
                    <a:pt x="557" y="814"/>
                  </a:lnTo>
                  <a:cubicBezTo>
                    <a:pt x="557" y="869"/>
                    <a:pt x="497" y="913"/>
                    <a:pt x="422" y="913"/>
                  </a:cubicBezTo>
                  <a:lnTo>
                    <a:pt x="135" y="913"/>
                  </a:lnTo>
                  <a:lnTo>
                    <a:pt x="135" y="913"/>
                  </a:lnTo>
                  <a:cubicBezTo>
                    <a:pt x="61" y="913"/>
                    <a:pt x="0" y="869"/>
                    <a:pt x="0" y="814"/>
                  </a:cubicBezTo>
                  <a:lnTo>
                    <a:pt x="0" y="80"/>
                  </a:lnTo>
                  <a:lnTo>
                    <a:pt x="9" y="23"/>
                  </a:lnTo>
                  <a:lnTo>
                    <a:pt x="9" y="21"/>
                  </a:lnTo>
                  <a:lnTo>
                    <a:pt x="9" y="21"/>
                  </a:lnTo>
                  <a:cubicBezTo>
                    <a:pt x="9" y="10"/>
                    <a:pt x="22" y="0"/>
                    <a:pt x="38" y="0"/>
                  </a:cubicBezTo>
                  <a:lnTo>
                    <a:pt x="519" y="0"/>
                  </a:lnTo>
                </a:path>
              </a:pathLst>
            </a:custGeom>
            <a:solidFill>
              <a:schemeClr val="accent6">
                <a:lumMod val="50000"/>
              </a:schemeClr>
            </a:solidFill>
            <a:ln>
              <a:noFill/>
            </a:ln>
            <a:effectLst/>
          </p:spPr>
          <p:txBody>
            <a:bodyPr wrap="none" anchor="ctr"/>
            <a:lstStyle/>
            <a:p>
              <a:endParaRPr lang="en-US" sz="6532" dirty="0">
                <a:latin typeface="Fira Sans Light" panose="020B0403050000020004" pitchFamily="34" charset="0"/>
              </a:endParaRPr>
            </a:p>
          </p:txBody>
        </p:sp>
        <p:sp>
          <p:nvSpPr>
            <p:cNvPr id="244" name="Freeform 60">
              <a:extLst>
                <a:ext uri="{FF2B5EF4-FFF2-40B4-BE49-F238E27FC236}">
                  <a16:creationId xmlns:a16="http://schemas.microsoft.com/office/drawing/2014/main" id="{D8476049-ADF4-B544-8396-5097B7550FF4}"/>
                </a:ext>
              </a:extLst>
            </p:cNvPr>
            <p:cNvSpPr>
              <a:spLocks noChangeArrowheads="1"/>
            </p:cNvSpPr>
            <p:nvPr/>
          </p:nvSpPr>
          <p:spPr bwMode="auto">
            <a:xfrm>
              <a:off x="5498147" y="932935"/>
              <a:ext cx="194618" cy="639463"/>
            </a:xfrm>
            <a:custGeom>
              <a:avLst/>
              <a:gdLst>
                <a:gd name="T0" fmla="*/ 135 w 279"/>
                <a:gd name="T1" fmla="*/ 913 h 914"/>
                <a:gd name="T2" fmla="*/ 278 w 279"/>
                <a:gd name="T3" fmla="*/ 913 h 914"/>
                <a:gd name="T4" fmla="*/ 278 w 279"/>
                <a:gd name="T5" fmla="*/ 0 h 914"/>
                <a:gd name="T6" fmla="*/ 38 w 279"/>
                <a:gd name="T7" fmla="*/ 0 h 914"/>
                <a:gd name="T8" fmla="*/ 38 w 279"/>
                <a:gd name="T9" fmla="*/ 0 h 914"/>
                <a:gd name="T10" fmla="*/ 9 w 279"/>
                <a:gd name="T11" fmla="*/ 21 h 914"/>
                <a:gd name="T12" fmla="*/ 9 w 279"/>
                <a:gd name="T13" fmla="*/ 23 h 914"/>
                <a:gd name="T14" fmla="*/ 0 w 279"/>
                <a:gd name="T15" fmla="*/ 80 h 914"/>
                <a:gd name="T16" fmla="*/ 0 w 279"/>
                <a:gd name="T17" fmla="*/ 814 h 914"/>
                <a:gd name="T18" fmla="*/ 0 w 279"/>
                <a:gd name="T19" fmla="*/ 814 h 914"/>
                <a:gd name="T20" fmla="*/ 135 w 279"/>
                <a:gd name="T21" fmla="*/ 913 h 9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79" h="914">
                  <a:moveTo>
                    <a:pt x="135" y="913"/>
                  </a:moveTo>
                  <a:lnTo>
                    <a:pt x="278" y="913"/>
                  </a:lnTo>
                  <a:lnTo>
                    <a:pt x="278" y="0"/>
                  </a:lnTo>
                  <a:lnTo>
                    <a:pt x="38" y="0"/>
                  </a:lnTo>
                  <a:lnTo>
                    <a:pt x="38" y="0"/>
                  </a:lnTo>
                  <a:cubicBezTo>
                    <a:pt x="22" y="0"/>
                    <a:pt x="9" y="10"/>
                    <a:pt x="9" y="21"/>
                  </a:cubicBezTo>
                  <a:lnTo>
                    <a:pt x="9" y="23"/>
                  </a:lnTo>
                  <a:lnTo>
                    <a:pt x="0" y="80"/>
                  </a:lnTo>
                  <a:lnTo>
                    <a:pt x="0" y="814"/>
                  </a:lnTo>
                  <a:lnTo>
                    <a:pt x="0" y="814"/>
                  </a:lnTo>
                  <a:cubicBezTo>
                    <a:pt x="0" y="869"/>
                    <a:pt x="61" y="913"/>
                    <a:pt x="135" y="913"/>
                  </a:cubicBezTo>
                </a:path>
              </a:pathLst>
            </a:custGeom>
            <a:solidFill>
              <a:schemeClr val="accent6">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45" name="Freeform 61">
              <a:extLst>
                <a:ext uri="{FF2B5EF4-FFF2-40B4-BE49-F238E27FC236}">
                  <a16:creationId xmlns:a16="http://schemas.microsoft.com/office/drawing/2014/main" id="{B9B6C2AD-4892-2F45-A5A4-5C54D4ABE154}"/>
                </a:ext>
              </a:extLst>
            </p:cNvPr>
            <p:cNvSpPr>
              <a:spLocks noChangeArrowheads="1"/>
            </p:cNvSpPr>
            <p:nvPr/>
          </p:nvSpPr>
          <p:spPr bwMode="auto">
            <a:xfrm>
              <a:off x="5816333" y="1353065"/>
              <a:ext cx="95766" cy="182263"/>
            </a:xfrm>
            <a:custGeom>
              <a:avLst/>
              <a:gdLst>
                <a:gd name="T0" fmla="*/ 38 w 135"/>
                <a:gd name="T1" fmla="*/ 0 h 261"/>
                <a:gd name="T2" fmla="*/ 134 w 135"/>
                <a:gd name="T3" fmla="*/ 245 h 261"/>
                <a:gd name="T4" fmla="*/ 96 w 135"/>
                <a:gd name="T5" fmla="*/ 260 h 261"/>
                <a:gd name="T6" fmla="*/ 0 w 135"/>
                <a:gd name="T7" fmla="*/ 15 h 261"/>
                <a:gd name="T8" fmla="*/ 38 w 135"/>
                <a:gd name="T9" fmla="*/ 0 h 261"/>
              </a:gdLst>
              <a:ahLst/>
              <a:cxnLst>
                <a:cxn ang="0">
                  <a:pos x="T0" y="T1"/>
                </a:cxn>
                <a:cxn ang="0">
                  <a:pos x="T2" y="T3"/>
                </a:cxn>
                <a:cxn ang="0">
                  <a:pos x="T4" y="T5"/>
                </a:cxn>
                <a:cxn ang="0">
                  <a:pos x="T6" y="T7"/>
                </a:cxn>
                <a:cxn ang="0">
                  <a:pos x="T8" y="T9"/>
                </a:cxn>
              </a:cxnLst>
              <a:rect l="0" t="0" r="r" b="b"/>
              <a:pathLst>
                <a:path w="135" h="261">
                  <a:moveTo>
                    <a:pt x="38" y="0"/>
                  </a:moveTo>
                  <a:lnTo>
                    <a:pt x="134" y="245"/>
                  </a:lnTo>
                  <a:lnTo>
                    <a:pt x="96" y="260"/>
                  </a:lnTo>
                  <a:lnTo>
                    <a:pt x="0" y="15"/>
                  </a:lnTo>
                  <a:lnTo>
                    <a:pt x="38"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46" name="Freeform 62">
              <a:extLst>
                <a:ext uri="{FF2B5EF4-FFF2-40B4-BE49-F238E27FC236}">
                  <a16:creationId xmlns:a16="http://schemas.microsoft.com/office/drawing/2014/main" id="{56F06EB0-FCEB-BC40-B87D-DB6EF24153EE}"/>
                </a:ext>
              </a:extLst>
            </p:cNvPr>
            <p:cNvSpPr>
              <a:spLocks noChangeArrowheads="1"/>
            </p:cNvSpPr>
            <p:nvPr/>
          </p:nvSpPr>
          <p:spPr bwMode="auto">
            <a:xfrm>
              <a:off x="5844137" y="1192427"/>
              <a:ext cx="55605" cy="27804"/>
            </a:xfrm>
            <a:custGeom>
              <a:avLst/>
              <a:gdLst>
                <a:gd name="T0" fmla="*/ 0 w 78"/>
                <a:gd name="T1" fmla="*/ 0 h 41"/>
                <a:gd name="T2" fmla="*/ 77 w 78"/>
                <a:gd name="T3" fmla="*/ 0 h 41"/>
                <a:gd name="T4" fmla="*/ 77 w 78"/>
                <a:gd name="T5" fmla="*/ 40 h 41"/>
                <a:gd name="T6" fmla="*/ 0 w 78"/>
                <a:gd name="T7" fmla="*/ 40 h 41"/>
                <a:gd name="T8" fmla="*/ 0 w 78"/>
                <a:gd name="T9" fmla="*/ 0 h 41"/>
              </a:gdLst>
              <a:ahLst/>
              <a:cxnLst>
                <a:cxn ang="0">
                  <a:pos x="T0" y="T1"/>
                </a:cxn>
                <a:cxn ang="0">
                  <a:pos x="T2" y="T3"/>
                </a:cxn>
                <a:cxn ang="0">
                  <a:pos x="T4" y="T5"/>
                </a:cxn>
                <a:cxn ang="0">
                  <a:pos x="T6" y="T7"/>
                </a:cxn>
                <a:cxn ang="0">
                  <a:pos x="T8" y="T9"/>
                </a:cxn>
              </a:cxnLst>
              <a:rect l="0" t="0" r="r" b="b"/>
              <a:pathLst>
                <a:path w="78" h="41">
                  <a:moveTo>
                    <a:pt x="0" y="0"/>
                  </a:moveTo>
                  <a:lnTo>
                    <a:pt x="77" y="0"/>
                  </a:lnTo>
                  <a:lnTo>
                    <a:pt x="77" y="40"/>
                  </a:lnTo>
                  <a:lnTo>
                    <a:pt x="0" y="40"/>
                  </a:lnTo>
                  <a:lnTo>
                    <a:pt x="0"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47" name="Freeform 63">
              <a:extLst>
                <a:ext uri="{FF2B5EF4-FFF2-40B4-BE49-F238E27FC236}">
                  <a16:creationId xmlns:a16="http://schemas.microsoft.com/office/drawing/2014/main" id="{EA05B40B-C11C-0B40-BE9A-1E1552A25FE7}"/>
                </a:ext>
              </a:extLst>
            </p:cNvPr>
            <p:cNvSpPr>
              <a:spLocks noChangeArrowheads="1"/>
            </p:cNvSpPr>
            <p:nvPr/>
          </p:nvSpPr>
          <p:spPr bwMode="auto">
            <a:xfrm>
              <a:off x="5831780" y="920578"/>
              <a:ext cx="67962" cy="83409"/>
            </a:xfrm>
            <a:custGeom>
              <a:avLst/>
              <a:gdLst>
                <a:gd name="T0" fmla="*/ 62 w 97"/>
                <a:gd name="T1" fmla="*/ 0 h 118"/>
                <a:gd name="T2" fmla="*/ 96 w 97"/>
                <a:gd name="T3" fmla="*/ 22 h 118"/>
                <a:gd name="T4" fmla="*/ 34 w 97"/>
                <a:gd name="T5" fmla="*/ 117 h 118"/>
                <a:gd name="T6" fmla="*/ 0 w 97"/>
                <a:gd name="T7" fmla="*/ 95 h 118"/>
                <a:gd name="T8" fmla="*/ 62 w 97"/>
                <a:gd name="T9" fmla="*/ 0 h 118"/>
              </a:gdLst>
              <a:ahLst/>
              <a:cxnLst>
                <a:cxn ang="0">
                  <a:pos x="T0" y="T1"/>
                </a:cxn>
                <a:cxn ang="0">
                  <a:pos x="T2" y="T3"/>
                </a:cxn>
                <a:cxn ang="0">
                  <a:pos x="T4" y="T5"/>
                </a:cxn>
                <a:cxn ang="0">
                  <a:pos x="T6" y="T7"/>
                </a:cxn>
                <a:cxn ang="0">
                  <a:pos x="T8" y="T9"/>
                </a:cxn>
              </a:cxnLst>
              <a:rect l="0" t="0" r="r" b="b"/>
              <a:pathLst>
                <a:path w="97" h="118">
                  <a:moveTo>
                    <a:pt x="62" y="0"/>
                  </a:moveTo>
                  <a:lnTo>
                    <a:pt x="96" y="22"/>
                  </a:lnTo>
                  <a:lnTo>
                    <a:pt x="34" y="117"/>
                  </a:lnTo>
                  <a:lnTo>
                    <a:pt x="0" y="95"/>
                  </a:lnTo>
                  <a:lnTo>
                    <a:pt x="62"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48" name="Freeform 64">
              <a:extLst>
                <a:ext uri="{FF2B5EF4-FFF2-40B4-BE49-F238E27FC236}">
                  <a16:creationId xmlns:a16="http://schemas.microsoft.com/office/drawing/2014/main" id="{3A93D090-9941-DF4E-AF10-3CF8273EB343}"/>
                </a:ext>
              </a:extLst>
            </p:cNvPr>
            <p:cNvSpPr>
              <a:spLocks noChangeArrowheads="1"/>
            </p:cNvSpPr>
            <p:nvPr/>
          </p:nvSpPr>
          <p:spPr bwMode="auto">
            <a:xfrm>
              <a:off x="5467256" y="1353065"/>
              <a:ext cx="95764" cy="182263"/>
            </a:xfrm>
            <a:custGeom>
              <a:avLst/>
              <a:gdLst>
                <a:gd name="T0" fmla="*/ 96 w 135"/>
                <a:gd name="T1" fmla="*/ 0 h 261"/>
                <a:gd name="T2" fmla="*/ 134 w 135"/>
                <a:gd name="T3" fmla="*/ 15 h 261"/>
                <a:gd name="T4" fmla="*/ 37 w 135"/>
                <a:gd name="T5" fmla="*/ 260 h 261"/>
                <a:gd name="T6" fmla="*/ 0 w 135"/>
                <a:gd name="T7" fmla="*/ 245 h 261"/>
                <a:gd name="T8" fmla="*/ 96 w 135"/>
                <a:gd name="T9" fmla="*/ 0 h 261"/>
              </a:gdLst>
              <a:ahLst/>
              <a:cxnLst>
                <a:cxn ang="0">
                  <a:pos x="T0" y="T1"/>
                </a:cxn>
                <a:cxn ang="0">
                  <a:pos x="T2" y="T3"/>
                </a:cxn>
                <a:cxn ang="0">
                  <a:pos x="T4" y="T5"/>
                </a:cxn>
                <a:cxn ang="0">
                  <a:pos x="T6" y="T7"/>
                </a:cxn>
                <a:cxn ang="0">
                  <a:pos x="T8" y="T9"/>
                </a:cxn>
              </a:cxnLst>
              <a:rect l="0" t="0" r="r" b="b"/>
              <a:pathLst>
                <a:path w="135" h="261">
                  <a:moveTo>
                    <a:pt x="96" y="0"/>
                  </a:moveTo>
                  <a:lnTo>
                    <a:pt x="134" y="15"/>
                  </a:lnTo>
                  <a:lnTo>
                    <a:pt x="37" y="260"/>
                  </a:lnTo>
                  <a:lnTo>
                    <a:pt x="0" y="245"/>
                  </a:lnTo>
                  <a:lnTo>
                    <a:pt x="96"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49" name="Freeform 65">
              <a:extLst>
                <a:ext uri="{FF2B5EF4-FFF2-40B4-BE49-F238E27FC236}">
                  <a16:creationId xmlns:a16="http://schemas.microsoft.com/office/drawing/2014/main" id="{8338E364-FCF9-5743-B1E0-6D9235051238}"/>
                </a:ext>
              </a:extLst>
            </p:cNvPr>
            <p:cNvSpPr>
              <a:spLocks noChangeArrowheads="1"/>
            </p:cNvSpPr>
            <p:nvPr/>
          </p:nvSpPr>
          <p:spPr bwMode="auto">
            <a:xfrm>
              <a:off x="5479612" y="1192427"/>
              <a:ext cx="52515" cy="27804"/>
            </a:xfrm>
            <a:custGeom>
              <a:avLst/>
              <a:gdLst>
                <a:gd name="T0" fmla="*/ 0 w 77"/>
                <a:gd name="T1" fmla="*/ 0 h 41"/>
                <a:gd name="T2" fmla="*/ 76 w 77"/>
                <a:gd name="T3" fmla="*/ 0 h 41"/>
                <a:gd name="T4" fmla="*/ 76 w 77"/>
                <a:gd name="T5" fmla="*/ 40 h 41"/>
                <a:gd name="T6" fmla="*/ 0 w 77"/>
                <a:gd name="T7" fmla="*/ 40 h 41"/>
                <a:gd name="T8" fmla="*/ 0 w 77"/>
                <a:gd name="T9" fmla="*/ 0 h 41"/>
              </a:gdLst>
              <a:ahLst/>
              <a:cxnLst>
                <a:cxn ang="0">
                  <a:pos x="T0" y="T1"/>
                </a:cxn>
                <a:cxn ang="0">
                  <a:pos x="T2" y="T3"/>
                </a:cxn>
                <a:cxn ang="0">
                  <a:pos x="T4" y="T5"/>
                </a:cxn>
                <a:cxn ang="0">
                  <a:pos x="T6" y="T7"/>
                </a:cxn>
                <a:cxn ang="0">
                  <a:pos x="T8" y="T9"/>
                </a:cxn>
              </a:cxnLst>
              <a:rect l="0" t="0" r="r" b="b"/>
              <a:pathLst>
                <a:path w="77" h="41">
                  <a:moveTo>
                    <a:pt x="0" y="0"/>
                  </a:moveTo>
                  <a:lnTo>
                    <a:pt x="76" y="0"/>
                  </a:lnTo>
                  <a:lnTo>
                    <a:pt x="76" y="40"/>
                  </a:lnTo>
                  <a:lnTo>
                    <a:pt x="0" y="40"/>
                  </a:lnTo>
                  <a:lnTo>
                    <a:pt x="0"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50" name="Freeform 66">
              <a:extLst>
                <a:ext uri="{FF2B5EF4-FFF2-40B4-BE49-F238E27FC236}">
                  <a16:creationId xmlns:a16="http://schemas.microsoft.com/office/drawing/2014/main" id="{5A6EE280-38CC-C44F-8557-A7F53E7BC526}"/>
                </a:ext>
              </a:extLst>
            </p:cNvPr>
            <p:cNvSpPr>
              <a:spLocks noChangeArrowheads="1"/>
            </p:cNvSpPr>
            <p:nvPr/>
          </p:nvSpPr>
          <p:spPr bwMode="auto">
            <a:xfrm>
              <a:off x="5479612" y="920578"/>
              <a:ext cx="67962" cy="83409"/>
            </a:xfrm>
            <a:custGeom>
              <a:avLst/>
              <a:gdLst>
                <a:gd name="T0" fmla="*/ 35 w 97"/>
                <a:gd name="T1" fmla="*/ 0 h 118"/>
                <a:gd name="T2" fmla="*/ 96 w 97"/>
                <a:gd name="T3" fmla="*/ 95 h 118"/>
                <a:gd name="T4" fmla="*/ 62 w 97"/>
                <a:gd name="T5" fmla="*/ 117 h 118"/>
                <a:gd name="T6" fmla="*/ 0 w 97"/>
                <a:gd name="T7" fmla="*/ 22 h 118"/>
                <a:gd name="T8" fmla="*/ 35 w 97"/>
                <a:gd name="T9" fmla="*/ 0 h 118"/>
              </a:gdLst>
              <a:ahLst/>
              <a:cxnLst>
                <a:cxn ang="0">
                  <a:pos x="T0" y="T1"/>
                </a:cxn>
                <a:cxn ang="0">
                  <a:pos x="T2" y="T3"/>
                </a:cxn>
                <a:cxn ang="0">
                  <a:pos x="T4" y="T5"/>
                </a:cxn>
                <a:cxn ang="0">
                  <a:pos x="T6" y="T7"/>
                </a:cxn>
                <a:cxn ang="0">
                  <a:pos x="T8" y="T9"/>
                </a:cxn>
              </a:cxnLst>
              <a:rect l="0" t="0" r="r" b="b"/>
              <a:pathLst>
                <a:path w="97" h="118">
                  <a:moveTo>
                    <a:pt x="35" y="0"/>
                  </a:moveTo>
                  <a:lnTo>
                    <a:pt x="96" y="95"/>
                  </a:lnTo>
                  <a:lnTo>
                    <a:pt x="62" y="117"/>
                  </a:lnTo>
                  <a:lnTo>
                    <a:pt x="0" y="22"/>
                  </a:lnTo>
                  <a:lnTo>
                    <a:pt x="35" y="0"/>
                  </a:lnTo>
                </a:path>
              </a:pathLst>
            </a:custGeom>
            <a:solidFill>
              <a:schemeClr val="accent1"/>
            </a:solidFill>
            <a:ln>
              <a:noFill/>
            </a:ln>
            <a:effectLst/>
          </p:spPr>
          <p:txBody>
            <a:bodyPr wrap="none" anchor="ctr"/>
            <a:lstStyle/>
            <a:p>
              <a:endParaRPr lang="en-US" sz="6532" dirty="0">
                <a:latin typeface="Fira Sans Light" panose="020B0403050000020004" pitchFamily="34" charset="0"/>
              </a:endParaRPr>
            </a:p>
          </p:txBody>
        </p:sp>
        <p:sp>
          <p:nvSpPr>
            <p:cNvPr id="251" name="Freeform 67">
              <a:extLst>
                <a:ext uri="{FF2B5EF4-FFF2-40B4-BE49-F238E27FC236}">
                  <a16:creationId xmlns:a16="http://schemas.microsoft.com/office/drawing/2014/main" id="{91397588-CB61-554C-9BC5-C8B0EE2DA446}"/>
                </a:ext>
              </a:extLst>
            </p:cNvPr>
            <p:cNvSpPr>
              <a:spLocks noChangeArrowheads="1"/>
            </p:cNvSpPr>
            <p:nvPr/>
          </p:nvSpPr>
          <p:spPr bwMode="auto">
            <a:xfrm>
              <a:off x="5791619" y="830993"/>
              <a:ext cx="117389" cy="37070"/>
            </a:xfrm>
            <a:custGeom>
              <a:avLst/>
              <a:gdLst>
                <a:gd name="T0" fmla="*/ 25 w 169"/>
                <a:gd name="T1" fmla="*/ 0 h 52"/>
                <a:gd name="T2" fmla="*/ 143 w 169"/>
                <a:gd name="T3" fmla="*/ 0 h 52"/>
                <a:gd name="T4" fmla="*/ 143 w 169"/>
                <a:gd name="T5" fmla="*/ 0 h 52"/>
                <a:gd name="T6" fmla="*/ 168 w 169"/>
                <a:gd name="T7" fmla="*/ 25 h 52"/>
                <a:gd name="T8" fmla="*/ 168 w 169"/>
                <a:gd name="T9" fmla="*/ 25 h 52"/>
                <a:gd name="T10" fmla="*/ 143 w 169"/>
                <a:gd name="T11" fmla="*/ 51 h 52"/>
                <a:gd name="T12" fmla="*/ 25 w 169"/>
                <a:gd name="T13" fmla="*/ 51 h 52"/>
                <a:gd name="T14" fmla="*/ 25 w 169"/>
                <a:gd name="T15" fmla="*/ 51 h 52"/>
                <a:gd name="T16" fmla="*/ 0 w 169"/>
                <a:gd name="T17" fmla="*/ 25 h 52"/>
                <a:gd name="T18" fmla="*/ 0 w 169"/>
                <a:gd name="T19" fmla="*/ 25 h 52"/>
                <a:gd name="T20" fmla="*/ 25 w 169"/>
                <a:gd name="T21" fmla="*/ 0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9" h="52">
                  <a:moveTo>
                    <a:pt x="25" y="0"/>
                  </a:moveTo>
                  <a:lnTo>
                    <a:pt x="143" y="0"/>
                  </a:lnTo>
                  <a:lnTo>
                    <a:pt x="143" y="0"/>
                  </a:lnTo>
                  <a:cubicBezTo>
                    <a:pt x="157" y="0"/>
                    <a:pt x="168" y="11"/>
                    <a:pt x="168" y="25"/>
                  </a:cubicBezTo>
                  <a:lnTo>
                    <a:pt x="168" y="25"/>
                  </a:lnTo>
                  <a:cubicBezTo>
                    <a:pt x="168" y="39"/>
                    <a:pt x="157" y="51"/>
                    <a:pt x="143" y="51"/>
                  </a:cubicBezTo>
                  <a:lnTo>
                    <a:pt x="25" y="51"/>
                  </a:lnTo>
                  <a:lnTo>
                    <a:pt x="25" y="51"/>
                  </a:lnTo>
                  <a:cubicBezTo>
                    <a:pt x="11" y="51"/>
                    <a:pt x="0" y="39"/>
                    <a:pt x="0" y="25"/>
                  </a:cubicBezTo>
                  <a:lnTo>
                    <a:pt x="0" y="25"/>
                  </a:lnTo>
                  <a:cubicBezTo>
                    <a:pt x="0" y="11"/>
                    <a:pt x="11" y="0"/>
                    <a:pt x="25" y="0"/>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52" name="Freeform 68">
              <a:extLst>
                <a:ext uri="{FF2B5EF4-FFF2-40B4-BE49-F238E27FC236}">
                  <a16:creationId xmlns:a16="http://schemas.microsoft.com/office/drawing/2014/main" id="{02D45A7D-E38B-744F-B7C7-9B4F423E9DFF}"/>
                </a:ext>
              </a:extLst>
            </p:cNvPr>
            <p:cNvSpPr>
              <a:spLocks noChangeArrowheads="1"/>
            </p:cNvSpPr>
            <p:nvPr/>
          </p:nvSpPr>
          <p:spPr bwMode="auto">
            <a:xfrm>
              <a:off x="5476522" y="830993"/>
              <a:ext cx="117389" cy="37070"/>
            </a:xfrm>
            <a:custGeom>
              <a:avLst/>
              <a:gdLst>
                <a:gd name="T0" fmla="*/ 25 w 169"/>
                <a:gd name="T1" fmla="*/ 0 h 52"/>
                <a:gd name="T2" fmla="*/ 143 w 169"/>
                <a:gd name="T3" fmla="*/ 0 h 52"/>
                <a:gd name="T4" fmla="*/ 143 w 169"/>
                <a:gd name="T5" fmla="*/ 0 h 52"/>
                <a:gd name="T6" fmla="*/ 168 w 169"/>
                <a:gd name="T7" fmla="*/ 25 h 52"/>
                <a:gd name="T8" fmla="*/ 168 w 169"/>
                <a:gd name="T9" fmla="*/ 25 h 52"/>
                <a:gd name="T10" fmla="*/ 143 w 169"/>
                <a:gd name="T11" fmla="*/ 51 h 52"/>
                <a:gd name="T12" fmla="*/ 25 w 169"/>
                <a:gd name="T13" fmla="*/ 51 h 52"/>
                <a:gd name="T14" fmla="*/ 25 w 169"/>
                <a:gd name="T15" fmla="*/ 51 h 52"/>
                <a:gd name="T16" fmla="*/ 0 w 169"/>
                <a:gd name="T17" fmla="*/ 25 h 52"/>
                <a:gd name="T18" fmla="*/ 0 w 169"/>
                <a:gd name="T19" fmla="*/ 25 h 52"/>
                <a:gd name="T20" fmla="*/ 25 w 169"/>
                <a:gd name="T21" fmla="*/ 0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9" h="52">
                  <a:moveTo>
                    <a:pt x="25" y="0"/>
                  </a:moveTo>
                  <a:lnTo>
                    <a:pt x="143" y="0"/>
                  </a:lnTo>
                  <a:lnTo>
                    <a:pt x="143" y="0"/>
                  </a:lnTo>
                  <a:cubicBezTo>
                    <a:pt x="157" y="0"/>
                    <a:pt x="168" y="11"/>
                    <a:pt x="168" y="25"/>
                  </a:cubicBezTo>
                  <a:lnTo>
                    <a:pt x="168" y="25"/>
                  </a:lnTo>
                  <a:cubicBezTo>
                    <a:pt x="168" y="39"/>
                    <a:pt x="157" y="51"/>
                    <a:pt x="143" y="51"/>
                  </a:cubicBezTo>
                  <a:lnTo>
                    <a:pt x="25" y="51"/>
                  </a:lnTo>
                  <a:lnTo>
                    <a:pt x="25" y="51"/>
                  </a:lnTo>
                  <a:cubicBezTo>
                    <a:pt x="11" y="51"/>
                    <a:pt x="0" y="39"/>
                    <a:pt x="0" y="25"/>
                  </a:cubicBezTo>
                  <a:lnTo>
                    <a:pt x="0" y="25"/>
                  </a:lnTo>
                  <a:cubicBezTo>
                    <a:pt x="0" y="11"/>
                    <a:pt x="11" y="0"/>
                    <a:pt x="25" y="0"/>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53" name="Freeform 69">
              <a:extLst>
                <a:ext uri="{FF2B5EF4-FFF2-40B4-BE49-F238E27FC236}">
                  <a16:creationId xmlns:a16="http://schemas.microsoft.com/office/drawing/2014/main" id="{368456A8-9E1D-B94C-9944-BD7BDA27E240}"/>
                </a:ext>
              </a:extLst>
            </p:cNvPr>
            <p:cNvSpPr>
              <a:spLocks noChangeArrowheads="1"/>
            </p:cNvSpPr>
            <p:nvPr/>
          </p:nvSpPr>
          <p:spPr bwMode="auto">
            <a:xfrm>
              <a:off x="5918277" y="1455009"/>
              <a:ext cx="98854" cy="40158"/>
            </a:xfrm>
            <a:custGeom>
              <a:avLst/>
              <a:gdLst>
                <a:gd name="T0" fmla="*/ 27 w 140"/>
                <a:gd name="T1" fmla="*/ 0 h 56"/>
                <a:gd name="T2" fmla="*/ 111 w 140"/>
                <a:gd name="T3" fmla="*/ 0 h 56"/>
                <a:gd name="T4" fmla="*/ 111 w 140"/>
                <a:gd name="T5" fmla="*/ 0 h 56"/>
                <a:gd name="T6" fmla="*/ 139 w 140"/>
                <a:gd name="T7" fmla="*/ 28 h 56"/>
                <a:gd name="T8" fmla="*/ 139 w 140"/>
                <a:gd name="T9" fmla="*/ 28 h 56"/>
                <a:gd name="T10" fmla="*/ 111 w 140"/>
                <a:gd name="T11" fmla="*/ 55 h 56"/>
                <a:gd name="T12" fmla="*/ 27 w 140"/>
                <a:gd name="T13" fmla="*/ 55 h 56"/>
                <a:gd name="T14" fmla="*/ 27 w 140"/>
                <a:gd name="T15" fmla="*/ 55 h 56"/>
                <a:gd name="T16" fmla="*/ 0 w 140"/>
                <a:gd name="T17" fmla="*/ 28 h 56"/>
                <a:gd name="T18" fmla="*/ 0 w 140"/>
                <a:gd name="T19" fmla="*/ 28 h 56"/>
                <a:gd name="T20" fmla="*/ 27 w 140"/>
                <a:gd name="T21" fmla="*/ 0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0" h="56">
                  <a:moveTo>
                    <a:pt x="27" y="0"/>
                  </a:moveTo>
                  <a:lnTo>
                    <a:pt x="111" y="0"/>
                  </a:lnTo>
                  <a:lnTo>
                    <a:pt x="111" y="0"/>
                  </a:lnTo>
                  <a:cubicBezTo>
                    <a:pt x="127" y="0"/>
                    <a:pt x="139" y="13"/>
                    <a:pt x="139" y="28"/>
                  </a:cubicBezTo>
                  <a:lnTo>
                    <a:pt x="139" y="28"/>
                  </a:lnTo>
                  <a:cubicBezTo>
                    <a:pt x="139" y="43"/>
                    <a:pt x="127" y="55"/>
                    <a:pt x="111" y="55"/>
                  </a:cubicBezTo>
                  <a:lnTo>
                    <a:pt x="27" y="55"/>
                  </a:lnTo>
                  <a:lnTo>
                    <a:pt x="27" y="55"/>
                  </a:lnTo>
                  <a:cubicBezTo>
                    <a:pt x="12" y="55"/>
                    <a:pt x="0" y="43"/>
                    <a:pt x="0" y="28"/>
                  </a:cubicBezTo>
                  <a:lnTo>
                    <a:pt x="0" y="28"/>
                  </a:lnTo>
                  <a:cubicBezTo>
                    <a:pt x="0" y="13"/>
                    <a:pt x="12" y="0"/>
                    <a:pt x="27" y="0"/>
                  </a:cubicBezTo>
                </a:path>
              </a:pathLst>
            </a:custGeom>
            <a:solidFill>
              <a:schemeClr val="accent1">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54" name="Freeform 70">
              <a:extLst>
                <a:ext uri="{FF2B5EF4-FFF2-40B4-BE49-F238E27FC236}">
                  <a16:creationId xmlns:a16="http://schemas.microsoft.com/office/drawing/2014/main" id="{708DDB70-931F-5340-AD9F-F1F5F7DA7AA2}"/>
                </a:ext>
              </a:extLst>
            </p:cNvPr>
            <p:cNvSpPr>
              <a:spLocks noChangeArrowheads="1"/>
            </p:cNvSpPr>
            <p:nvPr/>
          </p:nvSpPr>
          <p:spPr bwMode="auto">
            <a:xfrm>
              <a:off x="5371490" y="1455009"/>
              <a:ext cx="98854" cy="40158"/>
            </a:xfrm>
            <a:custGeom>
              <a:avLst/>
              <a:gdLst>
                <a:gd name="T0" fmla="*/ 27 w 140"/>
                <a:gd name="T1" fmla="*/ 0 h 56"/>
                <a:gd name="T2" fmla="*/ 111 w 140"/>
                <a:gd name="T3" fmla="*/ 0 h 56"/>
                <a:gd name="T4" fmla="*/ 111 w 140"/>
                <a:gd name="T5" fmla="*/ 0 h 56"/>
                <a:gd name="T6" fmla="*/ 139 w 140"/>
                <a:gd name="T7" fmla="*/ 28 h 56"/>
                <a:gd name="T8" fmla="*/ 139 w 140"/>
                <a:gd name="T9" fmla="*/ 28 h 56"/>
                <a:gd name="T10" fmla="*/ 111 w 140"/>
                <a:gd name="T11" fmla="*/ 55 h 56"/>
                <a:gd name="T12" fmla="*/ 27 w 140"/>
                <a:gd name="T13" fmla="*/ 55 h 56"/>
                <a:gd name="T14" fmla="*/ 27 w 140"/>
                <a:gd name="T15" fmla="*/ 55 h 56"/>
                <a:gd name="T16" fmla="*/ 0 w 140"/>
                <a:gd name="T17" fmla="*/ 28 h 56"/>
                <a:gd name="T18" fmla="*/ 0 w 140"/>
                <a:gd name="T19" fmla="*/ 28 h 56"/>
                <a:gd name="T20" fmla="*/ 27 w 140"/>
                <a:gd name="T21" fmla="*/ 0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0" h="56">
                  <a:moveTo>
                    <a:pt x="27" y="0"/>
                  </a:moveTo>
                  <a:lnTo>
                    <a:pt x="111" y="0"/>
                  </a:lnTo>
                  <a:lnTo>
                    <a:pt x="111" y="0"/>
                  </a:lnTo>
                  <a:cubicBezTo>
                    <a:pt x="127" y="0"/>
                    <a:pt x="139" y="13"/>
                    <a:pt x="139" y="28"/>
                  </a:cubicBezTo>
                  <a:lnTo>
                    <a:pt x="139" y="28"/>
                  </a:lnTo>
                  <a:cubicBezTo>
                    <a:pt x="139" y="43"/>
                    <a:pt x="127" y="55"/>
                    <a:pt x="111" y="55"/>
                  </a:cubicBezTo>
                  <a:lnTo>
                    <a:pt x="27" y="55"/>
                  </a:lnTo>
                  <a:lnTo>
                    <a:pt x="27" y="55"/>
                  </a:lnTo>
                  <a:cubicBezTo>
                    <a:pt x="12" y="55"/>
                    <a:pt x="0" y="43"/>
                    <a:pt x="0" y="28"/>
                  </a:cubicBezTo>
                  <a:lnTo>
                    <a:pt x="0" y="28"/>
                  </a:lnTo>
                  <a:cubicBezTo>
                    <a:pt x="0" y="13"/>
                    <a:pt x="12" y="0"/>
                    <a:pt x="27" y="0"/>
                  </a:cubicBezTo>
                </a:path>
              </a:pathLst>
            </a:custGeom>
            <a:solidFill>
              <a:schemeClr val="accent1">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55" name="Freeform 71">
              <a:extLst>
                <a:ext uri="{FF2B5EF4-FFF2-40B4-BE49-F238E27FC236}">
                  <a16:creationId xmlns:a16="http://schemas.microsoft.com/office/drawing/2014/main" id="{73B490FB-9F66-5941-9F51-5E694CE2E499}"/>
                </a:ext>
              </a:extLst>
            </p:cNvPr>
            <p:cNvSpPr>
              <a:spLocks noChangeArrowheads="1"/>
            </p:cNvSpPr>
            <p:nvPr/>
          </p:nvSpPr>
          <p:spPr bwMode="auto">
            <a:xfrm>
              <a:off x="5529039" y="982362"/>
              <a:ext cx="330542" cy="410863"/>
            </a:xfrm>
            <a:custGeom>
              <a:avLst/>
              <a:gdLst>
                <a:gd name="T0" fmla="*/ 438 w 471"/>
                <a:gd name="T1" fmla="*/ 0 h 586"/>
                <a:gd name="T2" fmla="*/ 438 w 471"/>
                <a:gd name="T3" fmla="*/ 0 h 586"/>
                <a:gd name="T4" fmla="*/ 463 w 471"/>
                <a:gd name="T5" fmla="*/ 14 h 586"/>
                <a:gd name="T6" fmla="*/ 463 w 471"/>
                <a:gd name="T7" fmla="*/ 14 h 586"/>
                <a:gd name="T8" fmla="*/ 470 w 471"/>
                <a:gd name="T9" fmla="*/ 521 h 586"/>
                <a:gd name="T10" fmla="*/ 470 w 471"/>
                <a:gd name="T11" fmla="*/ 521 h 586"/>
                <a:gd name="T12" fmla="*/ 355 w 471"/>
                <a:gd name="T13" fmla="*/ 585 h 586"/>
                <a:gd name="T14" fmla="*/ 114 w 471"/>
                <a:gd name="T15" fmla="*/ 585 h 586"/>
                <a:gd name="T16" fmla="*/ 114 w 471"/>
                <a:gd name="T17" fmla="*/ 585 h 586"/>
                <a:gd name="T18" fmla="*/ 0 w 471"/>
                <a:gd name="T19" fmla="*/ 521 h 586"/>
                <a:gd name="T20" fmla="*/ 6 w 471"/>
                <a:gd name="T21" fmla="*/ 14 h 586"/>
                <a:gd name="T22" fmla="*/ 6 w 471"/>
                <a:gd name="T23" fmla="*/ 14 h 586"/>
                <a:gd name="T24" fmla="*/ 6 w 471"/>
                <a:gd name="T25" fmla="*/ 14 h 586"/>
                <a:gd name="T26" fmla="*/ 31 w 471"/>
                <a:gd name="T27" fmla="*/ 0 h 586"/>
                <a:gd name="T28" fmla="*/ 438 w 471"/>
                <a:gd name="T29" fmla="*/ 0 h 5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71" h="586">
                  <a:moveTo>
                    <a:pt x="438" y="0"/>
                  </a:moveTo>
                  <a:lnTo>
                    <a:pt x="438" y="0"/>
                  </a:lnTo>
                  <a:cubicBezTo>
                    <a:pt x="452" y="0"/>
                    <a:pt x="463" y="5"/>
                    <a:pt x="463" y="14"/>
                  </a:cubicBezTo>
                  <a:lnTo>
                    <a:pt x="463" y="14"/>
                  </a:lnTo>
                  <a:lnTo>
                    <a:pt x="470" y="521"/>
                  </a:lnTo>
                  <a:lnTo>
                    <a:pt x="470" y="521"/>
                  </a:lnTo>
                  <a:cubicBezTo>
                    <a:pt x="470" y="557"/>
                    <a:pt x="419" y="585"/>
                    <a:pt x="355" y="585"/>
                  </a:cubicBezTo>
                  <a:lnTo>
                    <a:pt x="114" y="585"/>
                  </a:lnTo>
                  <a:lnTo>
                    <a:pt x="114" y="585"/>
                  </a:lnTo>
                  <a:cubicBezTo>
                    <a:pt x="51" y="585"/>
                    <a:pt x="0" y="557"/>
                    <a:pt x="0" y="521"/>
                  </a:cubicBezTo>
                  <a:lnTo>
                    <a:pt x="6" y="14"/>
                  </a:lnTo>
                  <a:lnTo>
                    <a:pt x="6" y="14"/>
                  </a:lnTo>
                  <a:lnTo>
                    <a:pt x="6" y="14"/>
                  </a:lnTo>
                  <a:cubicBezTo>
                    <a:pt x="6" y="5"/>
                    <a:pt x="17" y="0"/>
                    <a:pt x="31" y="0"/>
                  </a:cubicBezTo>
                  <a:lnTo>
                    <a:pt x="438" y="0"/>
                  </a:lnTo>
                </a:path>
              </a:pathLst>
            </a:custGeom>
            <a:solidFill>
              <a:schemeClr val="accent1">
                <a:lumMod val="75000"/>
              </a:schemeClr>
            </a:solidFill>
            <a:ln>
              <a:noFill/>
            </a:ln>
            <a:effectLst/>
          </p:spPr>
          <p:txBody>
            <a:bodyPr wrap="none" anchor="ctr"/>
            <a:lstStyle/>
            <a:p>
              <a:endParaRPr lang="en-US" sz="6532" dirty="0">
                <a:latin typeface="Fira Sans Light" panose="020B0403050000020004" pitchFamily="34" charset="0"/>
              </a:endParaRPr>
            </a:p>
          </p:txBody>
        </p:sp>
      </p:grpSp>
      <p:grpSp>
        <p:nvGrpSpPr>
          <p:cNvPr id="10" name="Group 9">
            <a:extLst>
              <a:ext uri="{FF2B5EF4-FFF2-40B4-BE49-F238E27FC236}">
                <a16:creationId xmlns:a16="http://schemas.microsoft.com/office/drawing/2014/main" id="{678E92EF-111A-BC4D-A7AE-C8CC38BC93E9}"/>
              </a:ext>
            </a:extLst>
          </p:cNvPr>
          <p:cNvGrpSpPr/>
          <p:nvPr/>
        </p:nvGrpSpPr>
        <p:grpSpPr>
          <a:xfrm>
            <a:off x="9434957" y="4352667"/>
            <a:ext cx="1115196" cy="673443"/>
            <a:chOff x="7320769" y="8683712"/>
            <a:chExt cx="1115196" cy="673443"/>
          </a:xfrm>
        </p:grpSpPr>
        <p:sp>
          <p:nvSpPr>
            <p:cNvPr id="256" name="Freeform 72">
              <a:extLst>
                <a:ext uri="{FF2B5EF4-FFF2-40B4-BE49-F238E27FC236}">
                  <a16:creationId xmlns:a16="http://schemas.microsoft.com/office/drawing/2014/main" id="{BE0DD0E2-9553-494D-8F34-5E60FD2BAA26}"/>
                </a:ext>
              </a:extLst>
            </p:cNvPr>
            <p:cNvSpPr>
              <a:spLocks noChangeArrowheads="1"/>
            </p:cNvSpPr>
            <p:nvPr/>
          </p:nvSpPr>
          <p:spPr bwMode="auto">
            <a:xfrm>
              <a:off x="7320769" y="8751674"/>
              <a:ext cx="1115196" cy="537519"/>
            </a:xfrm>
            <a:custGeom>
              <a:avLst/>
              <a:gdLst>
                <a:gd name="T0" fmla="*/ 0 w 1594"/>
                <a:gd name="T1" fmla="*/ 672 h 767"/>
                <a:gd name="T2" fmla="*/ 0 w 1594"/>
                <a:gd name="T3" fmla="*/ 94 h 767"/>
                <a:gd name="T4" fmla="*/ 0 w 1594"/>
                <a:gd name="T5" fmla="*/ 94 h 767"/>
                <a:gd name="T6" fmla="*/ 84 w 1594"/>
                <a:gd name="T7" fmla="*/ 10 h 767"/>
                <a:gd name="T8" fmla="*/ 178 w 1594"/>
                <a:gd name="T9" fmla="*/ 0 h 767"/>
                <a:gd name="T10" fmla="*/ 1383 w 1594"/>
                <a:gd name="T11" fmla="*/ 0 h 767"/>
                <a:gd name="T12" fmla="*/ 1383 w 1594"/>
                <a:gd name="T13" fmla="*/ 0 h 767"/>
                <a:gd name="T14" fmla="*/ 1593 w 1594"/>
                <a:gd name="T15" fmla="*/ 211 h 767"/>
                <a:gd name="T16" fmla="*/ 1593 w 1594"/>
                <a:gd name="T17" fmla="*/ 555 h 767"/>
                <a:gd name="T18" fmla="*/ 1593 w 1594"/>
                <a:gd name="T19" fmla="*/ 555 h 767"/>
                <a:gd name="T20" fmla="*/ 1383 w 1594"/>
                <a:gd name="T21" fmla="*/ 766 h 767"/>
                <a:gd name="T22" fmla="*/ 178 w 1594"/>
                <a:gd name="T23" fmla="*/ 766 h 767"/>
                <a:gd name="T24" fmla="*/ 84 w 1594"/>
                <a:gd name="T25" fmla="*/ 757 h 767"/>
                <a:gd name="T26" fmla="*/ 84 w 1594"/>
                <a:gd name="T27" fmla="*/ 757 h 767"/>
                <a:gd name="T28" fmla="*/ 0 w 1594"/>
                <a:gd name="T29" fmla="*/ 672 h 7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594" h="767">
                  <a:moveTo>
                    <a:pt x="0" y="672"/>
                  </a:moveTo>
                  <a:lnTo>
                    <a:pt x="0" y="94"/>
                  </a:lnTo>
                  <a:lnTo>
                    <a:pt x="0" y="94"/>
                  </a:lnTo>
                  <a:cubicBezTo>
                    <a:pt x="0" y="47"/>
                    <a:pt x="37" y="10"/>
                    <a:pt x="84" y="10"/>
                  </a:cubicBezTo>
                  <a:lnTo>
                    <a:pt x="178" y="0"/>
                  </a:lnTo>
                  <a:lnTo>
                    <a:pt x="1383" y="0"/>
                  </a:lnTo>
                  <a:lnTo>
                    <a:pt x="1383" y="0"/>
                  </a:lnTo>
                  <a:cubicBezTo>
                    <a:pt x="1499" y="0"/>
                    <a:pt x="1593" y="95"/>
                    <a:pt x="1593" y="211"/>
                  </a:cubicBezTo>
                  <a:lnTo>
                    <a:pt x="1593" y="555"/>
                  </a:lnTo>
                  <a:lnTo>
                    <a:pt x="1593" y="555"/>
                  </a:lnTo>
                  <a:cubicBezTo>
                    <a:pt x="1593" y="671"/>
                    <a:pt x="1499" y="766"/>
                    <a:pt x="1383" y="766"/>
                  </a:cubicBezTo>
                  <a:lnTo>
                    <a:pt x="178" y="766"/>
                  </a:lnTo>
                  <a:lnTo>
                    <a:pt x="84" y="757"/>
                  </a:lnTo>
                  <a:lnTo>
                    <a:pt x="84" y="757"/>
                  </a:lnTo>
                  <a:cubicBezTo>
                    <a:pt x="37" y="757"/>
                    <a:pt x="0" y="719"/>
                    <a:pt x="0" y="672"/>
                  </a:cubicBezTo>
                </a:path>
              </a:pathLst>
            </a:custGeom>
            <a:solidFill>
              <a:schemeClr val="accent2">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57" name="Freeform 73">
              <a:extLst>
                <a:ext uri="{FF2B5EF4-FFF2-40B4-BE49-F238E27FC236}">
                  <a16:creationId xmlns:a16="http://schemas.microsoft.com/office/drawing/2014/main" id="{403518F4-7D35-724F-A706-A36B268488F3}"/>
                </a:ext>
              </a:extLst>
            </p:cNvPr>
            <p:cNvSpPr>
              <a:spLocks noChangeArrowheads="1"/>
            </p:cNvSpPr>
            <p:nvPr/>
          </p:nvSpPr>
          <p:spPr bwMode="auto">
            <a:xfrm>
              <a:off x="7988034" y="8683712"/>
              <a:ext cx="40158" cy="101942"/>
            </a:xfrm>
            <a:custGeom>
              <a:avLst/>
              <a:gdLst>
                <a:gd name="T0" fmla="*/ 0 w 59"/>
                <a:gd name="T1" fmla="*/ 117 h 146"/>
                <a:gd name="T2" fmla="*/ 0 w 59"/>
                <a:gd name="T3" fmla="*/ 29 h 146"/>
                <a:gd name="T4" fmla="*/ 0 w 59"/>
                <a:gd name="T5" fmla="*/ 29 h 146"/>
                <a:gd name="T6" fmla="*/ 29 w 59"/>
                <a:gd name="T7" fmla="*/ 0 h 146"/>
                <a:gd name="T8" fmla="*/ 29 w 59"/>
                <a:gd name="T9" fmla="*/ 0 h 146"/>
                <a:gd name="T10" fmla="*/ 58 w 59"/>
                <a:gd name="T11" fmla="*/ 29 h 146"/>
                <a:gd name="T12" fmla="*/ 58 w 59"/>
                <a:gd name="T13" fmla="*/ 117 h 146"/>
                <a:gd name="T14" fmla="*/ 58 w 59"/>
                <a:gd name="T15" fmla="*/ 117 h 146"/>
                <a:gd name="T16" fmla="*/ 29 w 59"/>
                <a:gd name="T17" fmla="*/ 145 h 146"/>
                <a:gd name="T18" fmla="*/ 29 w 59"/>
                <a:gd name="T19" fmla="*/ 145 h 146"/>
                <a:gd name="T20" fmla="*/ 0 w 59"/>
                <a:gd name="T21" fmla="*/ 117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9" h="146">
                  <a:moveTo>
                    <a:pt x="0" y="117"/>
                  </a:moveTo>
                  <a:lnTo>
                    <a:pt x="0" y="29"/>
                  </a:lnTo>
                  <a:lnTo>
                    <a:pt x="0" y="29"/>
                  </a:lnTo>
                  <a:cubicBezTo>
                    <a:pt x="0" y="13"/>
                    <a:pt x="13" y="0"/>
                    <a:pt x="29" y="0"/>
                  </a:cubicBezTo>
                  <a:lnTo>
                    <a:pt x="29" y="0"/>
                  </a:lnTo>
                  <a:cubicBezTo>
                    <a:pt x="45" y="0"/>
                    <a:pt x="58" y="13"/>
                    <a:pt x="58" y="29"/>
                  </a:cubicBezTo>
                  <a:lnTo>
                    <a:pt x="58" y="117"/>
                  </a:lnTo>
                  <a:lnTo>
                    <a:pt x="58" y="117"/>
                  </a:lnTo>
                  <a:cubicBezTo>
                    <a:pt x="58" y="132"/>
                    <a:pt x="45" y="145"/>
                    <a:pt x="29" y="145"/>
                  </a:cubicBezTo>
                  <a:lnTo>
                    <a:pt x="29" y="145"/>
                  </a:lnTo>
                  <a:cubicBezTo>
                    <a:pt x="13" y="145"/>
                    <a:pt x="0" y="132"/>
                    <a:pt x="0" y="117"/>
                  </a:cubicBezTo>
                </a:path>
              </a:pathLst>
            </a:custGeom>
            <a:solidFill>
              <a:schemeClr val="accent2">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58" name="Freeform 74">
              <a:extLst>
                <a:ext uri="{FF2B5EF4-FFF2-40B4-BE49-F238E27FC236}">
                  <a16:creationId xmlns:a16="http://schemas.microsoft.com/office/drawing/2014/main" id="{53D22347-C883-EE4F-B52F-4DA5716CD82B}"/>
                </a:ext>
              </a:extLst>
            </p:cNvPr>
            <p:cNvSpPr>
              <a:spLocks noChangeArrowheads="1"/>
            </p:cNvSpPr>
            <p:nvPr/>
          </p:nvSpPr>
          <p:spPr bwMode="auto">
            <a:xfrm>
              <a:off x="7988034" y="9255211"/>
              <a:ext cx="40158" cy="101944"/>
            </a:xfrm>
            <a:custGeom>
              <a:avLst/>
              <a:gdLst>
                <a:gd name="T0" fmla="*/ 0 w 59"/>
                <a:gd name="T1" fmla="*/ 117 h 146"/>
                <a:gd name="T2" fmla="*/ 0 w 59"/>
                <a:gd name="T3" fmla="*/ 29 h 146"/>
                <a:gd name="T4" fmla="*/ 0 w 59"/>
                <a:gd name="T5" fmla="*/ 29 h 146"/>
                <a:gd name="T6" fmla="*/ 29 w 59"/>
                <a:gd name="T7" fmla="*/ 0 h 146"/>
                <a:gd name="T8" fmla="*/ 29 w 59"/>
                <a:gd name="T9" fmla="*/ 0 h 146"/>
                <a:gd name="T10" fmla="*/ 58 w 59"/>
                <a:gd name="T11" fmla="*/ 29 h 146"/>
                <a:gd name="T12" fmla="*/ 58 w 59"/>
                <a:gd name="T13" fmla="*/ 117 h 146"/>
                <a:gd name="T14" fmla="*/ 58 w 59"/>
                <a:gd name="T15" fmla="*/ 117 h 146"/>
                <a:gd name="T16" fmla="*/ 29 w 59"/>
                <a:gd name="T17" fmla="*/ 145 h 146"/>
                <a:gd name="T18" fmla="*/ 29 w 59"/>
                <a:gd name="T19" fmla="*/ 145 h 146"/>
                <a:gd name="T20" fmla="*/ 0 w 59"/>
                <a:gd name="T21" fmla="*/ 117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9" h="146">
                  <a:moveTo>
                    <a:pt x="0" y="117"/>
                  </a:moveTo>
                  <a:lnTo>
                    <a:pt x="0" y="29"/>
                  </a:lnTo>
                  <a:lnTo>
                    <a:pt x="0" y="29"/>
                  </a:lnTo>
                  <a:cubicBezTo>
                    <a:pt x="0" y="13"/>
                    <a:pt x="13" y="0"/>
                    <a:pt x="29" y="0"/>
                  </a:cubicBezTo>
                  <a:lnTo>
                    <a:pt x="29" y="0"/>
                  </a:lnTo>
                  <a:cubicBezTo>
                    <a:pt x="45" y="0"/>
                    <a:pt x="58" y="13"/>
                    <a:pt x="58" y="29"/>
                  </a:cubicBezTo>
                  <a:lnTo>
                    <a:pt x="58" y="117"/>
                  </a:lnTo>
                  <a:lnTo>
                    <a:pt x="58" y="117"/>
                  </a:lnTo>
                  <a:cubicBezTo>
                    <a:pt x="58" y="133"/>
                    <a:pt x="45" y="145"/>
                    <a:pt x="29" y="145"/>
                  </a:cubicBezTo>
                  <a:lnTo>
                    <a:pt x="29" y="145"/>
                  </a:lnTo>
                  <a:cubicBezTo>
                    <a:pt x="13" y="145"/>
                    <a:pt x="0" y="133"/>
                    <a:pt x="0" y="117"/>
                  </a:cubicBezTo>
                </a:path>
              </a:pathLst>
            </a:custGeom>
            <a:solidFill>
              <a:schemeClr val="accent2">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59" name="Freeform 75">
              <a:extLst>
                <a:ext uri="{FF2B5EF4-FFF2-40B4-BE49-F238E27FC236}">
                  <a16:creationId xmlns:a16="http://schemas.microsoft.com/office/drawing/2014/main" id="{B71FAA94-80B2-5B47-962E-41F49C992802}"/>
                </a:ext>
              </a:extLst>
            </p:cNvPr>
            <p:cNvSpPr>
              <a:spLocks noChangeArrowheads="1"/>
            </p:cNvSpPr>
            <p:nvPr/>
          </p:nvSpPr>
          <p:spPr bwMode="auto">
            <a:xfrm>
              <a:off x="7354749" y="8785654"/>
              <a:ext cx="1047236" cy="469557"/>
            </a:xfrm>
            <a:custGeom>
              <a:avLst/>
              <a:gdLst>
                <a:gd name="T0" fmla="*/ 0 w 1497"/>
                <a:gd name="T1" fmla="*/ 46 h 670"/>
                <a:gd name="T2" fmla="*/ 0 w 1497"/>
                <a:gd name="T3" fmla="*/ 46 h 670"/>
                <a:gd name="T4" fmla="*/ 35 w 1497"/>
                <a:gd name="T5" fmla="*/ 10 h 670"/>
                <a:gd name="T6" fmla="*/ 38 w 1497"/>
                <a:gd name="T7" fmla="*/ 10 h 670"/>
                <a:gd name="T8" fmla="*/ 131 w 1497"/>
                <a:gd name="T9" fmla="*/ 0 h 670"/>
                <a:gd name="T10" fmla="*/ 1334 w 1497"/>
                <a:gd name="T11" fmla="*/ 0 h 670"/>
                <a:gd name="T12" fmla="*/ 1334 w 1497"/>
                <a:gd name="T13" fmla="*/ 0 h 670"/>
                <a:gd name="T14" fmla="*/ 1496 w 1497"/>
                <a:gd name="T15" fmla="*/ 163 h 670"/>
                <a:gd name="T16" fmla="*/ 1496 w 1497"/>
                <a:gd name="T17" fmla="*/ 507 h 670"/>
                <a:gd name="T18" fmla="*/ 1496 w 1497"/>
                <a:gd name="T19" fmla="*/ 507 h 670"/>
                <a:gd name="T20" fmla="*/ 1334 w 1497"/>
                <a:gd name="T21" fmla="*/ 669 h 670"/>
                <a:gd name="T22" fmla="*/ 131 w 1497"/>
                <a:gd name="T23" fmla="*/ 669 h 670"/>
                <a:gd name="T24" fmla="*/ 38 w 1497"/>
                <a:gd name="T25" fmla="*/ 660 h 670"/>
                <a:gd name="T26" fmla="*/ 35 w 1497"/>
                <a:gd name="T27" fmla="*/ 660 h 670"/>
                <a:gd name="T28" fmla="*/ 35 w 1497"/>
                <a:gd name="T29" fmla="*/ 660 h 670"/>
                <a:gd name="T30" fmla="*/ 0 w 1497"/>
                <a:gd name="T31" fmla="*/ 624 h 670"/>
                <a:gd name="T32" fmla="*/ 0 w 1497"/>
                <a:gd name="T33" fmla="*/ 46 h 6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497" h="670">
                  <a:moveTo>
                    <a:pt x="0" y="46"/>
                  </a:moveTo>
                  <a:lnTo>
                    <a:pt x="0" y="46"/>
                  </a:lnTo>
                  <a:cubicBezTo>
                    <a:pt x="0" y="26"/>
                    <a:pt x="15" y="10"/>
                    <a:pt x="35" y="10"/>
                  </a:cubicBezTo>
                  <a:lnTo>
                    <a:pt x="38" y="10"/>
                  </a:lnTo>
                  <a:lnTo>
                    <a:pt x="131" y="0"/>
                  </a:lnTo>
                  <a:lnTo>
                    <a:pt x="1334" y="0"/>
                  </a:lnTo>
                  <a:lnTo>
                    <a:pt x="1334" y="0"/>
                  </a:lnTo>
                  <a:cubicBezTo>
                    <a:pt x="1423" y="0"/>
                    <a:pt x="1496" y="73"/>
                    <a:pt x="1496" y="163"/>
                  </a:cubicBezTo>
                  <a:lnTo>
                    <a:pt x="1496" y="507"/>
                  </a:lnTo>
                  <a:lnTo>
                    <a:pt x="1496" y="507"/>
                  </a:lnTo>
                  <a:cubicBezTo>
                    <a:pt x="1496" y="597"/>
                    <a:pt x="1423" y="669"/>
                    <a:pt x="1334" y="669"/>
                  </a:cubicBezTo>
                  <a:lnTo>
                    <a:pt x="131" y="669"/>
                  </a:lnTo>
                  <a:lnTo>
                    <a:pt x="38" y="660"/>
                  </a:lnTo>
                  <a:lnTo>
                    <a:pt x="35" y="660"/>
                  </a:lnTo>
                  <a:lnTo>
                    <a:pt x="35" y="660"/>
                  </a:lnTo>
                  <a:cubicBezTo>
                    <a:pt x="15" y="660"/>
                    <a:pt x="0" y="643"/>
                    <a:pt x="0" y="624"/>
                  </a:cubicBezTo>
                  <a:lnTo>
                    <a:pt x="0" y="46"/>
                  </a:ln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60" name="Freeform 76">
              <a:extLst>
                <a:ext uri="{FF2B5EF4-FFF2-40B4-BE49-F238E27FC236}">
                  <a16:creationId xmlns:a16="http://schemas.microsoft.com/office/drawing/2014/main" id="{FDAE85A5-ADA9-6047-BDF2-E76450B829A1}"/>
                </a:ext>
              </a:extLst>
            </p:cNvPr>
            <p:cNvSpPr>
              <a:spLocks noChangeArrowheads="1"/>
            </p:cNvSpPr>
            <p:nvPr/>
          </p:nvSpPr>
          <p:spPr bwMode="auto">
            <a:xfrm>
              <a:off x="8272239" y="9122377"/>
              <a:ext cx="117389" cy="117389"/>
            </a:xfrm>
            <a:custGeom>
              <a:avLst/>
              <a:gdLst>
                <a:gd name="T0" fmla="*/ 0 w 167"/>
                <a:gd name="T1" fmla="*/ 140 h 167"/>
                <a:gd name="T2" fmla="*/ 0 w 167"/>
                <a:gd name="T3" fmla="*/ 140 h 167"/>
                <a:gd name="T4" fmla="*/ 27 w 167"/>
                <a:gd name="T5" fmla="*/ 113 h 167"/>
                <a:gd name="T6" fmla="*/ 27 w 167"/>
                <a:gd name="T7" fmla="*/ 113 h 167"/>
                <a:gd name="T8" fmla="*/ 113 w 167"/>
                <a:gd name="T9" fmla="*/ 26 h 167"/>
                <a:gd name="T10" fmla="*/ 113 w 167"/>
                <a:gd name="T11" fmla="*/ 26 h 167"/>
                <a:gd name="T12" fmla="*/ 140 w 167"/>
                <a:gd name="T13" fmla="*/ 0 h 167"/>
                <a:gd name="T14" fmla="*/ 140 w 167"/>
                <a:gd name="T15" fmla="*/ 0 h 167"/>
                <a:gd name="T16" fmla="*/ 166 w 167"/>
                <a:gd name="T17" fmla="*/ 26 h 167"/>
                <a:gd name="T18" fmla="*/ 166 w 167"/>
                <a:gd name="T19" fmla="*/ 26 h 167"/>
                <a:gd name="T20" fmla="*/ 27 w 167"/>
                <a:gd name="T21" fmla="*/ 166 h 167"/>
                <a:gd name="T22" fmla="*/ 27 w 167"/>
                <a:gd name="T23" fmla="*/ 166 h 167"/>
                <a:gd name="T24" fmla="*/ 0 w 167"/>
                <a:gd name="T25" fmla="*/ 140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7" h="167">
                  <a:moveTo>
                    <a:pt x="0" y="140"/>
                  </a:moveTo>
                  <a:lnTo>
                    <a:pt x="0" y="140"/>
                  </a:lnTo>
                  <a:cubicBezTo>
                    <a:pt x="0" y="125"/>
                    <a:pt x="12" y="113"/>
                    <a:pt x="27" y="113"/>
                  </a:cubicBezTo>
                  <a:lnTo>
                    <a:pt x="27" y="113"/>
                  </a:lnTo>
                  <a:cubicBezTo>
                    <a:pt x="75" y="113"/>
                    <a:pt x="113" y="74"/>
                    <a:pt x="113" y="26"/>
                  </a:cubicBezTo>
                  <a:lnTo>
                    <a:pt x="113" y="26"/>
                  </a:lnTo>
                  <a:cubicBezTo>
                    <a:pt x="113" y="11"/>
                    <a:pt x="126" y="0"/>
                    <a:pt x="140" y="0"/>
                  </a:cubicBezTo>
                  <a:lnTo>
                    <a:pt x="140" y="0"/>
                  </a:lnTo>
                  <a:cubicBezTo>
                    <a:pt x="154" y="0"/>
                    <a:pt x="166" y="11"/>
                    <a:pt x="166" y="26"/>
                  </a:cubicBezTo>
                  <a:lnTo>
                    <a:pt x="166" y="26"/>
                  </a:lnTo>
                  <a:cubicBezTo>
                    <a:pt x="166" y="103"/>
                    <a:pt x="103" y="166"/>
                    <a:pt x="27" y="166"/>
                  </a:cubicBezTo>
                  <a:lnTo>
                    <a:pt x="27" y="166"/>
                  </a:lnTo>
                  <a:cubicBezTo>
                    <a:pt x="12" y="166"/>
                    <a:pt x="0" y="154"/>
                    <a:pt x="0" y="140"/>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61" name="Freeform 77">
              <a:extLst>
                <a:ext uri="{FF2B5EF4-FFF2-40B4-BE49-F238E27FC236}">
                  <a16:creationId xmlns:a16="http://schemas.microsoft.com/office/drawing/2014/main" id="{74470410-1275-E044-929E-AB9B1F4417F4}"/>
                </a:ext>
              </a:extLst>
            </p:cNvPr>
            <p:cNvSpPr>
              <a:spLocks noChangeArrowheads="1"/>
            </p:cNvSpPr>
            <p:nvPr/>
          </p:nvSpPr>
          <p:spPr bwMode="auto">
            <a:xfrm>
              <a:off x="8272239" y="8801101"/>
              <a:ext cx="117389" cy="117389"/>
            </a:xfrm>
            <a:custGeom>
              <a:avLst/>
              <a:gdLst>
                <a:gd name="T0" fmla="*/ 0 w 167"/>
                <a:gd name="T1" fmla="*/ 26 h 167"/>
                <a:gd name="T2" fmla="*/ 0 w 167"/>
                <a:gd name="T3" fmla="*/ 26 h 167"/>
                <a:gd name="T4" fmla="*/ 27 w 167"/>
                <a:gd name="T5" fmla="*/ 0 h 167"/>
                <a:gd name="T6" fmla="*/ 27 w 167"/>
                <a:gd name="T7" fmla="*/ 0 h 167"/>
                <a:gd name="T8" fmla="*/ 166 w 167"/>
                <a:gd name="T9" fmla="*/ 140 h 167"/>
                <a:gd name="T10" fmla="*/ 166 w 167"/>
                <a:gd name="T11" fmla="*/ 140 h 167"/>
                <a:gd name="T12" fmla="*/ 140 w 167"/>
                <a:gd name="T13" fmla="*/ 166 h 167"/>
                <a:gd name="T14" fmla="*/ 140 w 167"/>
                <a:gd name="T15" fmla="*/ 166 h 167"/>
                <a:gd name="T16" fmla="*/ 113 w 167"/>
                <a:gd name="T17" fmla="*/ 140 h 167"/>
                <a:gd name="T18" fmla="*/ 113 w 167"/>
                <a:gd name="T19" fmla="*/ 140 h 167"/>
                <a:gd name="T20" fmla="*/ 27 w 167"/>
                <a:gd name="T21" fmla="*/ 52 h 167"/>
                <a:gd name="T22" fmla="*/ 27 w 167"/>
                <a:gd name="T23" fmla="*/ 52 h 167"/>
                <a:gd name="T24" fmla="*/ 0 w 167"/>
                <a:gd name="T25" fmla="*/ 26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7" h="167">
                  <a:moveTo>
                    <a:pt x="0" y="26"/>
                  </a:moveTo>
                  <a:lnTo>
                    <a:pt x="0" y="26"/>
                  </a:lnTo>
                  <a:cubicBezTo>
                    <a:pt x="0" y="11"/>
                    <a:pt x="12" y="0"/>
                    <a:pt x="27" y="0"/>
                  </a:cubicBezTo>
                  <a:lnTo>
                    <a:pt x="27" y="0"/>
                  </a:lnTo>
                  <a:cubicBezTo>
                    <a:pt x="103" y="0"/>
                    <a:pt x="166" y="62"/>
                    <a:pt x="166" y="140"/>
                  </a:cubicBezTo>
                  <a:lnTo>
                    <a:pt x="166" y="140"/>
                  </a:lnTo>
                  <a:cubicBezTo>
                    <a:pt x="166" y="154"/>
                    <a:pt x="154" y="166"/>
                    <a:pt x="140" y="166"/>
                  </a:cubicBezTo>
                  <a:lnTo>
                    <a:pt x="140" y="166"/>
                  </a:lnTo>
                  <a:cubicBezTo>
                    <a:pt x="126" y="166"/>
                    <a:pt x="113" y="154"/>
                    <a:pt x="113" y="140"/>
                  </a:cubicBezTo>
                  <a:lnTo>
                    <a:pt x="113" y="140"/>
                  </a:lnTo>
                  <a:cubicBezTo>
                    <a:pt x="113" y="91"/>
                    <a:pt x="75" y="52"/>
                    <a:pt x="27" y="52"/>
                  </a:cubicBezTo>
                  <a:lnTo>
                    <a:pt x="27" y="52"/>
                  </a:lnTo>
                  <a:cubicBezTo>
                    <a:pt x="12" y="52"/>
                    <a:pt x="0" y="41"/>
                    <a:pt x="0" y="26"/>
                  </a:cubicBezTo>
                </a:path>
              </a:pathLst>
            </a:custGeom>
            <a:solidFill>
              <a:srgbClr val="FDFDFD"/>
            </a:solidFill>
            <a:ln>
              <a:noFill/>
            </a:ln>
            <a:effectLst/>
            <a:extLst>
              <a:ext uri="{91240B29-F687-4F45-9708-019B960494DF}">
                <a14:hiddenLine xmlns:a14="http://schemas.microsoft.com/office/drawing/2010/main" w="9525" cap="flat">
                  <a:solidFill>
                    <a:srgbClr val="FFFFFF"/>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6532" dirty="0">
                <a:latin typeface="Fira Sans Light" panose="020B0403050000020004" pitchFamily="34" charset="0"/>
              </a:endParaRPr>
            </a:p>
          </p:txBody>
        </p:sp>
        <p:sp>
          <p:nvSpPr>
            <p:cNvPr id="262" name="Freeform 78">
              <a:extLst>
                <a:ext uri="{FF2B5EF4-FFF2-40B4-BE49-F238E27FC236}">
                  <a16:creationId xmlns:a16="http://schemas.microsoft.com/office/drawing/2014/main" id="{5139B298-675F-7044-9F1A-3DCB32E37193}"/>
                </a:ext>
              </a:extLst>
            </p:cNvPr>
            <p:cNvSpPr>
              <a:spLocks noChangeArrowheads="1"/>
            </p:cNvSpPr>
            <p:nvPr/>
          </p:nvSpPr>
          <p:spPr bwMode="auto">
            <a:xfrm>
              <a:off x="7444336" y="8816546"/>
              <a:ext cx="667265" cy="407773"/>
            </a:xfrm>
            <a:custGeom>
              <a:avLst/>
              <a:gdLst>
                <a:gd name="T0" fmla="*/ 0 w 951"/>
                <a:gd name="T1" fmla="*/ 40 h 582"/>
                <a:gd name="T2" fmla="*/ 0 w 951"/>
                <a:gd name="T3" fmla="*/ 40 h 582"/>
                <a:gd name="T4" fmla="*/ 22 w 951"/>
                <a:gd name="T5" fmla="*/ 9 h 582"/>
                <a:gd name="T6" fmla="*/ 24 w 951"/>
                <a:gd name="T7" fmla="*/ 9 h 582"/>
                <a:gd name="T8" fmla="*/ 84 w 951"/>
                <a:gd name="T9" fmla="*/ 0 h 582"/>
                <a:gd name="T10" fmla="*/ 848 w 951"/>
                <a:gd name="T11" fmla="*/ 0 h 582"/>
                <a:gd name="T12" fmla="*/ 848 w 951"/>
                <a:gd name="T13" fmla="*/ 0 h 582"/>
                <a:gd name="T14" fmla="*/ 950 w 951"/>
                <a:gd name="T15" fmla="*/ 141 h 582"/>
                <a:gd name="T16" fmla="*/ 950 w 951"/>
                <a:gd name="T17" fmla="*/ 440 h 582"/>
                <a:gd name="T18" fmla="*/ 950 w 951"/>
                <a:gd name="T19" fmla="*/ 440 h 582"/>
                <a:gd name="T20" fmla="*/ 848 w 951"/>
                <a:gd name="T21" fmla="*/ 581 h 582"/>
                <a:gd name="T22" fmla="*/ 84 w 951"/>
                <a:gd name="T23" fmla="*/ 581 h 582"/>
                <a:gd name="T24" fmla="*/ 24 w 951"/>
                <a:gd name="T25" fmla="*/ 572 h 582"/>
                <a:gd name="T26" fmla="*/ 22 w 951"/>
                <a:gd name="T27" fmla="*/ 572 h 582"/>
                <a:gd name="T28" fmla="*/ 22 w 951"/>
                <a:gd name="T29" fmla="*/ 572 h 582"/>
                <a:gd name="T30" fmla="*/ 0 w 951"/>
                <a:gd name="T31" fmla="*/ 542 h 582"/>
                <a:gd name="T32" fmla="*/ 0 w 951"/>
                <a:gd name="T33" fmla="*/ 40 h 5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51" h="582">
                  <a:moveTo>
                    <a:pt x="0" y="40"/>
                  </a:moveTo>
                  <a:lnTo>
                    <a:pt x="0" y="40"/>
                  </a:lnTo>
                  <a:cubicBezTo>
                    <a:pt x="0" y="23"/>
                    <a:pt x="10" y="9"/>
                    <a:pt x="22" y="9"/>
                  </a:cubicBezTo>
                  <a:lnTo>
                    <a:pt x="24" y="9"/>
                  </a:lnTo>
                  <a:lnTo>
                    <a:pt x="84" y="0"/>
                  </a:lnTo>
                  <a:lnTo>
                    <a:pt x="848" y="0"/>
                  </a:lnTo>
                  <a:lnTo>
                    <a:pt x="848" y="0"/>
                  </a:lnTo>
                  <a:cubicBezTo>
                    <a:pt x="905" y="0"/>
                    <a:pt x="950" y="64"/>
                    <a:pt x="950" y="141"/>
                  </a:cubicBezTo>
                  <a:lnTo>
                    <a:pt x="950" y="440"/>
                  </a:lnTo>
                  <a:lnTo>
                    <a:pt x="950" y="440"/>
                  </a:lnTo>
                  <a:cubicBezTo>
                    <a:pt x="950" y="518"/>
                    <a:pt x="905" y="581"/>
                    <a:pt x="848" y="581"/>
                  </a:cubicBezTo>
                  <a:lnTo>
                    <a:pt x="84" y="581"/>
                  </a:lnTo>
                  <a:lnTo>
                    <a:pt x="24" y="572"/>
                  </a:lnTo>
                  <a:lnTo>
                    <a:pt x="22" y="572"/>
                  </a:lnTo>
                  <a:lnTo>
                    <a:pt x="22" y="572"/>
                  </a:lnTo>
                  <a:cubicBezTo>
                    <a:pt x="10" y="572"/>
                    <a:pt x="0" y="559"/>
                    <a:pt x="0" y="542"/>
                  </a:cubicBezTo>
                  <a:lnTo>
                    <a:pt x="0" y="40"/>
                  </a:lnTo>
                </a:path>
              </a:pathLst>
            </a:custGeom>
            <a:solidFill>
              <a:schemeClr val="accent6">
                <a:lumMod val="50000"/>
              </a:schemeClr>
            </a:solidFill>
            <a:ln>
              <a:noFill/>
            </a:ln>
            <a:effectLst/>
          </p:spPr>
          <p:txBody>
            <a:bodyPr wrap="none" anchor="ctr"/>
            <a:lstStyle/>
            <a:p>
              <a:endParaRPr lang="en-US" sz="6532" dirty="0">
                <a:latin typeface="Fira Sans Light" panose="020B0403050000020004" pitchFamily="34" charset="0"/>
              </a:endParaRPr>
            </a:p>
          </p:txBody>
        </p:sp>
        <p:sp>
          <p:nvSpPr>
            <p:cNvPr id="263" name="Freeform 79">
              <a:extLst>
                <a:ext uri="{FF2B5EF4-FFF2-40B4-BE49-F238E27FC236}">
                  <a16:creationId xmlns:a16="http://schemas.microsoft.com/office/drawing/2014/main" id="{36FE639D-5485-4A43-88D1-27AC83891B46}"/>
                </a:ext>
              </a:extLst>
            </p:cNvPr>
            <p:cNvSpPr>
              <a:spLocks noChangeArrowheads="1"/>
            </p:cNvSpPr>
            <p:nvPr/>
          </p:nvSpPr>
          <p:spPr bwMode="auto">
            <a:xfrm>
              <a:off x="7444336" y="9020432"/>
              <a:ext cx="667265" cy="203886"/>
            </a:xfrm>
            <a:custGeom>
              <a:avLst/>
              <a:gdLst>
                <a:gd name="T0" fmla="*/ 950 w 951"/>
                <a:gd name="T1" fmla="*/ 149 h 291"/>
                <a:gd name="T2" fmla="*/ 950 w 951"/>
                <a:gd name="T3" fmla="*/ 0 h 291"/>
                <a:gd name="T4" fmla="*/ 0 w 951"/>
                <a:gd name="T5" fmla="*/ 0 h 291"/>
                <a:gd name="T6" fmla="*/ 0 w 951"/>
                <a:gd name="T7" fmla="*/ 251 h 291"/>
                <a:gd name="T8" fmla="*/ 0 w 951"/>
                <a:gd name="T9" fmla="*/ 251 h 291"/>
                <a:gd name="T10" fmla="*/ 22 w 951"/>
                <a:gd name="T11" fmla="*/ 281 h 291"/>
                <a:gd name="T12" fmla="*/ 24 w 951"/>
                <a:gd name="T13" fmla="*/ 281 h 291"/>
                <a:gd name="T14" fmla="*/ 84 w 951"/>
                <a:gd name="T15" fmla="*/ 290 h 291"/>
                <a:gd name="T16" fmla="*/ 848 w 951"/>
                <a:gd name="T17" fmla="*/ 290 h 291"/>
                <a:gd name="T18" fmla="*/ 848 w 951"/>
                <a:gd name="T19" fmla="*/ 290 h 291"/>
                <a:gd name="T20" fmla="*/ 950 w 951"/>
                <a:gd name="T21" fmla="*/ 149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51" h="291">
                  <a:moveTo>
                    <a:pt x="950" y="149"/>
                  </a:moveTo>
                  <a:lnTo>
                    <a:pt x="950" y="0"/>
                  </a:lnTo>
                  <a:lnTo>
                    <a:pt x="0" y="0"/>
                  </a:lnTo>
                  <a:lnTo>
                    <a:pt x="0" y="251"/>
                  </a:lnTo>
                  <a:lnTo>
                    <a:pt x="0" y="251"/>
                  </a:lnTo>
                  <a:cubicBezTo>
                    <a:pt x="0" y="268"/>
                    <a:pt x="10" y="281"/>
                    <a:pt x="22" y="281"/>
                  </a:cubicBezTo>
                  <a:lnTo>
                    <a:pt x="24" y="281"/>
                  </a:lnTo>
                  <a:lnTo>
                    <a:pt x="84" y="290"/>
                  </a:lnTo>
                  <a:lnTo>
                    <a:pt x="848" y="290"/>
                  </a:lnTo>
                  <a:lnTo>
                    <a:pt x="848" y="290"/>
                  </a:lnTo>
                  <a:cubicBezTo>
                    <a:pt x="905" y="290"/>
                    <a:pt x="950" y="227"/>
                    <a:pt x="950" y="149"/>
                  </a:cubicBezTo>
                </a:path>
              </a:pathLst>
            </a:custGeom>
            <a:solidFill>
              <a:schemeClr val="accent6">
                <a:lumMod val="75000"/>
              </a:schemeClr>
            </a:solidFill>
            <a:ln>
              <a:noFill/>
            </a:ln>
            <a:effectLst/>
          </p:spPr>
          <p:txBody>
            <a:bodyPr wrap="none" anchor="ctr"/>
            <a:lstStyle/>
            <a:p>
              <a:endParaRPr lang="en-US" sz="6532" dirty="0">
                <a:latin typeface="Fira Sans Light" panose="020B0403050000020004" pitchFamily="34" charset="0"/>
              </a:endParaRPr>
            </a:p>
          </p:txBody>
        </p:sp>
        <p:sp>
          <p:nvSpPr>
            <p:cNvPr id="264" name="Freeform 80">
              <a:extLst>
                <a:ext uri="{FF2B5EF4-FFF2-40B4-BE49-F238E27FC236}">
                  <a16:creationId xmlns:a16="http://schemas.microsoft.com/office/drawing/2014/main" id="{F2925599-00A6-144A-9378-BE26B31C2F4C}"/>
                </a:ext>
              </a:extLst>
            </p:cNvPr>
            <p:cNvSpPr>
              <a:spLocks noChangeArrowheads="1"/>
            </p:cNvSpPr>
            <p:nvPr/>
          </p:nvSpPr>
          <p:spPr bwMode="auto">
            <a:xfrm>
              <a:off x="7493763" y="8850528"/>
              <a:ext cx="426308" cy="342899"/>
            </a:xfrm>
            <a:custGeom>
              <a:avLst/>
              <a:gdLst>
                <a:gd name="T0" fmla="*/ 0 w 610"/>
                <a:gd name="T1" fmla="*/ 33 h 491"/>
                <a:gd name="T2" fmla="*/ 0 w 610"/>
                <a:gd name="T3" fmla="*/ 33 h 491"/>
                <a:gd name="T4" fmla="*/ 14 w 610"/>
                <a:gd name="T5" fmla="*/ 7 h 491"/>
                <a:gd name="T6" fmla="*/ 15 w 610"/>
                <a:gd name="T7" fmla="*/ 7 h 491"/>
                <a:gd name="T8" fmla="*/ 542 w 610"/>
                <a:gd name="T9" fmla="*/ 0 h 491"/>
                <a:gd name="T10" fmla="*/ 542 w 610"/>
                <a:gd name="T11" fmla="*/ 0 h 491"/>
                <a:gd name="T12" fmla="*/ 609 w 610"/>
                <a:gd name="T13" fmla="*/ 119 h 491"/>
                <a:gd name="T14" fmla="*/ 609 w 610"/>
                <a:gd name="T15" fmla="*/ 371 h 491"/>
                <a:gd name="T16" fmla="*/ 609 w 610"/>
                <a:gd name="T17" fmla="*/ 371 h 491"/>
                <a:gd name="T18" fmla="*/ 542 w 610"/>
                <a:gd name="T19" fmla="*/ 490 h 491"/>
                <a:gd name="T20" fmla="*/ 15 w 610"/>
                <a:gd name="T21" fmla="*/ 483 h 491"/>
                <a:gd name="T22" fmla="*/ 14 w 610"/>
                <a:gd name="T23" fmla="*/ 483 h 491"/>
                <a:gd name="T24" fmla="*/ 14 w 610"/>
                <a:gd name="T25" fmla="*/ 483 h 491"/>
                <a:gd name="T26" fmla="*/ 0 w 610"/>
                <a:gd name="T27" fmla="*/ 457 h 491"/>
                <a:gd name="T28" fmla="*/ 0 w 610"/>
                <a:gd name="T29" fmla="*/ 33 h 4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10" h="491">
                  <a:moveTo>
                    <a:pt x="0" y="33"/>
                  </a:moveTo>
                  <a:lnTo>
                    <a:pt x="0" y="33"/>
                  </a:lnTo>
                  <a:cubicBezTo>
                    <a:pt x="0" y="18"/>
                    <a:pt x="6" y="7"/>
                    <a:pt x="14" y="7"/>
                  </a:cubicBezTo>
                  <a:lnTo>
                    <a:pt x="15" y="7"/>
                  </a:lnTo>
                  <a:lnTo>
                    <a:pt x="542" y="0"/>
                  </a:lnTo>
                  <a:lnTo>
                    <a:pt x="542" y="0"/>
                  </a:lnTo>
                  <a:cubicBezTo>
                    <a:pt x="579" y="0"/>
                    <a:pt x="609" y="53"/>
                    <a:pt x="609" y="119"/>
                  </a:cubicBezTo>
                  <a:lnTo>
                    <a:pt x="609" y="371"/>
                  </a:lnTo>
                  <a:lnTo>
                    <a:pt x="609" y="371"/>
                  </a:lnTo>
                  <a:cubicBezTo>
                    <a:pt x="609" y="437"/>
                    <a:pt x="579" y="490"/>
                    <a:pt x="542" y="490"/>
                  </a:cubicBezTo>
                  <a:lnTo>
                    <a:pt x="15" y="483"/>
                  </a:lnTo>
                  <a:lnTo>
                    <a:pt x="14" y="483"/>
                  </a:lnTo>
                  <a:lnTo>
                    <a:pt x="14" y="483"/>
                  </a:lnTo>
                  <a:cubicBezTo>
                    <a:pt x="6" y="483"/>
                    <a:pt x="0" y="471"/>
                    <a:pt x="0" y="457"/>
                  </a:cubicBezTo>
                  <a:lnTo>
                    <a:pt x="0" y="33"/>
                  </a:ln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65" name="Freeform 81">
              <a:extLst>
                <a:ext uri="{FF2B5EF4-FFF2-40B4-BE49-F238E27FC236}">
                  <a16:creationId xmlns:a16="http://schemas.microsoft.com/office/drawing/2014/main" id="{9FFA2488-133F-2446-A99B-4C35F8086417}"/>
                </a:ext>
              </a:extLst>
            </p:cNvPr>
            <p:cNvSpPr>
              <a:spLocks noChangeArrowheads="1"/>
            </p:cNvSpPr>
            <p:nvPr/>
          </p:nvSpPr>
          <p:spPr bwMode="auto">
            <a:xfrm>
              <a:off x="7870644" y="8788744"/>
              <a:ext cx="210065" cy="105032"/>
            </a:xfrm>
            <a:custGeom>
              <a:avLst/>
              <a:gdLst>
                <a:gd name="T0" fmla="*/ 0 w 301"/>
                <a:gd name="T1" fmla="*/ 124 h 149"/>
                <a:gd name="T2" fmla="*/ 0 w 301"/>
                <a:gd name="T3" fmla="*/ 124 h 149"/>
                <a:gd name="T4" fmla="*/ 13 w 301"/>
                <a:gd name="T5" fmla="*/ 105 h 149"/>
                <a:gd name="T6" fmla="*/ 269 w 301"/>
                <a:gd name="T7" fmla="*/ 5 h 149"/>
                <a:gd name="T8" fmla="*/ 269 w 301"/>
                <a:gd name="T9" fmla="*/ 5 h 149"/>
                <a:gd name="T10" fmla="*/ 296 w 301"/>
                <a:gd name="T11" fmla="*/ 17 h 149"/>
                <a:gd name="T12" fmla="*/ 296 w 301"/>
                <a:gd name="T13" fmla="*/ 17 h 149"/>
                <a:gd name="T14" fmla="*/ 285 w 301"/>
                <a:gd name="T15" fmla="*/ 44 h 149"/>
                <a:gd name="T16" fmla="*/ 29 w 301"/>
                <a:gd name="T17" fmla="*/ 144 h 149"/>
                <a:gd name="T18" fmla="*/ 29 w 301"/>
                <a:gd name="T19" fmla="*/ 144 h 149"/>
                <a:gd name="T20" fmla="*/ 2 w 301"/>
                <a:gd name="T21" fmla="*/ 132 h 149"/>
                <a:gd name="T22" fmla="*/ 2 w 301"/>
                <a:gd name="T23" fmla="*/ 132 h 149"/>
                <a:gd name="T24" fmla="*/ 0 w 301"/>
                <a:gd name="T25" fmla="*/ 124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01" h="149">
                  <a:moveTo>
                    <a:pt x="0" y="124"/>
                  </a:moveTo>
                  <a:lnTo>
                    <a:pt x="0" y="124"/>
                  </a:lnTo>
                  <a:cubicBezTo>
                    <a:pt x="0" y="116"/>
                    <a:pt x="5" y="108"/>
                    <a:pt x="13" y="105"/>
                  </a:cubicBezTo>
                  <a:lnTo>
                    <a:pt x="269" y="5"/>
                  </a:lnTo>
                  <a:lnTo>
                    <a:pt x="269" y="5"/>
                  </a:lnTo>
                  <a:cubicBezTo>
                    <a:pt x="280" y="0"/>
                    <a:pt x="292" y="6"/>
                    <a:pt x="296" y="17"/>
                  </a:cubicBezTo>
                  <a:lnTo>
                    <a:pt x="296" y="17"/>
                  </a:lnTo>
                  <a:cubicBezTo>
                    <a:pt x="300" y="28"/>
                    <a:pt x="295" y="40"/>
                    <a:pt x="285" y="44"/>
                  </a:cubicBezTo>
                  <a:lnTo>
                    <a:pt x="29" y="144"/>
                  </a:lnTo>
                  <a:lnTo>
                    <a:pt x="29" y="144"/>
                  </a:lnTo>
                  <a:cubicBezTo>
                    <a:pt x="18" y="148"/>
                    <a:pt x="6" y="143"/>
                    <a:pt x="2" y="132"/>
                  </a:cubicBezTo>
                  <a:lnTo>
                    <a:pt x="2" y="132"/>
                  </a:lnTo>
                  <a:cubicBezTo>
                    <a:pt x="0" y="129"/>
                    <a:pt x="0" y="127"/>
                    <a:pt x="0" y="124"/>
                  </a:cubicBez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66" name="Freeform 82">
              <a:extLst>
                <a:ext uri="{FF2B5EF4-FFF2-40B4-BE49-F238E27FC236}">
                  <a16:creationId xmlns:a16="http://schemas.microsoft.com/office/drawing/2014/main" id="{36547952-3F6F-594A-A27C-FF440A7D5C17}"/>
                </a:ext>
              </a:extLst>
            </p:cNvPr>
            <p:cNvSpPr>
              <a:spLocks noChangeArrowheads="1"/>
            </p:cNvSpPr>
            <p:nvPr/>
          </p:nvSpPr>
          <p:spPr bwMode="auto">
            <a:xfrm>
              <a:off x="7713095" y="8791832"/>
              <a:ext cx="30892" cy="86497"/>
            </a:xfrm>
            <a:custGeom>
              <a:avLst/>
              <a:gdLst>
                <a:gd name="T0" fmla="*/ 0 w 43"/>
                <a:gd name="T1" fmla="*/ 101 h 123"/>
                <a:gd name="T2" fmla="*/ 0 w 43"/>
                <a:gd name="T3" fmla="*/ 21 h 123"/>
                <a:gd name="T4" fmla="*/ 0 w 43"/>
                <a:gd name="T5" fmla="*/ 21 h 123"/>
                <a:gd name="T6" fmla="*/ 21 w 43"/>
                <a:gd name="T7" fmla="*/ 0 h 123"/>
                <a:gd name="T8" fmla="*/ 21 w 43"/>
                <a:gd name="T9" fmla="*/ 0 h 123"/>
                <a:gd name="T10" fmla="*/ 42 w 43"/>
                <a:gd name="T11" fmla="*/ 21 h 123"/>
                <a:gd name="T12" fmla="*/ 42 w 43"/>
                <a:gd name="T13" fmla="*/ 101 h 123"/>
                <a:gd name="T14" fmla="*/ 42 w 43"/>
                <a:gd name="T15" fmla="*/ 101 h 123"/>
                <a:gd name="T16" fmla="*/ 21 w 43"/>
                <a:gd name="T17" fmla="*/ 122 h 123"/>
                <a:gd name="T18" fmla="*/ 21 w 43"/>
                <a:gd name="T19" fmla="*/ 122 h 123"/>
                <a:gd name="T20" fmla="*/ 0 w 43"/>
                <a:gd name="T21" fmla="*/ 101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3" h="123">
                  <a:moveTo>
                    <a:pt x="0" y="101"/>
                  </a:moveTo>
                  <a:lnTo>
                    <a:pt x="0" y="21"/>
                  </a:lnTo>
                  <a:lnTo>
                    <a:pt x="0" y="21"/>
                  </a:lnTo>
                  <a:cubicBezTo>
                    <a:pt x="0" y="9"/>
                    <a:pt x="9" y="0"/>
                    <a:pt x="21" y="0"/>
                  </a:cubicBezTo>
                  <a:lnTo>
                    <a:pt x="21" y="0"/>
                  </a:lnTo>
                  <a:cubicBezTo>
                    <a:pt x="33" y="0"/>
                    <a:pt x="42" y="9"/>
                    <a:pt x="42" y="21"/>
                  </a:cubicBezTo>
                  <a:lnTo>
                    <a:pt x="42" y="101"/>
                  </a:lnTo>
                  <a:lnTo>
                    <a:pt x="42" y="101"/>
                  </a:lnTo>
                  <a:cubicBezTo>
                    <a:pt x="42" y="112"/>
                    <a:pt x="33" y="122"/>
                    <a:pt x="21" y="122"/>
                  </a:cubicBezTo>
                  <a:lnTo>
                    <a:pt x="21" y="122"/>
                  </a:lnTo>
                  <a:cubicBezTo>
                    <a:pt x="9" y="122"/>
                    <a:pt x="0" y="112"/>
                    <a:pt x="0" y="101"/>
                  </a:cubicBez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67" name="Freeform 83">
              <a:extLst>
                <a:ext uri="{FF2B5EF4-FFF2-40B4-BE49-F238E27FC236}">
                  <a16:creationId xmlns:a16="http://schemas.microsoft.com/office/drawing/2014/main" id="{FEF8EAF3-37E2-844D-84C6-C69E7AA21040}"/>
                </a:ext>
              </a:extLst>
            </p:cNvPr>
            <p:cNvSpPr>
              <a:spLocks noChangeArrowheads="1"/>
            </p:cNvSpPr>
            <p:nvPr/>
          </p:nvSpPr>
          <p:spPr bwMode="auto">
            <a:xfrm>
              <a:off x="7422711" y="8801101"/>
              <a:ext cx="101944" cy="80319"/>
            </a:xfrm>
            <a:custGeom>
              <a:avLst/>
              <a:gdLst>
                <a:gd name="T0" fmla="*/ 0 w 145"/>
                <a:gd name="T1" fmla="*/ 24 h 114"/>
                <a:gd name="T2" fmla="*/ 0 w 145"/>
                <a:gd name="T3" fmla="*/ 24 h 114"/>
                <a:gd name="T4" fmla="*/ 3 w 145"/>
                <a:gd name="T5" fmla="*/ 13 h 114"/>
                <a:gd name="T6" fmla="*/ 3 w 145"/>
                <a:gd name="T7" fmla="*/ 13 h 114"/>
                <a:gd name="T8" fmla="*/ 33 w 145"/>
                <a:gd name="T9" fmla="*/ 7 h 114"/>
                <a:gd name="T10" fmla="*/ 132 w 145"/>
                <a:gd name="T11" fmla="*/ 71 h 114"/>
                <a:gd name="T12" fmla="*/ 132 w 145"/>
                <a:gd name="T13" fmla="*/ 71 h 114"/>
                <a:gd name="T14" fmla="*/ 138 w 145"/>
                <a:gd name="T15" fmla="*/ 100 h 114"/>
                <a:gd name="T16" fmla="*/ 138 w 145"/>
                <a:gd name="T17" fmla="*/ 100 h 114"/>
                <a:gd name="T18" fmla="*/ 108 w 145"/>
                <a:gd name="T19" fmla="*/ 107 h 114"/>
                <a:gd name="T20" fmla="*/ 10 w 145"/>
                <a:gd name="T21" fmla="*/ 43 h 114"/>
                <a:gd name="T22" fmla="*/ 10 w 145"/>
                <a:gd name="T23" fmla="*/ 43 h 114"/>
                <a:gd name="T24" fmla="*/ 0 w 145"/>
                <a:gd name="T25" fmla="*/ 2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45" h="114">
                  <a:moveTo>
                    <a:pt x="0" y="24"/>
                  </a:moveTo>
                  <a:lnTo>
                    <a:pt x="0" y="24"/>
                  </a:lnTo>
                  <a:cubicBezTo>
                    <a:pt x="0" y="21"/>
                    <a:pt x="1" y="17"/>
                    <a:pt x="3" y="13"/>
                  </a:cubicBezTo>
                  <a:lnTo>
                    <a:pt x="3" y="13"/>
                  </a:lnTo>
                  <a:cubicBezTo>
                    <a:pt x="10" y="3"/>
                    <a:pt x="23" y="0"/>
                    <a:pt x="33" y="7"/>
                  </a:cubicBezTo>
                  <a:lnTo>
                    <a:pt x="132" y="71"/>
                  </a:lnTo>
                  <a:lnTo>
                    <a:pt x="132" y="71"/>
                  </a:lnTo>
                  <a:cubicBezTo>
                    <a:pt x="141" y="77"/>
                    <a:pt x="144" y="91"/>
                    <a:pt x="138" y="100"/>
                  </a:cubicBezTo>
                  <a:lnTo>
                    <a:pt x="138" y="100"/>
                  </a:lnTo>
                  <a:cubicBezTo>
                    <a:pt x="131" y="110"/>
                    <a:pt x="118" y="113"/>
                    <a:pt x="108" y="107"/>
                  </a:cubicBezTo>
                  <a:lnTo>
                    <a:pt x="10" y="43"/>
                  </a:lnTo>
                  <a:lnTo>
                    <a:pt x="10" y="43"/>
                  </a:lnTo>
                  <a:cubicBezTo>
                    <a:pt x="3" y="38"/>
                    <a:pt x="0" y="32"/>
                    <a:pt x="0" y="24"/>
                  </a:cubicBez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68" name="Freeform 84">
              <a:extLst>
                <a:ext uri="{FF2B5EF4-FFF2-40B4-BE49-F238E27FC236}">
                  <a16:creationId xmlns:a16="http://schemas.microsoft.com/office/drawing/2014/main" id="{58A2731D-9163-C148-BADF-B7F35F67019A}"/>
                </a:ext>
              </a:extLst>
            </p:cNvPr>
            <p:cNvSpPr>
              <a:spLocks noChangeArrowheads="1"/>
            </p:cNvSpPr>
            <p:nvPr/>
          </p:nvSpPr>
          <p:spPr bwMode="auto">
            <a:xfrm>
              <a:off x="7870644" y="9153269"/>
              <a:ext cx="210065" cy="105032"/>
            </a:xfrm>
            <a:custGeom>
              <a:avLst/>
              <a:gdLst>
                <a:gd name="T0" fmla="*/ 0 w 301"/>
                <a:gd name="T1" fmla="*/ 25 h 149"/>
                <a:gd name="T2" fmla="*/ 0 w 301"/>
                <a:gd name="T3" fmla="*/ 25 h 149"/>
                <a:gd name="T4" fmla="*/ 2 w 301"/>
                <a:gd name="T5" fmla="*/ 17 h 149"/>
                <a:gd name="T6" fmla="*/ 2 w 301"/>
                <a:gd name="T7" fmla="*/ 17 h 149"/>
                <a:gd name="T8" fmla="*/ 29 w 301"/>
                <a:gd name="T9" fmla="*/ 5 h 149"/>
                <a:gd name="T10" fmla="*/ 285 w 301"/>
                <a:gd name="T11" fmla="*/ 105 h 149"/>
                <a:gd name="T12" fmla="*/ 285 w 301"/>
                <a:gd name="T13" fmla="*/ 105 h 149"/>
                <a:gd name="T14" fmla="*/ 296 w 301"/>
                <a:gd name="T15" fmla="*/ 132 h 149"/>
                <a:gd name="T16" fmla="*/ 296 w 301"/>
                <a:gd name="T17" fmla="*/ 132 h 149"/>
                <a:gd name="T18" fmla="*/ 269 w 301"/>
                <a:gd name="T19" fmla="*/ 144 h 149"/>
                <a:gd name="T20" fmla="*/ 13 w 301"/>
                <a:gd name="T21" fmla="*/ 45 h 149"/>
                <a:gd name="T22" fmla="*/ 13 w 301"/>
                <a:gd name="T23" fmla="*/ 45 h 149"/>
                <a:gd name="T24" fmla="*/ 0 w 301"/>
                <a:gd name="T25" fmla="*/ 25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01" h="149">
                  <a:moveTo>
                    <a:pt x="0" y="25"/>
                  </a:moveTo>
                  <a:lnTo>
                    <a:pt x="0" y="25"/>
                  </a:lnTo>
                  <a:cubicBezTo>
                    <a:pt x="0" y="22"/>
                    <a:pt x="0" y="19"/>
                    <a:pt x="2" y="17"/>
                  </a:cubicBezTo>
                  <a:lnTo>
                    <a:pt x="2" y="17"/>
                  </a:lnTo>
                  <a:cubicBezTo>
                    <a:pt x="6" y="6"/>
                    <a:pt x="18" y="0"/>
                    <a:pt x="29" y="5"/>
                  </a:cubicBezTo>
                  <a:lnTo>
                    <a:pt x="285" y="105"/>
                  </a:lnTo>
                  <a:lnTo>
                    <a:pt x="285" y="105"/>
                  </a:lnTo>
                  <a:cubicBezTo>
                    <a:pt x="295" y="109"/>
                    <a:pt x="300" y="121"/>
                    <a:pt x="296" y="132"/>
                  </a:cubicBezTo>
                  <a:lnTo>
                    <a:pt x="296" y="132"/>
                  </a:lnTo>
                  <a:cubicBezTo>
                    <a:pt x="292" y="143"/>
                    <a:pt x="280" y="148"/>
                    <a:pt x="269" y="144"/>
                  </a:cubicBezTo>
                  <a:lnTo>
                    <a:pt x="13" y="45"/>
                  </a:lnTo>
                  <a:lnTo>
                    <a:pt x="13" y="45"/>
                  </a:lnTo>
                  <a:cubicBezTo>
                    <a:pt x="5" y="41"/>
                    <a:pt x="0" y="33"/>
                    <a:pt x="0" y="25"/>
                  </a:cubicBez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69" name="Freeform 85">
              <a:extLst>
                <a:ext uri="{FF2B5EF4-FFF2-40B4-BE49-F238E27FC236}">
                  <a16:creationId xmlns:a16="http://schemas.microsoft.com/office/drawing/2014/main" id="{A4D8427F-EF07-0248-A271-49F34512D22C}"/>
                </a:ext>
              </a:extLst>
            </p:cNvPr>
            <p:cNvSpPr>
              <a:spLocks noChangeArrowheads="1"/>
            </p:cNvSpPr>
            <p:nvPr/>
          </p:nvSpPr>
          <p:spPr bwMode="auto">
            <a:xfrm>
              <a:off x="7713095" y="9171804"/>
              <a:ext cx="30892" cy="86497"/>
            </a:xfrm>
            <a:custGeom>
              <a:avLst/>
              <a:gdLst>
                <a:gd name="T0" fmla="*/ 0 w 43"/>
                <a:gd name="T1" fmla="*/ 100 h 123"/>
                <a:gd name="T2" fmla="*/ 0 w 43"/>
                <a:gd name="T3" fmla="*/ 21 h 123"/>
                <a:gd name="T4" fmla="*/ 0 w 43"/>
                <a:gd name="T5" fmla="*/ 21 h 123"/>
                <a:gd name="T6" fmla="*/ 21 w 43"/>
                <a:gd name="T7" fmla="*/ 0 h 123"/>
                <a:gd name="T8" fmla="*/ 21 w 43"/>
                <a:gd name="T9" fmla="*/ 0 h 123"/>
                <a:gd name="T10" fmla="*/ 42 w 43"/>
                <a:gd name="T11" fmla="*/ 21 h 123"/>
                <a:gd name="T12" fmla="*/ 42 w 43"/>
                <a:gd name="T13" fmla="*/ 100 h 123"/>
                <a:gd name="T14" fmla="*/ 42 w 43"/>
                <a:gd name="T15" fmla="*/ 100 h 123"/>
                <a:gd name="T16" fmla="*/ 21 w 43"/>
                <a:gd name="T17" fmla="*/ 122 h 123"/>
                <a:gd name="T18" fmla="*/ 21 w 43"/>
                <a:gd name="T19" fmla="*/ 122 h 123"/>
                <a:gd name="T20" fmla="*/ 0 w 43"/>
                <a:gd name="T21" fmla="*/ 100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3" h="123">
                  <a:moveTo>
                    <a:pt x="0" y="100"/>
                  </a:moveTo>
                  <a:lnTo>
                    <a:pt x="0" y="21"/>
                  </a:lnTo>
                  <a:lnTo>
                    <a:pt x="0" y="21"/>
                  </a:lnTo>
                  <a:cubicBezTo>
                    <a:pt x="0" y="9"/>
                    <a:pt x="9" y="0"/>
                    <a:pt x="21" y="0"/>
                  </a:cubicBezTo>
                  <a:lnTo>
                    <a:pt x="21" y="0"/>
                  </a:lnTo>
                  <a:cubicBezTo>
                    <a:pt x="33" y="0"/>
                    <a:pt x="42" y="9"/>
                    <a:pt x="42" y="21"/>
                  </a:cubicBezTo>
                  <a:lnTo>
                    <a:pt x="42" y="100"/>
                  </a:lnTo>
                  <a:lnTo>
                    <a:pt x="42" y="100"/>
                  </a:lnTo>
                  <a:cubicBezTo>
                    <a:pt x="42" y="112"/>
                    <a:pt x="33" y="122"/>
                    <a:pt x="21" y="122"/>
                  </a:cubicBezTo>
                  <a:lnTo>
                    <a:pt x="21" y="122"/>
                  </a:lnTo>
                  <a:cubicBezTo>
                    <a:pt x="9" y="122"/>
                    <a:pt x="0" y="112"/>
                    <a:pt x="0" y="100"/>
                  </a:cubicBez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70" name="Freeform 86">
              <a:extLst>
                <a:ext uri="{FF2B5EF4-FFF2-40B4-BE49-F238E27FC236}">
                  <a16:creationId xmlns:a16="http://schemas.microsoft.com/office/drawing/2014/main" id="{DBBAFB7E-2170-DB45-A032-4CD2C3B80C93}"/>
                </a:ext>
              </a:extLst>
            </p:cNvPr>
            <p:cNvSpPr>
              <a:spLocks noChangeArrowheads="1"/>
            </p:cNvSpPr>
            <p:nvPr/>
          </p:nvSpPr>
          <p:spPr bwMode="auto">
            <a:xfrm>
              <a:off x="7422711" y="9168714"/>
              <a:ext cx="101944" cy="80319"/>
            </a:xfrm>
            <a:custGeom>
              <a:avLst/>
              <a:gdLst>
                <a:gd name="T0" fmla="*/ 0 w 145"/>
                <a:gd name="T1" fmla="*/ 88 h 113"/>
                <a:gd name="T2" fmla="*/ 0 w 145"/>
                <a:gd name="T3" fmla="*/ 88 h 113"/>
                <a:gd name="T4" fmla="*/ 10 w 145"/>
                <a:gd name="T5" fmla="*/ 70 h 113"/>
                <a:gd name="T6" fmla="*/ 108 w 145"/>
                <a:gd name="T7" fmla="*/ 6 h 113"/>
                <a:gd name="T8" fmla="*/ 108 w 145"/>
                <a:gd name="T9" fmla="*/ 6 h 113"/>
                <a:gd name="T10" fmla="*/ 138 w 145"/>
                <a:gd name="T11" fmla="*/ 12 h 113"/>
                <a:gd name="T12" fmla="*/ 138 w 145"/>
                <a:gd name="T13" fmla="*/ 12 h 113"/>
                <a:gd name="T14" fmla="*/ 132 w 145"/>
                <a:gd name="T15" fmla="*/ 42 h 113"/>
                <a:gd name="T16" fmla="*/ 33 w 145"/>
                <a:gd name="T17" fmla="*/ 106 h 113"/>
                <a:gd name="T18" fmla="*/ 33 w 145"/>
                <a:gd name="T19" fmla="*/ 106 h 113"/>
                <a:gd name="T20" fmla="*/ 3 w 145"/>
                <a:gd name="T21" fmla="*/ 100 h 113"/>
                <a:gd name="T22" fmla="*/ 3 w 145"/>
                <a:gd name="T23" fmla="*/ 100 h 113"/>
                <a:gd name="T24" fmla="*/ 0 w 145"/>
                <a:gd name="T25" fmla="*/ 88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45" h="113">
                  <a:moveTo>
                    <a:pt x="0" y="88"/>
                  </a:moveTo>
                  <a:lnTo>
                    <a:pt x="0" y="88"/>
                  </a:lnTo>
                  <a:cubicBezTo>
                    <a:pt x="0" y="81"/>
                    <a:pt x="3" y="75"/>
                    <a:pt x="10" y="70"/>
                  </a:cubicBezTo>
                  <a:lnTo>
                    <a:pt x="108" y="6"/>
                  </a:lnTo>
                  <a:lnTo>
                    <a:pt x="108" y="6"/>
                  </a:lnTo>
                  <a:cubicBezTo>
                    <a:pt x="118" y="0"/>
                    <a:pt x="131" y="2"/>
                    <a:pt x="138" y="12"/>
                  </a:cubicBezTo>
                  <a:lnTo>
                    <a:pt x="138" y="12"/>
                  </a:lnTo>
                  <a:cubicBezTo>
                    <a:pt x="144" y="22"/>
                    <a:pt x="141" y="35"/>
                    <a:pt x="132" y="42"/>
                  </a:cubicBezTo>
                  <a:lnTo>
                    <a:pt x="33" y="106"/>
                  </a:lnTo>
                  <a:lnTo>
                    <a:pt x="33" y="106"/>
                  </a:lnTo>
                  <a:cubicBezTo>
                    <a:pt x="23" y="112"/>
                    <a:pt x="10" y="109"/>
                    <a:pt x="3" y="100"/>
                  </a:cubicBezTo>
                  <a:lnTo>
                    <a:pt x="3" y="100"/>
                  </a:lnTo>
                  <a:cubicBezTo>
                    <a:pt x="1" y="96"/>
                    <a:pt x="0" y="92"/>
                    <a:pt x="0" y="88"/>
                  </a:cubicBezTo>
                </a:path>
              </a:pathLst>
            </a:custGeom>
            <a:solidFill>
              <a:schemeClr val="accent2"/>
            </a:solidFill>
            <a:ln>
              <a:noFill/>
            </a:ln>
            <a:effectLst/>
          </p:spPr>
          <p:txBody>
            <a:bodyPr wrap="none" anchor="ctr"/>
            <a:lstStyle/>
            <a:p>
              <a:endParaRPr lang="en-US" sz="6532" dirty="0">
                <a:latin typeface="Fira Sans Light" panose="020B0403050000020004" pitchFamily="34" charset="0"/>
              </a:endParaRPr>
            </a:p>
          </p:txBody>
        </p:sp>
        <p:sp>
          <p:nvSpPr>
            <p:cNvPr id="271" name="Freeform 87">
              <a:extLst>
                <a:ext uri="{FF2B5EF4-FFF2-40B4-BE49-F238E27FC236}">
                  <a16:creationId xmlns:a16="http://schemas.microsoft.com/office/drawing/2014/main" id="{2295625A-952D-0941-B4F7-DC2C0561BEC6}"/>
                </a:ext>
              </a:extLst>
            </p:cNvPr>
            <p:cNvSpPr>
              <a:spLocks noChangeArrowheads="1"/>
            </p:cNvSpPr>
            <p:nvPr/>
          </p:nvSpPr>
          <p:spPr bwMode="auto">
            <a:xfrm>
              <a:off x="7336214" y="8791832"/>
              <a:ext cx="37070" cy="123568"/>
            </a:xfrm>
            <a:custGeom>
              <a:avLst/>
              <a:gdLst>
                <a:gd name="T0" fmla="*/ 0 w 54"/>
                <a:gd name="T1" fmla="*/ 149 h 176"/>
                <a:gd name="T2" fmla="*/ 0 w 54"/>
                <a:gd name="T3" fmla="*/ 27 h 176"/>
                <a:gd name="T4" fmla="*/ 0 w 54"/>
                <a:gd name="T5" fmla="*/ 27 h 176"/>
                <a:gd name="T6" fmla="*/ 27 w 54"/>
                <a:gd name="T7" fmla="*/ 0 h 176"/>
                <a:gd name="T8" fmla="*/ 27 w 54"/>
                <a:gd name="T9" fmla="*/ 0 h 176"/>
                <a:gd name="T10" fmla="*/ 53 w 54"/>
                <a:gd name="T11" fmla="*/ 27 h 176"/>
                <a:gd name="T12" fmla="*/ 53 w 54"/>
                <a:gd name="T13" fmla="*/ 149 h 176"/>
                <a:gd name="T14" fmla="*/ 53 w 54"/>
                <a:gd name="T15" fmla="*/ 149 h 176"/>
                <a:gd name="T16" fmla="*/ 27 w 54"/>
                <a:gd name="T17" fmla="*/ 175 h 176"/>
                <a:gd name="T18" fmla="*/ 27 w 54"/>
                <a:gd name="T19" fmla="*/ 175 h 176"/>
                <a:gd name="T20" fmla="*/ 0 w 54"/>
                <a:gd name="T21" fmla="*/ 149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4" h="176">
                  <a:moveTo>
                    <a:pt x="0" y="149"/>
                  </a:moveTo>
                  <a:lnTo>
                    <a:pt x="0" y="27"/>
                  </a:lnTo>
                  <a:lnTo>
                    <a:pt x="0" y="27"/>
                  </a:lnTo>
                  <a:cubicBezTo>
                    <a:pt x="0" y="12"/>
                    <a:pt x="12" y="0"/>
                    <a:pt x="27" y="0"/>
                  </a:cubicBezTo>
                  <a:lnTo>
                    <a:pt x="27" y="0"/>
                  </a:lnTo>
                  <a:cubicBezTo>
                    <a:pt x="41" y="0"/>
                    <a:pt x="53" y="12"/>
                    <a:pt x="53" y="27"/>
                  </a:cubicBezTo>
                  <a:lnTo>
                    <a:pt x="53" y="149"/>
                  </a:lnTo>
                  <a:lnTo>
                    <a:pt x="53" y="149"/>
                  </a:lnTo>
                  <a:cubicBezTo>
                    <a:pt x="53" y="164"/>
                    <a:pt x="41" y="175"/>
                    <a:pt x="27" y="175"/>
                  </a:cubicBezTo>
                  <a:lnTo>
                    <a:pt x="27" y="175"/>
                  </a:lnTo>
                  <a:cubicBezTo>
                    <a:pt x="12" y="175"/>
                    <a:pt x="0" y="164"/>
                    <a:pt x="0" y="149"/>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sp>
          <p:nvSpPr>
            <p:cNvPr id="272" name="Freeform 88">
              <a:extLst>
                <a:ext uri="{FF2B5EF4-FFF2-40B4-BE49-F238E27FC236}">
                  <a16:creationId xmlns:a16="http://schemas.microsoft.com/office/drawing/2014/main" id="{6F957389-D49B-A344-982B-D6212A15767E}"/>
                </a:ext>
              </a:extLst>
            </p:cNvPr>
            <p:cNvSpPr>
              <a:spLocks noChangeArrowheads="1"/>
            </p:cNvSpPr>
            <p:nvPr/>
          </p:nvSpPr>
          <p:spPr bwMode="auto">
            <a:xfrm>
              <a:off x="7336214" y="9122377"/>
              <a:ext cx="37070" cy="123568"/>
            </a:xfrm>
            <a:custGeom>
              <a:avLst/>
              <a:gdLst>
                <a:gd name="T0" fmla="*/ 0 w 54"/>
                <a:gd name="T1" fmla="*/ 149 h 177"/>
                <a:gd name="T2" fmla="*/ 0 w 54"/>
                <a:gd name="T3" fmla="*/ 26 h 177"/>
                <a:gd name="T4" fmla="*/ 0 w 54"/>
                <a:gd name="T5" fmla="*/ 26 h 177"/>
                <a:gd name="T6" fmla="*/ 27 w 54"/>
                <a:gd name="T7" fmla="*/ 0 h 177"/>
                <a:gd name="T8" fmla="*/ 27 w 54"/>
                <a:gd name="T9" fmla="*/ 0 h 177"/>
                <a:gd name="T10" fmla="*/ 53 w 54"/>
                <a:gd name="T11" fmla="*/ 26 h 177"/>
                <a:gd name="T12" fmla="*/ 53 w 54"/>
                <a:gd name="T13" fmla="*/ 149 h 177"/>
                <a:gd name="T14" fmla="*/ 53 w 54"/>
                <a:gd name="T15" fmla="*/ 149 h 177"/>
                <a:gd name="T16" fmla="*/ 27 w 54"/>
                <a:gd name="T17" fmla="*/ 176 h 177"/>
                <a:gd name="T18" fmla="*/ 27 w 54"/>
                <a:gd name="T19" fmla="*/ 176 h 177"/>
                <a:gd name="T20" fmla="*/ 0 w 54"/>
                <a:gd name="T21" fmla="*/ 149 h 1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4" h="177">
                  <a:moveTo>
                    <a:pt x="0" y="149"/>
                  </a:moveTo>
                  <a:lnTo>
                    <a:pt x="0" y="26"/>
                  </a:lnTo>
                  <a:lnTo>
                    <a:pt x="0" y="26"/>
                  </a:lnTo>
                  <a:cubicBezTo>
                    <a:pt x="0" y="12"/>
                    <a:pt x="12" y="0"/>
                    <a:pt x="27" y="0"/>
                  </a:cubicBezTo>
                  <a:lnTo>
                    <a:pt x="27" y="0"/>
                  </a:lnTo>
                  <a:cubicBezTo>
                    <a:pt x="41" y="0"/>
                    <a:pt x="53" y="12"/>
                    <a:pt x="53" y="26"/>
                  </a:cubicBezTo>
                  <a:lnTo>
                    <a:pt x="53" y="149"/>
                  </a:lnTo>
                  <a:lnTo>
                    <a:pt x="53" y="149"/>
                  </a:lnTo>
                  <a:cubicBezTo>
                    <a:pt x="53" y="164"/>
                    <a:pt x="41" y="176"/>
                    <a:pt x="27" y="176"/>
                  </a:cubicBezTo>
                  <a:lnTo>
                    <a:pt x="27" y="176"/>
                  </a:lnTo>
                  <a:cubicBezTo>
                    <a:pt x="12" y="176"/>
                    <a:pt x="0" y="164"/>
                    <a:pt x="0" y="149"/>
                  </a:cubicBezTo>
                </a:path>
              </a:pathLst>
            </a:custGeom>
            <a:solidFill>
              <a:srgbClr val="FFC000"/>
            </a:solidFill>
            <a:ln>
              <a:noFill/>
            </a:ln>
            <a:effectLst/>
          </p:spPr>
          <p:txBody>
            <a:bodyPr wrap="none" anchor="ctr"/>
            <a:lstStyle/>
            <a:p>
              <a:endParaRPr lang="en-US" sz="6532" dirty="0">
                <a:latin typeface="Fira Sans Light" panose="020B0403050000020004" pitchFamily="34" charset="0"/>
              </a:endParaRPr>
            </a:p>
          </p:txBody>
        </p:sp>
      </p:grpSp>
      <p:sp>
        <p:nvSpPr>
          <p:cNvPr id="292" name="Subtitle 2">
            <a:extLst>
              <a:ext uri="{FF2B5EF4-FFF2-40B4-BE49-F238E27FC236}">
                <a16:creationId xmlns:a16="http://schemas.microsoft.com/office/drawing/2014/main" id="{C645F403-6E14-CE40-AB5E-C2427FF3E842}"/>
              </a:ext>
            </a:extLst>
          </p:cNvPr>
          <p:cNvSpPr txBox="1">
            <a:spLocks/>
          </p:cNvSpPr>
          <p:nvPr/>
        </p:nvSpPr>
        <p:spPr>
          <a:xfrm>
            <a:off x="7156679" y="11012266"/>
            <a:ext cx="5765007" cy="1764652"/>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600"/>
              </a:lnSpc>
            </a:pPr>
            <a:endParaRPr lang="en-US" sz="26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endParaRPr>
          </a:p>
          <a:p>
            <a:pPr marL="457200" indent="-457200" algn="l">
              <a:lnSpc>
                <a:spcPts val="3600"/>
              </a:lnSpc>
              <a:buFont typeface="Arial" panose="020B0604020202020204" pitchFamily="34" charset="0"/>
              <a:buChar char="•"/>
            </a:pPr>
            <a:endParaRPr lang="en-US" sz="26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endParaRPr>
          </a:p>
          <a:p>
            <a:pPr marL="457200" indent="-457200" algn="l">
              <a:lnSpc>
                <a:spcPts val="3600"/>
              </a:lnSpc>
              <a:buFont typeface="Arial" panose="020B0604020202020204" pitchFamily="34" charset="0"/>
              <a:buChar char="•"/>
            </a:pPr>
            <a:endParaRPr lang="en-US" sz="2600"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endParaRPr>
          </a:p>
        </p:txBody>
      </p:sp>
      <p:grpSp>
        <p:nvGrpSpPr>
          <p:cNvPr id="23" name="Group 22">
            <a:extLst>
              <a:ext uri="{FF2B5EF4-FFF2-40B4-BE49-F238E27FC236}">
                <a16:creationId xmlns:a16="http://schemas.microsoft.com/office/drawing/2014/main" id="{C956A66C-1FB0-B440-BF62-8D2D8C0FA6A4}"/>
              </a:ext>
            </a:extLst>
          </p:cNvPr>
          <p:cNvGrpSpPr/>
          <p:nvPr/>
        </p:nvGrpSpPr>
        <p:grpSpPr>
          <a:xfrm>
            <a:off x="67440" y="49396"/>
            <a:ext cx="1700213" cy="1700213"/>
            <a:chOff x="3526751" y="3930679"/>
            <a:chExt cx="1700213" cy="1700213"/>
          </a:xfrm>
        </p:grpSpPr>
        <p:sp>
          <p:nvSpPr>
            <p:cNvPr id="301" name="Oval 300">
              <a:extLst>
                <a:ext uri="{FF2B5EF4-FFF2-40B4-BE49-F238E27FC236}">
                  <a16:creationId xmlns:a16="http://schemas.microsoft.com/office/drawing/2014/main" id="{2AB777DB-2090-9C49-8D78-8FFAE5639BE6}"/>
                </a:ext>
              </a:extLst>
            </p:cNvPr>
            <p:cNvSpPr/>
            <p:nvPr/>
          </p:nvSpPr>
          <p:spPr>
            <a:xfrm>
              <a:off x="3526751" y="3930679"/>
              <a:ext cx="1700213" cy="1700213"/>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Fira Sans Light" panose="020B0403050000020004" pitchFamily="34" charset="0"/>
              </a:endParaRPr>
            </a:p>
          </p:txBody>
        </p:sp>
        <p:sp>
          <p:nvSpPr>
            <p:cNvPr id="302" name="Oval 301">
              <a:extLst>
                <a:ext uri="{FF2B5EF4-FFF2-40B4-BE49-F238E27FC236}">
                  <a16:creationId xmlns:a16="http://schemas.microsoft.com/office/drawing/2014/main" id="{D8AED2CC-D899-ED4D-A425-EAFE4978C151}"/>
                </a:ext>
              </a:extLst>
            </p:cNvPr>
            <p:cNvSpPr/>
            <p:nvPr/>
          </p:nvSpPr>
          <p:spPr>
            <a:xfrm>
              <a:off x="3695106" y="4098407"/>
              <a:ext cx="1363502" cy="136350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Fira Sans Light" panose="020B0403050000020004" pitchFamily="34" charset="0"/>
              </a:endParaRPr>
            </a:p>
          </p:txBody>
        </p:sp>
      </p:grpSp>
      <p:sp>
        <p:nvSpPr>
          <p:cNvPr id="303" name="TextBox 302">
            <a:extLst>
              <a:ext uri="{FF2B5EF4-FFF2-40B4-BE49-F238E27FC236}">
                <a16:creationId xmlns:a16="http://schemas.microsoft.com/office/drawing/2014/main" id="{40657CEA-FBE3-EC41-978C-98EE79BD4FDE}"/>
              </a:ext>
            </a:extLst>
          </p:cNvPr>
          <p:cNvSpPr txBox="1"/>
          <p:nvPr/>
        </p:nvSpPr>
        <p:spPr>
          <a:xfrm>
            <a:off x="-56128" y="327011"/>
            <a:ext cx="1782611" cy="1015663"/>
          </a:xfrm>
          <a:prstGeom prst="rect">
            <a:avLst/>
          </a:prstGeom>
          <a:noFill/>
        </p:spPr>
        <p:txBody>
          <a:bodyPr wrap="square" rtlCol="0">
            <a:spAutoFit/>
          </a:bodyPr>
          <a:lstStyle/>
          <a:p>
            <a:pPr algn="ctr"/>
            <a:r>
              <a:rPr lang="en-US" sz="6000" b="1" dirty="0" smtClean="0">
                <a:solidFill>
                  <a:schemeClr val="accent4"/>
                </a:solidFill>
                <a:latin typeface="Fira Sans" panose="020B0503050000020004" pitchFamily="34" charset="0"/>
              </a:rPr>
              <a:t>Y5</a:t>
            </a:r>
            <a:endParaRPr lang="en-US" sz="6000" b="1" dirty="0">
              <a:solidFill>
                <a:schemeClr val="accent4"/>
              </a:solidFill>
              <a:latin typeface="Fira Sans" panose="020B0503050000020004" pitchFamily="34" charset="0"/>
            </a:endParaRPr>
          </a:p>
        </p:txBody>
      </p:sp>
      <p:sp>
        <p:nvSpPr>
          <p:cNvPr id="93" name="Subtitle 2">
            <a:extLst>
              <a:ext uri="{FF2B5EF4-FFF2-40B4-BE49-F238E27FC236}">
                <a16:creationId xmlns:a16="http://schemas.microsoft.com/office/drawing/2014/main" id="{4EC94491-6539-F941-898A-4BB887977E4E}"/>
              </a:ext>
            </a:extLst>
          </p:cNvPr>
          <p:cNvSpPr txBox="1">
            <a:spLocks/>
          </p:cNvSpPr>
          <p:nvPr/>
        </p:nvSpPr>
        <p:spPr>
          <a:xfrm>
            <a:off x="14214436" y="-49576"/>
            <a:ext cx="10210957" cy="10745572"/>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r">
              <a:lnSpc>
                <a:spcPts val="3600"/>
              </a:lnSpc>
            </a:pPr>
            <a:r>
              <a:rPr lang="en-US" sz="3200" b="1" dirty="0" smtClean="0">
                <a:latin typeface="Fira Sans" panose="020B0503050000020004" pitchFamily="34" charset="0"/>
                <a:ea typeface="League Spartan" charset="0"/>
                <a:cs typeface="Poppins" pitchFamily="2" charset="77"/>
              </a:rPr>
              <a:t>      </a:t>
            </a:r>
            <a:r>
              <a:rPr lang="en-US" sz="2600" b="1" dirty="0" smtClean="0">
                <a:latin typeface="Fira Sans" panose="020B0503050000020004" pitchFamily="34" charset="0"/>
                <a:ea typeface="League Spartan" charset="0"/>
                <a:cs typeface="Poppins" pitchFamily="2" charset="77"/>
              </a:rPr>
              <a:t>Sow, grow and farm </a:t>
            </a:r>
          </a:p>
          <a:p>
            <a:pPr marL="457200" indent="-457200" algn="r">
              <a:lnSpc>
                <a:spcPts val="3600"/>
              </a:lnSpc>
              <a:buFont typeface="Arial" panose="020B0604020202020204" pitchFamily="34" charset="0"/>
              <a:buChar char="•"/>
            </a:pPr>
            <a:r>
              <a:rPr lang="en-US"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A life cycle is the series of changes in the life of a living thing and includes these basic stages: birth, growth, reproduction and death. Mammals’ life cycles include the stages: embryo, juvenile, adolescent and adult. Amphibians’ life cycles include the stages: egg, larva (tadpole), adolescent and adult. Some insects’ (butterfly, beetles and bees) life cycles include the stages: egg, larva, pupa and adult. Birds’ life cycles include the stages: egg, baby, adolescent and adult</a:t>
            </a:r>
          </a:p>
          <a:p>
            <a:pPr marL="457200" indent="-457200" algn="r">
              <a:lnSpc>
                <a:spcPts val="3600"/>
              </a:lnSpc>
              <a:buFont typeface="Arial" panose="020B0604020202020204" pitchFamily="34" charset="0"/>
              <a:buChar char="•"/>
            </a:pPr>
            <a:r>
              <a:rPr lang="en-US"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Flowering plants reproduce sexually. The flower is essential for sexual reproduction. Other plants reproduce asexually. Bulbs, corms and rhizomes are some parts used in asexual reproduction in plants</a:t>
            </a:r>
          </a:p>
          <a:p>
            <a:pPr marL="457200" indent="-457200" algn="r">
              <a:lnSpc>
                <a:spcPts val="3600"/>
              </a:lnSpc>
              <a:buFont typeface="Arial" panose="020B0604020202020204" pitchFamily="34" charset="0"/>
              <a:buChar char="•"/>
            </a:pPr>
            <a:r>
              <a:rPr lang="en-US"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Parts of a flower include the stamen, filament, anther, pollen, carpel, stigma, style, ovary, ovule and sepal. Pollination is when the male part of a plant (pollen) us carried by wind, insects or other animals, to the female part of the plant (carpel). The pollen travels to the ovary where it fertilizes the ovules (eggs), Seeds are then produced which disperse far away from the parent plant and grow new plants</a:t>
            </a:r>
          </a:p>
          <a:p>
            <a:pPr marL="457200" indent="-457200" algn="r">
              <a:lnSpc>
                <a:spcPts val="3600"/>
              </a:lnSpc>
              <a:buFont typeface="Arial" panose="020B0604020202020204" pitchFamily="34" charset="0"/>
              <a:buChar char="•"/>
            </a:pPr>
            <a:r>
              <a:rPr lang="en-US"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Reproduction is the process of producing offspring and is essential for the continued survival of a species. There are two types of reproduction: sexual and asexual. Sexual reproduction involves two parents (one female and one male) and produces offspring that are different from the parents. Asexual reproduction involves one parent and produces the offspring that is identical to the parent </a:t>
            </a:r>
          </a:p>
          <a:p>
            <a:pPr marL="457200" indent="-457200" algn="r">
              <a:lnSpc>
                <a:spcPts val="3600"/>
              </a:lnSpc>
              <a:buFont typeface="Arial" panose="020B0604020202020204" pitchFamily="34" charset="0"/>
              <a:buChar char="•"/>
            </a:pPr>
            <a:r>
              <a:rPr lang="en-US"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Humans go through characteristic stages as they develop towards old age. These stages include baby, infant, toddler, child, adolescent, young adult, adult and senior citizen. Puberty is the transition between childhood and adulthood</a:t>
            </a:r>
          </a:p>
        </p:txBody>
      </p:sp>
      <p:sp>
        <p:nvSpPr>
          <p:cNvPr id="2" name="Rectangle 1"/>
          <p:cNvSpPr/>
          <p:nvPr/>
        </p:nvSpPr>
        <p:spPr>
          <a:xfrm>
            <a:off x="9163050" y="10517800"/>
            <a:ext cx="15077842" cy="1477328"/>
          </a:xfrm>
          <a:prstGeom prst="rect">
            <a:avLst/>
          </a:prstGeom>
        </p:spPr>
        <p:txBody>
          <a:bodyPr wrap="square">
            <a:spAutoFit/>
          </a:bodyPr>
          <a:lstStyle/>
          <a:p>
            <a:pPr marL="457200" indent="-457200" algn="r">
              <a:lnSpc>
                <a:spcPts val="3600"/>
              </a:lnSpc>
              <a:buFont typeface="Arial" panose="020B0604020202020204" pitchFamily="34" charset="0"/>
              <a:buChar char="•"/>
            </a:pPr>
            <a:r>
              <a:rPr lang="en-US" sz="2400" dirty="0">
                <a:latin typeface="Fira Sans Light" panose="020B0403050000020004" pitchFamily="34" charset="0"/>
                <a:ea typeface="Open Sans Light" panose="020B0306030504020204" pitchFamily="34" charset="0"/>
                <a:cs typeface="Open Sans Light" panose="020B0306030504020204" pitchFamily="34" charset="0"/>
              </a:rPr>
              <a:t>Population changes in a habitat can have significant consequences for food chains and webs</a:t>
            </a:r>
          </a:p>
          <a:p>
            <a:pPr marL="457200" indent="-457200" algn="r">
              <a:lnSpc>
                <a:spcPts val="3600"/>
              </a:lnSpc>
              <a:buFont typeface="Arial" panose="020B0604020202020204" pitchFamily="34" charset="0"/>
              <a:buChar char="•"/>
            </a:pPr>
            <a:r>
              <a:rPr lang="en-US" sz="2400" dirty="0">
                <a:latin typeface="Fira Sans Light" panose="020B0403050000020004" pitchFamily="34" charset="0"/>
                <a:ea typeface="Open Sans Light" panose="020B0306030504020204" pitchFamily="34" charset="0"/>
                <a:cs typeface="Open Sans Light" panose="020B0306030504020204" pitchFamily="34" charset="0"/>
              </a:rPr>
              <a:t>Farming in the UK can be divided into three main types: arable (growing crops), pastoral (raising livestock) mixed (arable and pastoral). </a:t>
            </a:r>
            <a:r>
              <a:rPr lang="en-US" sz="2400" dirty="0" smtClean="0">
                <a:latin typeface="Fira Sans Light" panose="020B0403050000020004" pitchFamily="34" charset="0"/>
                <a:ea typeface="Open Sans Light" panose="020B0306030504020204" pitchFamily="34" charset="0"/>
                <a:cs typeface="Open Sans Light" panose="020B0306030504020204" pitchFamily="34" charset="0"/>
              </a:rPr>
              <a:t>Intensive farming in the past has resulted in the loss of habitats   </a:t>
            </a:r>
            <a:endParaRPr lang="en-US" sz="2400" dirty="0">
              <a:latin typeface="Fira Sans Light" panose="020B0403050000020004" pitchFamily="34" charset="0"/>
              <a:ea typeface="Open Sans Light" panose="020B0306030504020204" pitchFamily="34" charset="0"/>
              <a:cs typeface="Open Sans Light" panose="020B0306030504020204" pitchFamily="34" charset="0"/>
            </a:endParaRPr>
          </a:p>
        </p:txBody>
      </p:sp>
      <p:sp>
        <p:nvSpPr>
          <p:cNvPr id="95" name="Subtitle 2">
            <a:extLst>
              <a:ext uri="{FF2B5EF4-FFF2-40B4-BE49-F238E27FC236}">
                <a16:creationId xmlns:a16="http://schemas.microsoft.com/office/drawing/2014/main" id="{4EC94491-6539-F941-898A-4BB887977E4E}"/>
              </a:ext>
            </a:extLst>
          </p:cNvPr>
          <p:cNvSpPr txBox="1">
            <a:spLocks/>
          </p:cNvSpPr>
          <p:nvPr/>
        </p:nvSpPr>
        <p:spPr>
          <a:xfrm>
            <a:off x="282468" y="9867095"/>
            <a:ext cx="6389617" cy="3063469"/>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600"/>
              </a:lnSpc>
            </a:pPr>
            <a:r>
              <a:rPr lang="en-US" sz="3200" b="1" dirty="0" smtClean="0">
                <a:latin typeface="Fira Sans" panose="020B0503050000020004" pitchFamily="34" charset="0"/>
                <a:ea typeface="League Spartan" charset="0"/>
                <a:cs typeface="Poppins" pitchFamily="2" charset="77"/>
              </a:rPr>
              <a:t>      </a:t>
            </a:r>
            <a:r>
              <a:rPr lang="en-US" sz="2600" b="1" dirty="0" smtClean="0">
                <a:latin typeface="Fira Sans" panose="020B0503050000020004" pitchFamily="34" charset="0"/>
                <a:ea typeface="League Spartan" charset="0"/>
                <a:cs typeface="Poppins" pitchFamily="2" charset="77"/>
              </a:rPr>
              <a:t>Human reproduction and ageing </a:t>
            </a:r>
          </a:p>
          <a:p>
            <a:pPr marL="457200" indent="-457200" algn="l">
              <a:lnSpc>
                <a:spcPts val="3600"/>
              </a:lnSpc>
              <a:buFont typeface="Arial" panose="020B0604020202020204" pitchFamily="34" charset="0"/>
              <a:buChar char="•"/>
            </a:pPr>
            <a:r>
              <a:rPr lang="en-US"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Good personal hygiene (washing, wearing clean clothes, brushing teeth) can prevent disease and illness. Puberty is the period during which adolescents reach sexual maturity and become capable of reproduction. It causes physical and emotional changes</a:t>
            </a:r>
          </a:p>
        </p:txBody>
      </p:sp>
      <p:sp>
        <p:nvSpPr>
          <p:cNvPr id="96" name="Subtitle 2">
            <a:extLst>
              <a:ext uri="{FF2B5EF4-FFF2-40B4-BE49-F238E27FC236}">
                <a16:creationId xmlns:a16="http://schemas.microsoft.com/office/drawing/2014/main" id="{4EC94491-6539-F941-898A-4BB887977E4E}"/>
              </a:ext>
            </a:extLst>
          </p:cNvPr>
          <p:cNvSpPr txBox="1">
            <a:spLocks/>
          </p:cNvSpPr>
          <p:nvPr/>
        </p:nvSpPr>
        <p:spPr>
          <a:xfrm>
            <a:off x="1379303" y="26832"/>
            <a:ext cx="11233302" cy="4670063"/>
          </a:xfrm>
          <a:prstGeom prst="rect">
            <a:avLst/>
          </a:prstGeom>
        </p:spPr>
        <p:txBody>
          <a:bodyPr vert="horz" wrap="squar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gn="l">
              <a:lnSpc>
                <a:spcPts val="3600"/>
              </a:lnSpc>
            </a:pPr>
            <a:r>
              <a:rPr lang="en-US" sz="3200" b="1" dirty="0" smtClean="0">
                <a:latin typeface="Fira Sans" panose="020B0503050000020004" pitchFamily="34" charset="0"/>
                <a:ea typeface="League Spartan" charset="0"/>
                <a:cs typeface="Poppins" pitchFamily="2" charset="77"/>
              </a:rPr>
              <a:t>      </a:t>
            </a:r>
            <a:r>
              <a:rPr lang="en-US" sz="2600" b="1" dirty="0" smtClean="0">
                <a:latin typeface="Fira Sans" panose="020B0503050000020004" pitchFamily="34" charset="0"/>
                <a:ea typeface="League Spartan" charset="0"/>
                <a:cs typeface="Poppins" pitchFamily="2" charset="77"/>
              </a:rPr>
              <a:t>Properties and changes of materials </a:t>
            </a:r>
          </a:p>
          <a:p>
            <a:pPr marL="457200" indent="-457200" algn="l">
              <a:lnSpc>
                <a:spcPts val="3600"/>
              </a:lnSpc>
              <a:buFont typeface="Arial" panose="020B0604020202020204" pitchFamily="34" charset="0"/>
              <a:buChar char="•"/>
            </a:pPr>
            <a:r>
              <a:rPr lang="en-US"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Materials can be grouped according to their basic physical properties. Properties include hardness, solubility, transparency, conductivity (electrical and thermal) and magnetism</a:t>
            </a:r>
          </a:p>
          <a:p>
            <a:pPr marL="457200" indent="-457200" algn="l">
              <a:lnSpc>
                <a:spcPts val="3600"/>
              </a:lnSpc>
              <a:buFont typeface="Arial" panose="020B0604020202020204" pitchFamily="34" charset="0"/>
              <a:buChar char="•"/>
            </a:pPr>
            <a:r>
              <a:rPr lang="en-US"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Some materials (solutes) will dissolve in liquid (solvents) to form a solution. The solute can be recovered by evaporating off the solvent by heating</a:t>
            </a:r>
          </a:p>
          <a:p>
            <a:pPr marL="457200" indent="-457200" algn="l">
              <a:lnSpc>
                <a:spcPts val="3600"/>
              </a:lnSpc>
              <a:buFont typeface="Arial" panose="020B0604020202020204" pitchFamily="34" charset="0"/>
              <a:buChar char="•"/>
            </a:pPr>
            <a:r>
              <a:rPr lang="en-US"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rPr>
              <a:t>Some mixtures can be separated by filtering, sieving and evaporating. Sieving can be used to separate large solids from liquids and some solids from other solids. Filtering can be used to separate small solids from liquids. Evaporating can be used to separate dissolved solids from liquids. </a:t>
            </a:r>
          </a:p>
          <a:p>
            <a:pPr marL="457200" indent="-457200" algn="l">
              <a:lnSpc>
                <a:spcPts val="3600"/>
              </a:lnSpc>
              <a:buFont typeface="Arial" panose="020B0604020202020204" pitchFamily="34" charset="0"/>
              <a:buChar char="•"/>
            </a:pPr>
            <a:endParaRPr lang="en-US" b="1" dirty="0" smtClean="0">
              <a:solidFill>
                <a:schemeClr val="tx1"/>
              </a:solidFill>
              <a:latin typeface="Fira Sans Light" panose="020B0403050000020004" pitchFamily="34" charset="0"/>
              <a:ea typeface="Open Sans Light" panose="020B0306030504020204" pitchFamily="34" charset="0"/>
              <a:cs typeface="Open Sans Light" panose="020B0306030504020204" pitchFamily="34" charset="0"/>
            </a:endParaRPr>
          </a:p>
        </p:txBody>
      </p:sp>
      <p:sp>
        <p:nvSpPr>
          <p:cNvPr id="3" name="Rectangle 2"/>
          <p:cNvSpPr/>
          <p:nvPr/>
        </p:nvSpPr>
        <p:spPr>
          <a:xfrm>
            <a:off x="259742" y="4346808"/>
            <a:ext cx="7354723" cy="4247317"/>
          </a:xfrm>
          <a:prstGeom prst="rect">
            <a:avLst/>
          </a:prstGeom>
        </p:spPr>
        <p:txBody>
          <a:bodyPr wrap="square">
            <a:spAutoFit/>
          </a:bodyPr>
          <a:lstStyle/>
          <a:p>
            <a:pPr marL="457200" indent="-457200">
              <a:lnSpc>
                <a:spcPts val="3600"/>
              </a:lnSpc>
              <a:buFont typeface="Arial" panose="020B0604020202020204" pitchFamily="34" charset="0"/>
              <a:buChar char="•"/>
            </a:pPr>
            <a:r>
              <a:rPr lang="en-US" sz="2400" dirty="0" smtClean="0">
                <a:latin typeface="Fira Sans Light" panose="020B0403050000020004" pitchFamily="34" charset="0"/>
                <a:ea typeface="Open Sans Light" panose="020B0306030504020204" pitchFamily="34" charset="0"/>
                <a:cs typeface="Open Sans Light" panose="020B0306030504020204" pitchFamily="34" charset="0"/>
              </a:rPr>
              <a:t>A material’s properties dictate what it can be used for. For example, cooking pans are made from metal, which is a good thermal conductor, allowing heat to quickly transfer from the hob to the contents of the pan</a:t>
            </a:r>
          </a:p>
          <a:p>
            <a:pPr marL="457200" indent="-457200">
              <a:lnSpc>
                <a:spcPts val="3600"/>
              </a:lnSpc>
              <a:buFont typeface="Arial" panose="020B0604020202020204" pitchFamily="34" charset="0"/>
              <a:buChar char="•"/>
            </a:pPr>
            <a:r>
              <a:rPr lang="en-US" sz="2400" dirty="0" smtClean="0">
                <a:latin typeface="Fira Sans Light" panose="020B0403050000020004" pitchFamily="34" charset="0"/>
                <a:ea typeface="Open Sans Light" panose="020B0306030504020204" pitchFamily="34" charset="0"/>
                <a:cs typeface="Open Sans Light" panose="020B0306030504020204" pitchFamily="34" charset="0"/>
              </a:rPr>
              <a:t>Reversible changes include heating, cooling, melting, dissolving and evaporating. Irreversible changes include burning, rusting, decaying and chemical reactions</a:t>
            </a:r>
          </a:p>
          <a:p>
            <a:pPr marL="457200" indent="-457200">
              <a:lnSpc>
                <a:spcPts val="3600"/>
              </a:lnSpc>
              <a:buFont typeface="Arial" panose="020B0604020202020204" pitchFamily="34" charset="0"/>
              <a:buChar char="•"/>
            </a:pPr>
            <a:r>
              <a:rPr lang="en-US" sz="2400" dirty="0" smtClean="0">
                <a:latin typeface="Fira Sans Light" panose="020B0403050000020004" pitchFamily="34" charset="0"/>
                <a:ea typeface="Open Sans Light" panose="020B0306030504020204" pitchFamily="34" charset="0"/>
                <a:cs typeface="Open Sans Light" panose="020B0306030504020204" pitchFamily="34" charset="0"/>
              </a:rPr>
              <a:t>Very hot and very cold materials can burn skin. Heating materials should be done safely. </a:t>
            </a:r>
            <a:endParaRPr lang="en-US" sz="2400" dirty="0">
              <a:latin typeface="Fira Sans Light" panose="020B0403050000020004" pitchFamily="34" charset="0"/>
              <a:ea typeface="Open Sans Light" panose="020B0306030504020204" pitchFamily="34" charset="0"/>
              <a:cs typeface="Open Sans Light" panose="020B0306030504020204" pitchFamily="34" charset="0"/>
            </a:endParaRPr>
          </a:p>
        </p:txBody>
      </p:sp>
    </p:spTree>
    <p:extLst>
      <p:ext uri="{BB962C8B-B14F-4D97-AF65-F5344CB8AC3E}">
        <p14:creationId xmlns:p14="http://schemas.microsoft.com/office/powerpoint/2010/main" val="318390671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PTIFY - Mercury - Light">
      <a:dk1>
        <a:srgbClr val="3E3E3E"/>
      </a:dk1>
      <a:lt1>
        <a:srgbClr val="FFFFFF"/>
      </a:lt1>
      <a:dk2>
        <a:srgbClr val="1F1F1F"/>
      </a:dk2>
      <a:lt2>
        <a:srgbClr val="FFFFFF"/>
      </a:lt2>
      <a:accent1>
        <a:srgbClr val="2D3F63"/>
      </a:accent1>
      <a:accent2>
        <a:srgbClr val="179B98"/>
      </a:accent2>
      <a:accent3>
        <a:srgbClr val="713852"/>
      </a:accent3>
      <a:accent4>
        <a:srgbClr val="F57A7B"/>
      </a:accent4>
      <a:accent5>
        <a:srgbClr val="F8B2A2"/>
      </a:accent5>
      <a:accent6>
        <a:srgbClr val="606060"/>
      </a:accent6>
      <a:hlink>
        <a:srgbClr val="58ACC0"/>
      </a:hlink>
      <a:folHlink>
        <a:srgbClr val="315F69"/>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{9BB6B025-EE7B-B14D-8EC8-5D2DE61B865A}tf16401378</Template>
  <TotalTime>85273</TotalTime>
  <Words>6312</Words>
  <Application>Microsoft Office PowerPoint</Application>
  <PresentationFormat>Custom</PresentationFormat>
  <Paragraphs>288</Paragraphs>
  <Slides>11</Slides>
  <Notes>10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11</vt:i4>
      </vt:variant>
    </vt:vector>
  </HeadingPairs>
  <TitlesOfParts>
    <vt:vector size="20" baseType="lpstr">
      <vt:lpstr>Arial</vt:lpstr>
      <vt:lpstr>Fira Sans</vt:lpstr>
      <vt:lpstr>Fira Sans Light</vt:lpstr>
      <vt:lpstr>League Spartan</vt:lpstr>
      <vt:lpstr>Open Sans</vt:lpstr>
      <vt:lpstr>Open Sans Light</vt:lpstr>
      <vt:lpstr>Poppins</vt:lpstr>
      <vt:lpstr>Roboto</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Rob Wade</dc:creator>
  <cp:keywords/>
  <dc:description/>
  <cp:lastModifiedBy>Mr.Davie</cp:lastModifiedBy>
  <cp:revision>15234</cp:revision>
  <cp:lastPrinted>2022-03-15T10:31:05Z</cp:lastPrinted>
  <dcterms:created xsi:type="dcterms:W3CDTF">2014-11-12T21:47:38Z</dcterms:created>
  <dcterms:modified xsi:type="dcterms:W3CDTF">2022-06-15T09:52:48Z</dcterms:modified>
  <cp:category/>
</cp:coreProperties>
</file>